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57"/>
    <p:restoredTop sz="94632"/>
  </p:normalViewPr>
  <p:slideViewPr>
    <p:cSldViewPr snapToGrid="0">
      <p:cViewPr varScale="1">
        <p:scale>
          <a:sx n="195" d="100"/>
          <a:sy n="195" d="100"/>
        </p:scale>
        <p:origin x="21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BFE8-4D0F-426D-9845-D78AACF47F30}"/>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5" name="Footer Placeholder 4">
            <a:extLst>
              <a:ext uri="{FF2B5EF4-FFF2-40B4-BE49-F238E27FC236}">
                <a16:creationId xmlns:a16="http://schemas.microsoft.com/office/drawing/2014/main"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1F1F3F-B9C2-4C51-936B-A4E37E22551C}"/>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5" name="Footer Placeholder 4">
            <a:extLst>
              <a:ext uri="{FF2B5EF4-FFF2-40B4-BE49-F238E27FC236}">
                <a16:creationId xmlns:a16="http://schemas.microsoft.com/office/drawing/2014/main"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484A22-4853-4385-A11E-B3D6A994EDCF}"/>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5" name="Footer Placeholder 4">
            <a:extLst>
              <a:ext uri="{FF2B5EF4-FFF2-40B4-BE49-F238E27FC236}">
                <a16:creationId xmlns:a16="http://schemas.microsoft.com/office/drawing/2014/main"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9DA832-678F-4DDE-A8F2-C749A99E1508}"/>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5" name="Footer Placeholder 4">
            <a:extLst>
              <a:ext uri="{FF2B5EF4-FFF2-40B4-BE49-F238E27FC236}">
                <a16:creationId xmlns:a16="http://schemas.microsoft.com/office/drawing/2014/main"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69EC1-B158-4B6F-8A64-642F21AF94A0}"/>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5" name="Footer Placeholder 4">
            <a:extLst>
              <a:ext uri="{FF2B5EF4-FFF2-40B4-BE49-F238E27FC236}">
                <a16:creationId xmlns:a16="http://schemas.microsoft.com/office/drawing/2014/main"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278308-5487-4A8E-88F1-AF3F27885393}"/>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6" name="Footer Placeholder 5">
            <a:extLst>
              <a:ext uri="{FF2B5EF4-FFF2-40B4-BE49-F238E27FC236}">
                <a16:creationId xmlns:a16="http://schemas.microsoft.com/office/drawing/2014/main"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661B15-1930-417D-BC4A-BB95176A996E}"/>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8" name="Footer Placeholder 7">
            <a:extLst>
              <a:ext uri="{FF2B5EF4-FFF2-40B4-BE49-F238E27FC236}">
                <a16:creationId xmlns:a16="http://schemas.microsoft.com/office/drawing/2014/main"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EBB4C1-EAD3-4DA7-AD42-05C097F82E3F}"/>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4" name="Footer Placeholder 3">
            <a:extLst>
              <a:ext uri="{FF2B5EF4-FFF2-40B4-BE49-F238E27FC236}">
                <a16:creationId xmlns:a16="http://schemas.microsoft.com/office/drawing/2014/main"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9524A5-25D2-4389-8D18-BC915D9F7879}"/>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3" name="Footer Placeholder 2">
            <a:extLst>
              <a:ext uri="{FF2B5EF4-FFF2-40B4-BE49-F238E27FC236}">
                <a16:creationId xmlns:a16="http://schemas.microsoft.com/office/drawing/2014/main"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73F20C-F5B3-4B1D-A1EE-982120F0E5B0}"/>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6" name="Footer Placeholder 5">
            <a:extLst>
              <a:ext uri="{FF2B5EF4-FFF2-40B4-BE49-F238E27FC236}">
                <a16:creationId xmlns:a16="http://schemas.microsoft.com/office/drawing/2014/main"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DE6C0B-3559-4896-9AA0-5899B557FCFF}"/>
              </a:ext>
            </a:extLst>
          </p:cNvPr>
          <p:cNvSpPr>
            <a:spLocks noGrp="1"/>
          </p:cNvSpPr>
          <p:nvPr>
            <p:ph type="dt" sz="half" idx="10"/>
          </p:nvPr>
        </p:nvSpPr>
        <p:spPr/>
        <p:txBody>
          <a:bodyPr/>
          <a:lstStyle/>
          <a:p>
            <a:fld id="{1D6969A5-C277-4CE1-81AD-DB52657E0392}" type="datetimeFigureOut">
              <a:rPr lang="en-US" smtClean="0"/>
              <a:t>10/26/20</a:t>
            </a:fld>
            <a:endParaRPr lang="en-US"/>
          </a:p>
        </p:txBody>
      </p:sp>
      <p:sp>
        <p:nvSpPr>
          <p:cNvPr id="6" name="Footer Placeholder 5">
            <a:extLst>
              <a:ext uri="{FF2B5EF4-FFF2-40B4-BE49-F238E27FC236}">
                <a16:creationId xmlns:a16="http://schemas.microsoft.com/office/drawing/2014/main"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10/26/20</a:t>
            </a:fld>
            <a:endParaRPr lang="en-US"/>
          </a:p>
        </p:txBody>
      </p:sp>
      <p:sp>
        <p:nvSpPr>
          <p:cNvPr id="5" name="Footer Placeholder 4">
            <a:extLst>
              <a:ext uri="{FF2B5EF4-FFF2-40B4-BE49-F238E27FC236}">
                <a16:creationId xmlns:a16="http://schemas.microsoft.com/office/drawing/2014/main"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7294-991E-4D57-9B18-DA28138FD1B8}"/>
              </a:ext>
            </a:extLst>
          </p:cNvPr>
          <p:cNvSpPr>
            <a:spLocks noGrp="1"/>
          </p:cNvSpPr>
          <p:nvPr>
            <p:ph type="ctrTitle"/>
          </p:nvPr>
        </p:nvSpPr>
        <p:spPr/>
        <p:txBody>
          <a:bodyPr/>
          <a:lstStyle/>
          <a:p>
            <a:r>
              <a:rPr lang="en-US" b="1" dirty="0">
                <a:latin typeface="+mn-lt"/>
              </a:rPr>
              <a:t>OAuth WG</a:t>
            </a:r>
            <a:br>
              <a:rPr lang="en-US" b="1" dirty="0">
                <a:latin typeface="+mn-lt"/>
              </a:rPr>
            </a:br>
            <a:r>
              <a:rPr lang="en-US" b="1" dirty="0">
                <a:latin typeface="+mn-lt"/>
              </a:rPr>
              <a:t>Interim Meeting</a:t>
            </a:r>
          </a:p>
        </p:txBody>
      </p:sp>
      <p:sp>
        <p:nvSpPr>
          <p:cNvPr id="3" name="Subtitle 2">
            <a:extLst>
              <a:ext uri="{FF2B5EF4-FFF2-40B4-BE49-F238E27FC236}">
                <a16:creationId xmlns:a16="http://schemas.microsoft.com/office/drawing/2014/main" id="{B969ADFD-BD51-43B4-BDB5-8AD3500E125D}"/>
              </a:ext>
            </a:extLst>
          </p:cNvPr>
          <p:cNvSpPr>
            <a:spLocks noGrp="1"/>
          </p:cNvSpPr>
          <p:nvPr>
            <p:ph type="subTitle" idx="1"/>
          </p:nvPr>
        </p:nvSpPr>
        <p:spPr/>
        <p:txBody>
          <a:bodyPr/>
          <a:lstStyle/>
          <a:p>
            <a:r>
              <a:rPr lang="en-US" dirty="0"/>
              <a:t>Area Director: </a:t>
            </a:r>
            <a:r>
              <a:rPr lang="en-US" b="1" dirty="0"/>
              <a:t>Roman </a:t>
            </a:r>
            <a:r>
              <a:rPr lang="en-US" b="1" dirty="0" err="1"/>
              <a:t>Danyliw</a:t>
            </a:r>
            <a:endParaRPr lang="en-US" b="1" dirty="0"/>
          </a:p>
          <a:p>
            <a:r>
              <a:rPr lang="en-US" dirty="0"/>
              <a:t>Chairs: </a:t>
            </a:r>
            <a:r>
              <a:rPr lang="en-US" b="1" dirty="0" err="1"/>
              <a:t>Rifaat</a:t>
            </a:r>
            <a:r>
              <a:rPr lang="en-US" b="1" dirty="0"/>
              <a:t> </a:t>
            </a:r>
            <a:r>
              <a:rPr lang="en-US" b="1" dirty="0" err="1"/>
              <a:t>Shekh</a:t>
            </a:r>
            <a:r>
              <a:rPr lang="en-US" b="1" dirty="0"/>
              <a:t>-Yusef</a:t>
            </a:r>
            <a:r>
              <a:rPr lang="en-US" dirty="0"/>
              <a:t> and </a:t>
            </a:r>
            <a:r>
              <a:rPr lang="en-US" b="1" dirty="0"/>
              <a:t>Hannes </a:t>
            </a:r>
            <a:r>
              <a:rPr lang="en-US" b="1" dirty="0" err="1"/>
              <a:t>Tschofenig</a:t>
            </a:r>
            <a:endParaRPr lang="en-US" b="1" dirty="0"/>
          </a:p>
          <a:p>
            <a:r>
              <a:rPr lang="en-US" dirty="0"/>
              <a:t>October 26</a:t>
            </a:r>
            <a:r>
              <a:rPr lang="en-US" baseline="30000" dirty="0"/>
              <a:t>th</a:t>
            </a:r>
            <a:r>
              <a:rPr lang="en-US" dirty="0"/>
              <a:t>, 2020</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6DAC7-3FD7-437E-A5AB-C047F51AE9F8}"/>
              </a:ext>
            </a:extLst>
          </p:cNvPr>
          <p:cNvSpPr>
            <a:spLocks noGrp="1"/>
          </p:cNvSpPr>
          <p:nvPr>
            <p:ph type="title"/>
          </p:nvPr>
        </p:nvSpPr>
        <p:spPr>
          <a:xfrm>
            <a:off x="838200" y="365125"/>
            <a:ext cx="10515600" cy="806727"/>
          </a:xfrm>
        </p:spPr>
        <p:txBody>
          <a:bodyPr/>
          <a:lstStyle/>
          <a:p>
            <a:pPr algn="ctr"/>
            <a:r>
              <a:rPr lang="en-US" b="1" dirty="0">
                <a:latin typeface="+mn-lt"/>
              </a:rPr>
              <a:t>Note Well</a:t>
            </a:r>
          </a:p>
        </p:txBody>
      </p:sp>
      <p:sp>
        <p:nvSpPr>
          <p:cNvPr id="3" name="Content Placeholder 2">
            <a:extLst>
              <a:ext uri="{FF2B5EF4-FFF2-40B4-BE49-F238E27FC236}">
                <a16:creationId xmlns:a16="http://schemas.microsoft.com/office/drawing/2014/main"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18CA6-2CA5-4BA8-BC39-CDBD7ED01DA0}"/>
              </a:ext>
            </a:extLst>
          </p:cNvPr>
          <p:cNvSpPr>
            <a:spLocks noGrp="1"/>
          </p:cNvSpPr>
          <p:nvPr>
            <p:ph type="title"/>
          </p:nvPr>
        </p:nvSpPr>
        <p:spPr/>
        <p:txBody>
          <a:bodyPr>
            <a:normAutofit/>
          </a:bodyPr>
          <a:lstStyle/>
          <a:p>
            <a:r>
              <a:rPr lang="en-US" sz="4800" b="1" dirty="0">
                <a:latin typeface="+mn-lt"/>
              </a:rPr>
              <a:t>Interim Meetings</a:t>
            </a:r>
          </a:p>
        </p:txBody>
      </p:sp>
      <p:sp>
        <p:nvSpPr>
          <p:cNvPr id="3" name="Content Placeholder 2">
            <a:extLst>
              <a:ext uri="{FF2B5EF4-FFF2-40B4-BE49-F238E27FC236}">
                <a16:creationId xmlns:a16="http://schemas.microsoft.com/office/drawing/2014/main" id="{8952DC9B-2604-4E16-A8D0-3EC84DD4F8E3}"/>
              </a:ext>
            </a:extLst>
          </p:cNvPr>
          <p:cNvSpPr>
            <a:spLocks noGrp="1"/>
          </p:cNvSpPr>
          <p:nvPr>
            <p:ph idx="1"/>
          </p:nvPr>
        </p:nvSpPr>
        <p:spPr/>
        <p:txBody>
          <a:bodyPr>
            <a:normAutofit/>
          </a:bodyPr>
          <a:lstStyle/>
          <a:p>
            <a:pPr marL="514350" indent="-514350">
              <a:buFont typeface="+mj-lt"/>
              <a:buAutoNum type="arabicPeriod"/>
            </a:pPr>
            <a:r>
              <a:rPr lang="en-US" b="1" dirty="0"/>
              <a:t>Security BCP</a:t>
            </a:r>
            <a:r>
              <a:rPr lang="en-US" dirty="0"/>
              <a:t>, October 26</a:t>
            </a:r>
            <a:r>
              <a:rPr lang="en-US" baseline="30000" dirty="0"/>
              <a:t>th</a:t>
            </a:r>
            <a:endParaRPr lang="en-US" dirty="0"/>
          </a:p>
          <a:p>
            <a:pPr marL="514350" indent="-514350">
              <a:buFont typeface="+mj-lt"/>
              <a:buAutoNum type="arabicPeriod"/>
            </a:pPr>
            <a:r>
              <a:rPr lang="en-US" dirty="0" err="1"/>
              <a:t>IsLoggedIn</a:t>
            </a:r>
            <a:r>
              <a:rPr lang="en-US" dirty="0"/>
              <a:t>/</a:t>
            </a:r>
            <a:r>
              <a:rPr lang="en-US" dirty="0" err="1"/>
              <a:t>WebID</a:t>
            </a:r>
            <a:r>
              <a:rPr lang="en-US" dirty="0"/>
              <a:t>, November 2</a:t>
            </a:r>
            <a:r>
              <a:rPr lang="en-US" baseline="30000" dirty="0"/>
              <a:t>nd</a:t>
            </a:r>
            <a:endParaRPr lang="en-US" dirty="0"/>
          </a:p>
          <a:p>
            <a:pPr marL="514350" indent="-514350">
              <a:buFont typeface="+mj-lt"/>
              <a:buAutoNum type="arabicPeriod"/>
            </a:pPr>
            <a:r>
              <a:rPr lang="en-US" dirty="0" err="1"/>
              <a:t>DPoP</a:t>
            </a:r>
            <a:r>
              <a:rPr lang="en-US" dirty="0"/>
              <a:t>, November 30</a:t>
            </a:r>
            <a:r>
              <a:rPr lang="en-US" baseline="30000" dirty="0"/>
              <a:t>th</a:t>
            </a:r>
            <a:r>
              <a:rPr lang="en-US" dirty="0"/>
              <a:t> </a:t>
            </a:r>
          </a:p>
          <a:p>
            <a:pPr marL="0" indent="0">
              <a:buNone/>
            </a:pPr>
            <a:endParaRPr lang="en-US" b="1" dirty="0"/>
          </a:p>
        </p:txBody>
      </p:sp>
    </p:spTree>
    <p:extLst>
      <p:ext uri="{BB962C8B-B14F-4D97-AF65-F5344CB8AC3E}">
        <p14:creationId xmlns:p14="http://schemas.microsoft.com/office/powerpoint/2010/main" val="3380193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7301A-8E10-294B-951A-B7DD063CFCD9}"/>
              </a:ext>
            </a:extLst>
          </p:cNvPr>
          <p:cNvSpPr>
            <a:spLocks noGrp="1"/>
          </p:cNvSpPr>
          <p:nvPr>
            <p:ph type="title"/>
          </p:nvPr>
        </p:nvSpPr>
        <p:spPr/>
        <p:txBody>
          <a:bodyPr/>
          <a:lstStyle/>
          <a:p>
            <a:r>
              <a:rPr lang="en-US" b="1" dirty="0">
                <a:latin typeface="+mn-lt"/>
              </a:rPr>
              <a:t>OAuth 3.0?</a:t>
            </a:r>
          </a:p>
        </p:txBody>
      </p:sp>
      <p:sp>
        <p:nvSpPr>
          <p:cNvPr id="3" name="Content Placeholder 2">
            <a:extLst>
              <a:ext uri="{FF2B5EF4-FFF2-40B4-BE49-F238E27FC236}">
                <a16:creationId xmlns:a16="http://schemas.microsoft.com/office/drawing/2014/main" id="{2E18D8C8-859A-8847-9812-DBEC16032950}"/>
              </a:ext>
            </a:extLst>
          </p:cNvPr>
          <p:cNvSpPr>
            <a:spLocks noGrp="1"/>
          </p:cNvSpPr>
          <p:nvPr>
            <p:ph idx="1"/>
          </p:nvPr>
        </p:nvSpPr>
        <p:spPr/>
        <p:txBody>
          <a:bodyPr/>
          <a:lstStyle/>
          <a:p>
            <a:r>
              <a:rPr lang="en-US" dirty="0"/>
              <a:t>The </a:t>
            </a:r>
            <a:r>
              <a:rPr lang="en-US" b="1" dirty="0"/>
              <a:t>OAuth WG </a:t>
            </a:r>
            <a:r>
              <a:rPr lang="en-US" dirty="0"/>
              <a:t>is </a:t>
            </a:r>
            <a:r>
              <a:rPr lang="en-US" b="1" dirty="0"/>
              <a:t>NOT</a:t>
            </a:r>
            <a:r>
              <a:rPr lang="en-US" dirty="0"/>
              <a:t> working on a new version of the </a:t>
            </a:r>
            <a:r>
              <a:rPr lang="en-US" b="1" dirty="0"/>
              <a:t>OAuth</a:t>
            </a:r>
            <a:r>
              <a:rPr lang="en-US" dirty="0"/>
              <a:t> protocol at this stage.</a:t>
            </a:r>
          </a:p>
          <a:p>
            <a:r>
              <a:rPr lang="en-US" dirty="0"/>
              <a:t>The chairs are working with the AD on an official statement to clarify the proper process for any potential future work on OAuth 3.0.</a:t>
            </a:r>
          </a:p>
          <a:p>
            <a:endParaRPr lang="en-US" dirty="0"/>
          </a:p>
        </p:txBody>
      </p:sp>
    </p:spTree>
    <p:extLst>
      <p:ext uri="{BB962C8B-B14F-4D97-AF65-F5344CB8AC3E}">
        <p14:creationId xmlns:p14="http://schemas.microsoft.com/office/powerpoint/2010/main" val="19980838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380</Words>
  <Application>Microsoft Macintosh PowerPoint</Application>
  <PresentationFormat>Widescreen</PresentationFormat>
  <Paragraphs>21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OAuth WG Interim Meeting</vt:lpstr>
      <vt:lpstr>Note Well</vt:lpstr>
      <vt:lpstr>Interim Meetings</vt:lpstr>
      <vt:lpstr>OAuth 3.0?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Rifaat Shekh-Yusef</cp:lastModifiedBy>
  <cp:revision>70</cp:revision>
  <dcterms:created xsi:type="dcterms:W3CDTF">2020-04-06T10:43:34Z</dcterms:created>
  <dcterms:modified xsi:type="dcterms:W3CDTF">2020-10-26T15:42:38Z</dcterms:modified>
</cp:coreProperties>
</file>