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3"/>
  </p:notesMasterIdLst>
  <p:sldIdLst>
    <p:sldId id="256" r:id="rId4"/>
    <p:sldId id="267" r:id="rId5"/>
    <p:sldId id="268" r:id="rId6"/>
    <p:sldId id="264" r:id="rId7"/>
    <p:sldId id="265" r:id="rId8"/>
    <p:sldId id="260" r:id="rId9"/>
    <p:sldId id="261" r:id="rId10"/>
    <p:sldId id="266" r:id="rId11"/>
    <p:sldId id="269"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9116" autoAdjust="0"/>
  </p:normalViewPr>
  <p:slideViewPr>
    <p:cSldViewPr>
      <p:cViewPr varScale="1">
        <p:scale>
          <a:sx n="113" d="100"/>
          <a:sy n="113" d="100"/>
        </p:scale>
        <p:origin x="1064" y="18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19F31B-378D-4EB5-ACA1-F70A1D31E791}" type="datetimeFigureOut">
              <a:rPr lang="zh-CN" altLang="en-US" smtClean="0"/>
              <a:pPr/>
              <a:t>2020/4/3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D0D0D5-670F-41A6-A7D3-0BABDC5192B6}" type="slidenum">
              <a:rPr lang="zh-CN" altLang="en-US" smtClean="0"/>
              <a:pPr/>
              <a:t>‹#›</a:t>
            </a:fld>
            <a:endParaRPr lang="zh-CN" altLang="en-US"/>
          </a:p>
        </p:txBody>
      </p:sp>
    </p:spTree>
    <p:extLst>
      <p:ext uri="{BB962C8B-B14F-4D97-AF65-F5344CB8AC3E}">
        <p14:creationId xmlns:p14="http://schemas.microsoft.com/office/powerpoint/2010/main" val="3000801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2" name="Google Shape;122;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a:t>These are the things to remind participants as the session is starting.</a:t>
            </a:r>
            <a:endParaRPr sz="1400" b="0" i="0" u="none" strike="noStrike" cap="none">
              <a:latin typeface="Arial"/>
              <a:ea typeface="Arial"/>
              <a:cs typeface="Arial"/>
              <a:sym typeface="Arial"/>
            </a:endParaRPr>
          </a:p>
        </p:txBody>
      </p:sp>
    </p:spTree>
    <p:extLst>
      <p:ext uri="{BB962C8B-B14F-4D97-AF65-F5344CB8AC3E}">
        <p14:creationId xmlns:p14="http://schemas.microsoft.com/office/powerpoint/2010/main" val="1110511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7179d949db_7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g7179d949db_7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endParaRPr sz="1400"/>
          </a:p>
        </p:txBody>
      </p:sp>
    </p:spTree>
    <p:extLst>
      <p:ext uri="{BB962C8B-B14F-4D97-AF65-F5344CB8AC3E}">
        <p14:creationId xmlns:p14="http://schemas.microsoft.com/office/powerpoint/2010/main" val="2219636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ABD0D0D5-670F-41A6-A7D3-0BABDC5192B6}" type="slidenum">
              <a:rPr lang="zh-CN" altLang="en-US" smtClean="0"/>
              <a:pPr/>
              <a:t>4</a:t>
            </a:fld>
            <a:endParaRPr lang="zh-CN" altLang="en-US"/>
          </a:p>
        </p:txBody>
      </p:sp>
    </p:spTree>
    <p:extLst>
      <p:ext uri="{BB962C8B-B14F-4D97-AF65-F5344CB8AC3E}">
        <p14:creationId xmlns:p14="http://schemas.microsoft.com/office/powerpoint/2010/main" val="3265006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D0D0D5-670F-41A6-A7D3-0BABDC5192B6}" type="slidenum">
              <a:rPr lang="zh-CN" altLang="en-US" smtClean="0"/>
              <a:pPr/>
              <a:t>6</a:t>
            </a:fld>
            <a:endParaRPr lang="zh-CN" altLang="en-US"/>
          </a:p>
        </p:txBody>
      </p:sp>
    </p:spTree>
    <p:extLst>
      <p:ext uri="{BB962C8B-B14F-4D97-AF65-F5344CB8AC3E}">
        <p14:creationId xmlns:p14="http://schemas.microsoft.com/office/powerpoint/2010/main" val="1863550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CDA1734-9E1D-4246-A4A5-F1499F2940CD}" type="datetime1">
              <a:rPr lang="en-US" altLang="zh-CN" smtClean="0"/>
              <a:t>4/3/20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0ED7EB8-C445-B44A-A40C-349C4904438B}" type="datetime1">
              <a:rPr lang="en-US" altLang="zh-CN" smtClean="0"/>
              <a:t>4/3/20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3A82F75-03DE-964E-9B66-F29E72A64BEC}" type="datetime1">
              <a:rPr lang="en-US" altLang="zh-CN" smtClean="0"/>
              <a:t>4/3/20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002D3C"/>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1005952" y="2806600"/>
            <a:ext cx="10180096" cy="1244800"/>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4200"/>
              <a:buFont typeface="Open Sans"/>
              <a:buNone/>
              <a:defRPr sz="56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11" name="Google Shape;11;p2"/>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
        <p:nvSpPr>
          <p:cNvPr id="12" name="Google Shape;12;p2"/>
          <p:cNvSpPr/>
          <p:nvPr/>
        </p:nvSpPr>
        <p:spPr>
          <a:xfrm>
            <a:off x="-166" y="5530634"/>
            <a:ext cx="12192001" cy="1327601"/>
          </a:xfrm>
          <a:prstGeom prst="rect">
            <a:avLst/>
          </a:prstGeom>
          <a:solidFill>
            <a:srgbClr val="FFFFFF"/>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pic>
        <p:nvPicPr>
          <p:cNvPr id="13" name="Google Shape;13;p2" descr="Shape 14"/>
          <p:cNvPicPr preferRelativeResize="0"/>
          <p:nvPr/>
        </p:nvPicPr>
        <p:blipFill rotWithShape="1">
          <a:blip r:embed="rId2">
            <a:alphaModFix/>
          </a:blip>
          <a:srcRect/>
          <a:stretch/>
        </p:blipFill>
        <p:spPr>
          <a:xfrm>
            <a:off x="9920584" y="5749682"/>
            <a:ext cx="1674901" cy="889501"/>
          </a:xfrm>
          <a:prstGeom prst="rect">
            <a:avLst/>
          </a:prstGeom>
          <a:noFill/>
          <a:ln>
            <a:noFill/>
          </a:ln>
        </p:spPr>
      </p:pic>
    </p:spTree>
    <p:extLst>
      <p:ext uri="{BB962C8B-B14F-4D97-AF65-F5344CB8AC3E}">
        <p14:creationId xmlns:p14="http://schemas.microsoft.com/office/powerpoint/2010/main" val="20192551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_AND_BODY" type="tx">
  <p:cSld name="TITLE_AND_BODY">
    <p:bg>
      <p:bgPr>
        <a:solidFill>
          <a:srgbClr val="002D3C"/>
        </a:solidFill>
        <a:effectLst/>
      </p:bgPr>
    </p:bg>
    <p:spTree>
      <p:nvGrpSpPr>
        <p:cNvPr id="1" name="Shape 14"/>
        <p:cNvGrpSpPr/>
        <p:nvPr/>
      </p:nvGrpSpPr>
      <p:grpSpPr>
        <a:xfrm>
          <a:off x="0" y="0"/>
          <a:ext cx="0" cy="0"/>
          <a:chOff x="0" y="0"/>
          <a:chExt cx="0" cy="0"/>
        </a:xfrm>
      </p:grpSpPr>
      <p:sp>
        <p:nvSpPr>
          <p:cNvPr id="15" name="Google Shape;15;p3"/>
          <p:cNvSpPr/>
          <p:nvPr/>
        </p:nvSpPr>
        <p:spPr>
          <a:xfrm rot="10800000" flipH="1">
            <a:off x="0" y="2248000"/>
            <a:ext cx="12192000" cy="4610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16" name="Google Shape;16;p3"/>
          <p:cNvSpPr/>
          <p:nvPr/>
        </p:nvSpPr>
        <p:spPr>
          <a:xfrm>
            <a:off x="0" y="2248000"/>
            <a:ext cx="12192000"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17" name="Google Shape;17;p3"/>
          <p:cNvSpPr txBox="1">
            <a:spLocks noGrp="1"/>
          </p:cNvSpPr>
          <p:nvPr>
            <p:ph type="title"/>
          </p:nvPr>
        </p:nvSpPr>
        <p:spPr>
          <a:xfrm>
            <a:off x="629200" y="290965"/>
            <a:ext cx="10962800" cy="1717604"/>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600"/>
              <a:buFont typeface="Open Sans"/>
              <a:buNone/>
              <a:defRPr sz="48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18" name="Google Shape;18;p3"/>
          <p:cNvSpPr txBox="1">
            <a:spLocks noGrp="1"/>
          </p:cNvSpPr>
          <p:nvPr>
            <p:ph type="body" idx="1"/>
          </p:nvPr>
        </p:nvSpPr>
        <p:spPr>
          <a:xfrm>
            <a:off x="629200" y="2558766"/>
            <a:ext cx="10962800" cy="3613601"/>
          </a:xfrm>
          <a:prstGeom prst="rect">
            <a:avLst/>
          </a:prstGeom>
          <a:noFill/>
          <a:ln>
            <a:noFill/>
          </a:ln>
        </p:spPr>
        <p:txBody>
          <a:bodyPr spcFirstLastPara="1" wrap="square" lIns="91400" tIns="91400" rIns="91400" bIns="91400" anchor="t" anchorCtr="0">
            <a:noAutofit/>
          </a:bodyPr>
          <a:lstStyle>
            <a:lvl1pPr marL="609585" marR="0" lvl="0"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19" name="Google Shape;19;p3"/>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17657760"/>
      </p:ext>
    </p:extLst>
  </p:cSld>
  <p:clrMapOvr>
    <a:masterClrMapping/>
  </p:clrMapOvr>
  <p:extLst>
    <p:ext uri="{DCECCB84-F9BA-43D5-87BE-67443E8EF086}">
      <p15:sldGuideLst xmlns:p15="http://schemas.microsoft.com/office/powerpoint/2012/main">
        <p15:guide id="1" orient="horz" pos="1620">
          <p15:clr>
            <a:srgbClr val="F9AD4C"/>
          </p15:clr>
        </p15:guide>
        <p15:guide id="2" pos="2880">
          <p15:clr>
            <a:srgbClr val="F9AD4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_HEADER" type="secHead">
  <p:cSld name="SECTION_HEADER">
    <p:bg>
      <p:bgPr>
        <a:solidFill>
          <a:srgbClr val="002D3C"/>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755220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_AND_TWO_COLUMNS" type="twoColTx">
  <p:cSld name="TITLE_AND_TWO_COLUMNS">
    <p:bg>
      <p:bgPr>
        <a:solidFill>
          <a:srgbClr val="002D3C"/>
        </a:solidFill>
        <a:effectLst/>
      </p:bgPr>
    </p:bg>
    <p:spTree>
      <p:nvGrpSpPr>
        <p:cNvPr id="1" name="Shape 22"/>
        <p:cNvGrpSpPr/>
        <p:nvPr/>
      </p:nvGrpSpPr>
      <p:grpSpPr>
        <a:xfrm>
          <a:off x="0" y="0"/>
          <a:ext cx="0" cy="0"/>
          <a:chOff x="0" y="0"/>
          <a:chExt cx="0" cy="0"/>
        </a:xfrm>
      </p:grpSpPr>
      <p:sp>
        <p:nvSpPr>
          <p:cNvPr id="23" name="Google Shape;23;p5"/>
          <p:cNvSpPr/>
          <p:nvPr/>
        </p:nvSpPr>
        <p:spPr>
          <a:xfrm rot="10800000" flipH="1">
            <a:off x="0" y="2248000"/>
            <a:ext cx="12192000" cy="4610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24" name="Google Shape;24;p5"/>
          <p:cNvSpPr/>
          <p:nvPr/>
        </p:nvSpPr>
        <p:spPr>
          <a:xfrm>
            <a:off x="0" y="2248000"/>
            <a:ext cx="12192000"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25" name="Google Shape;25;p5"/>
          <p:cNvSpPr txBox="1">
            <a:spLocks noGrp="1"/>
          </p:cNvSpPr>
          <p:nvPr>
            <p:ph type="title"/>
          </p:nvPr>
        </p:nvSpPr>
        <p:spPr>
          <a:xfrm>
            <a:off x="629200" y="984968"/>
            <a:ext cx="10962800" cy="10236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Open Sans"/>
              <a:buNone/>
              <a:defRPr sz="4267"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26" name="Google Shape;26;p5"/>
          <p:cNvSpPr txBox="1">
            <a:spLocks noGrp="1"/>
          </p:cNvSpPr>
          <p:nvPr>
            <p:ph type="body" idx="1"/>
          </p:nvPr>
        </p:nvSpPr>
        <p:spPr>
          <a:xfrm>
            <a:off x="629201" y="2558766"/>
            <a:ext cx="5333201" cy="3613601"/>
          </a:xfrm>
          <a:prstGeom prst="rect">
            <a:avLst/>
          </a:prstGeom>
          <a:noFill/>
          <a:ln>
            <a:noFill/>
          </a:ln>
        </p:spPr>
        <p:txBody>
          <a:bodyPr spcFirstLastPara="1" wrap="square" lIns="91400" tIns="91400" rIns="91400" bIns="91400" anchor="t" anchorCtr="0">
            <a:noAutofit/>
          </a:bodyPr>
          <a:lstStyle>
            <a:lvl1pPr marL="609585" marR="0" lvl="0"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1pPr>
            <a:lvl2pPr marL="1219170" marR="0" lvl="1"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2pPr>
            <a:lvl3pPr marL="1828754" marR="0" lvl="2"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3pPr>
            <a:lvl4pPr marL="2438339" marR="0" lvl="3"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4pPr>
            <a:lvl5pPr marL="3047924" marR="0" lvl="4"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27" name="Google Shape;27;p5"/>
          <p:cNvSpPr txBox="1">
            <a:spLocks noGrp="1"/>
          </p:cNvSpPr>
          <p:nvPr>
            <p:ph type="body" idx="2"/>
          </p:nvPr>
        </p:nvSpPr>
        <p:spPr>
          <a:xfrm>
            <a:off x="6259000" y="2558766"/>
            <a:ext cx="5333201" cy="3613601"/>
          </a:xfrm>
          <a:prstGeom prst="rect">
            <a:avLst/>
          </a:prstGeom>
          <a:noFill/>
          <a:ln>
            <a:noFill/>
          </a:ln>
        </p:spPr>
        <p:txBody>
          <a:bodyPr spcFirstLastPara="1" wrap="square" lIns="91400" tIns="91400" rIns="91400" bIns="91400" anchor="t" anchorCtr="0">
            <a:noAutofit/>
          </a:bodyPr>
          <a:lstStyle>
            <a:lvl1pPr marL="609585" marR="0" lvl="0"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28" name="Google Shape;28;p5"/>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892281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_ONLY" type="titleOnly">
  <p:cSld name="TITLE_ONLY">
    <p:bg>
      <p:bgPr>
        <a:solidFill>
          <a:srgbClr val="002D3C"/>
        </a:solidFill>
        <a:effectLst/>
      </p:bgPr>
    </p:bg>
    <p:spTree>
      <p:nvGrpSpPr>
        <p:cNvPr id="1" name="Shape 29"/>
        <p:cNvGrpSpPr/>
        <p:nvPr/>
      </p:nvGrpSpPr>
      <p:grpSpPr>
        <a:xfrm>
          <a:off x="0" y="0"/>
          <a:ext cx="0" cy="0"/>
          <a:chOff x="0" y="0"/>
          <a:chExt cx="0" cy="0"/>
        </a:xfrm>
      </p:grpSpPr>
      <p:sp>
        <p:nvSpPr>
          <p:cNvPr id="30" name="Google Shape;30;p6"/>
          <p:cNvSpPr/>
          <p:nvPr/>
        </p:nvSpPr>
        <p:spPr>
          <a:xfrm rot="10800000" flipH="1">
            <a:off x="0" y="1583693"/>
            <a:ext cx="12192000" cy="5284017"/>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31" name="Google Shape;31;p6"/>
          <p:cNvSpPr txBox="1">
            <a:spLocks noGrp="1"/>
          </p:cNvSpPr>
          <p:nvPr>
            <p:ph type="title"/>
          </p:nvPr>
        </p:nvSpPr>
        <p:spPr>
          <a:xfrm>
            <a:off x="131000" y="210337"/>
            <a:ext cx="11768801" cy="8036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1800"/>
              <a:buFont typeface="Open Sans"/>
              <a:buNone/>
              <a:defRPr sz="24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32" name="Google Shape;32;p6"/>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838007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_COLUMN_TEXT">
  <p:cSld name="ONE_COLUMN_TEXT">
    <p:bg>
      <p:bgPr>
        <a:solidFill>
          <a:srgbClr val="002D3C"/>
        </a:solidFill>
        <a:effectLst/>
      </p:bgPr>
    </p:bg>
    <p:spTree>
      <p:nvGrpSpPr>
        <p:cNvPr id="1" name="Shape 33"/>
        <p:cNvGrpSpPr/>
        <p:nvPr/>
      </p:nvGrpSpPr>
      <p:grpSpPr>
        <a:xfrm>
          <a:off x="0" y="0"/>
          <a:ext cx="0" cy="0"/>
          <a:chOff x="0" y="0"/>
          <a:chExt cx="0" cy="0"/>
        </a:xfrm>
      </p:grpSpPr>
      <p:sp>
        <p:nvSpPr>
          <p:cNvPr id="34" name="Google Shape;34;p7"/>
          <p:cNvSpPr/>
          <p:nvPr/>
        </p:nvSpPr>
        <p:spPr>
          <a:xfrm rot="10800000" flipH="1">
            <a:off x="4368800" y="33"/>
            <a:ext cx="7823200" cy="6858001"/>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35" name="Google Shape;35;p7"/>
          <p:cNvSpPr/>
          <p:nvPr/>
        </p:nvSpPr>
        <p:spPr>
          <a:xfrm rot="-5400000">
            <a:off x="1012200" y="3356601"/>
            <a:ext cx="6858001"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36" name="Google Shape;36;p7"/>
          <p:cNvSpPr txBox="1">
            <a:spLocks noGrp="1"/>
          </p:cNvSpPr>
          <p:nvPr>
            <p:ph type="title"/>
          </p:nvPr>
        </p:nvSpPr>
        <p:spPr>
          <a:xfrm>
            <a:off x="301437" y="477068"/>
            <a:ext cx="3744001" cy="12712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24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37" name="Google Shape;37;p7"/>
          <p:cNvSpPr txBox="1">
            <a:spLocks noGrp="1"/>
          </p:cNvSpPr>
          <p:nvPr>
            <p:ph type="body" idx="1"/>
          </p:nvPr>
        </p:nvSpPr>
        <p:spPr>
          <a:xfrm>
            <a:off x="301433" y="1954399"/>
            <a:ext cx="3744000" cy="4218001"/>
          </a:xfrm>
          <a:prstGeom prst="rect">
            <a:avLst/>
          </a:prstGeom>
          <a:noFill/>
          <a:ln>
            <a:noFill/>
          </a:ln>
        </p:spPr>
        <p:txBody>
          <a:bodyPr spcFirstLastPara="1" wrap="square" lIns="91400" tIns="91400" rIns="91400" bIns="91400" anchor="t" anchorCtr="0">
            <a:noAutofit/>
          </a:bodyPr>
          <a:lstStyle>
            <a:lvl1pPr marL="609585" marR="0" lvl="0"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1pPr>
            <a:lvl2pPr marL="1219170" marR="0" lvl="1"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2pPr>
            <a:lvl3pPr marL="1828754" marR="0" lvl="2"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3pPr>
            <a:lvl4pPr marL="2438339" marR="0" lvl="3"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4pPr>
            <a:lvl5pPr marL="3047924" marR="0" lvl="4"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38" name="Google Shape;38;p7"/>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5067972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_POINT">
  <p:cSld name="MAIN_POINT">
    <p:bg>
      <p:bgPr>
        <a:solidFill>
          <a:srgbClr val="002D3C"/>
        </a:solidFill>
        <a:effectLst/>
      </p:bgPr>
    </p:bg>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653668" y="651000"/>
            <a:ext cx="8302801" cy="54544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5200"/>
              <a:buFont typeface="Open Sans"/>
              <a:buNone/>
              <a:defRPr sz="6933"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41" name="Google Shape;41;p8"/>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5732995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_TITLE_AND_DESCRIPTION">
  <p:cSld name="SECTION_TITLE_AND_DESCRIPTION">
    <p:bg>
      <p:bgPr>
        <a:solidFill>
          <a:srgbClr val="002D3C"/>
        </a:solidFill>
        <a:effectLst/>
      </p:bgPr>
    </p:bg>
    <p:spTree>
      <p:nvGrpSpPr>
        <p:cNvPr id="1" name="Shape 42"/>
        <p:cNvGrpSpPr/>
        <p:nvPr/>
      </p:nvGrpSpPr>
      <p:grpSpPr>
        <a:xfrm>
          <a:off x="0" y="0"/>
          <a:ext cx="0" cy="0"/>
          <a:chOff x="0" y="0"/>
          <a:chExt cx="0" cy="0"/>
        </a:xfrm>
      </p:grpSpPr>
      <p:sp>
        <p:nvSpPr>
          <p:cNvPr id="43" name="Google Shape;43;p9"/>
          <p:cNvSpPr/>
          <p:nvPr/>
        </p:nvSpPr>
        <p:spPr>
          <a:xfrm flipH="1">
            <a:off x="0" y="0"/>
            <a:ext cx="6096000" cy="6858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44" name="Google Shape;44;p9"/>
          <p:cNvSpPr/>
          <p:nvPr/>
        </p:nvSpPr>
        <p:spPr>
          <a:xfrm rot="5400000">
            <a:off x="2595232" y="3357000"/>
            <a:ext cx="6857203"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45" name="Google Shape;45;p9"/>
          <p:cNvSpPr txBox="1">
            <a:spLocks noGrp="1"/>
          </p:cNvSpPr>
          <p:nvPr>
            <p:ph type="title"/>
          </p:nvPr>
        </p:nvSpPr>
        <p:spPr>
          <a:xfrm>
            <a:off x="354000" y="1644234"/>
            <a:ext cx="5393600" cy="1976401"/>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4200"/>
              <a:buFont typeface="Arial"/>
              <a:buNone/>
              <a:defRPr sz="56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46" name="Google Shape;46;p9"/>
          <p:cNvSpPr txBox="1">
            <a:spLocks noGrp="1"/>
          </p:cNvSpPr>
          <p:nvPr>
            <p:ph type="body" idx="1"/>
          </p:nvPr>
        </p:nvSpPr>
        <p:spPr>
          <a:xfrm>
            <a:off x="354000" y="3705956"/>
            <a:ext cx="5393600" cy="1646801"/>
          </a:xfrm>
          <a:prstGeom prst="rect">
            <a:avLst/>
          </a:prstGeom>
          <a:noFill/>
          <a:ln>
            <a:noFill/>
          </a:ln>
        </p:spPr>
        <p:txBody>
          <a:bodyPr spcFirstLastPara="1" wrap="square" lIns="91400" tIns="91400" rIns="91400" bIns="91400" anchor="t" anchorCtr="0">
            <a:noAutofit/>
          </a:bodyPr>
          <a:lstStyle>
            <a:lvl1pPr marL="609585" marR="0" lvl="0"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1pPr>
            <a:lvl2pPr marL="1219170" marR="0" lvl="1"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2pPr>
            <a:lvl3pPr marL="1828754" marR="0" lvl="2"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3pPr>
            <a:lvl4pPr marL="2438339" marR="0" lvl="3"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4pPr>
            <a:lvl5pPr marL="3047924" marR="0" lvl="4"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47" name="Google Shape;47;p9"/>
          <p:cNvSpPr txBox="1">
            <a:spLocks noGrp="1"/>
          </p:cNvSpPr>
          <p:nvPr>
            <p:ph type="body" idx="2"/>
          </p:nvPr>
        </p:nvSpPr>
        <p:spPr>
          <a:xfrm>
            <a:off x="6586000" y="965600"/>
            <a:ext cx="5116000" cy="4926801"/>
          </a:xfrm>
          <a:prstGeom prst="rect">
            <a:avLst/>
          </a:prstGeom>
          <a:noFill/>
          <a:ln>
            <a:noFill/>
          </a:ln>
        </p:spPr>
        <p:txBody>
          <a:bodyPr spcFirstLastPara="1" wrap="square" lIns="91400" tIns="91400" rIns="91400" bIns="91400" anchor="ctr" anchorCtr="0">
            <a:noAutofit/>
          </a:bodyPr>
          <a:lstStyle>
            <a:lvl1pPr marL="609585" marR="0" lvl="0"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48" name="Google Shape;48;p9"/>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246198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324A0BA-F778-3846-ABE8-ECEC4976A6C9}" type="datetime1">
              <a:rPr lang="en-US" altLang="zh-CN" smtClean="0"/>
              <a:t>4/3/20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_ONLY">
  <p:cSld name="CAPTION_ONLY">
    <p:bg>
      <p:bgPr>
        <a:solidFill>
          <a:srgbClr val="002D3C"/>
        </a:solidFill>
        <a:effectLst/>
      </p:bgPr>
    </p:bg>
    <p:spTree>
      <p:nvGrpSpPr>
        <p:cNvPr id="1" name="Shape 49"/>
        <p:cNvGrpSpPr/>
        <p:nvPr/>
      </p:nvGrpSpPr>
      <p:grpSpPr>
        <a:xfrm>
          <a:off x="0" y="0"/>
          <a:ext cx="0" cy="0"/>
          <a:chOff x="0" y="0"/>
          <a:chExt cx="0" cy="0"/>
        </a:xfrm>
      </p:grpSpPr>
      <p:sp>
        <p:nvSpPr>
          <p:cNvPr id="50" name="Google Shape;50;p10"/>
          <p:cNvSpPr/>
          <p:nvPr/>
        </p:nvSpPr>
        <p:spPr>
          <a:xfrm rot="10800000" flipH="1">
            <a:off x="0" y="1"/>
            <a:ext cx="12192000" cy="6261201"/>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51" name="Google Shape;51;p10"/>
          <p:cNvSpPr/>
          <p:nvPr/>
        </p:nvSpPr>
        <p:spPr>
          <a:xfrm rot="10800000" flipH="1">
            <a:off x="0" y="6163633"/>
            <a:ext cx="12192000" cy="98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52" name="Google Shape;52;p10"/>
          <p:cNvSpPr txBox="1">
            <a:spLocks noGrp="1"/>
          </p:cNvSpPr>
          <p:nvPr>
            <p:ph type="body" idx="1"/>
          </p:nvPr>
        </p:nvSpPr>
        <p:spPr>
          <a:xfrm>
            <a:off x="76200" y="6262433"/>
            <a:ext cx="11176000" cy="595601"/>
          </a:xfrm>
          <a:prstGeom prst="rect">
            <a:avLst/>
          </a:prstGeom>
          <a:noFill/>
          <a:ln>
            <a:noFill/>
          </a:ln>
        </p:spPr>
        <p:txBody>
          <a:bodyPr spcFirstLastPara="1" wrap="square" lIns="91400" tIns="91400" rIns="91400" bIns="91400" anchor="ctr" anchorCtr="0">
            <a:noAutofit/>
          </a:bodyPr>
          <a:lstStyle>
            <a:lvl1pPr marL="609585" marR="0" lvl="0" indent="-304792" algn="l" rtl="0">
              <a:lnSpc>
                <a:spcPct val="100000"/>
              </a:lnSpc>
              <a:spcBef>
                <a:spcPts val="0"/>
              </a:spcBef>
              <a:spcAft>
                <a:spcPts val="0"/>
              </a:spcAft>
              <a:buClr>
                <a:srgbClr val="FFFFFF"/>
              </a:buClr>
              <a:buSzPts val="1200"/>
              <a:buFont typeface="Montserrat"/>
              <a:buNone/>
              <a:defRPr sz="1600" b="0" i="0" u="none" strike="noStrike" cap="none">
                <a:solidFill>
                  <a:srgbClr val="FFFFFF"/>
                </a:solidFill>
                <a:latin typeface="Montserrat"/>
                <a:ea typeface="Montserrat"/>
                <a:cs typeface="Montserrat"/>
                <a:sym typeface="Montserrat"/>
              </a:defRPr>
            </a:lvl1pPr>
          </a:lstStyle>
          <a:p>
            <a:endParaRPr/>
          </a:p>
        </p:txBody>
      </p:sp>
      <p:sp>
        <p:nvSpPr>
          <p:cNvPr id="53" name="Google Shape;53;p10"/>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728397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_NUMBER">
  <p:cSld name="BIG_NUMBER">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634000" y="1678033"/>
            <a:ext cx="10962801" cy="2618000"/>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12000"/>
              <a:buFont typeface="Arial"/>
              <a:buNone/>
              <a:defRPr sz="160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56" name="Google Shape;56;p11"/>
          <p:cNvSpPr txBox="1">
            <a:spLocks noGrp="1"/>
          </p:cNvSpPr>
          <p:nvPr>
            <p:ph type="body" idx="1"/>
          </p:nvPr>
        </p:nvSpPr>
        <p:spPr>
          <a:xfrm>
            <a:off x="634000" y="4406167"/>
            <a:ext cx="10962801" cy="1734400"/>
          </a:xfrm>
          <a:prstGeom prst="rect">
            <a:avLst/>
          </a:prstGeom>
          <a:noFill/>
          <a:ln>
            <a:noFill/>
          </a:ln>
        </p:spPr>
        <p:txBody>
          <a:bodyPr spcFirstLastPara="1" wrap="square" lIns="91400" tIns="91400" rIns="91400" bIns="91400" anchor="t" anchorCtr="0">
            <a:noAutofit/>
          </a:bodyPr>
          <a:lstStyle>
            <a:lvl1pPr marL="609585" marR="0" lvl="0"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57" name="Google Shape;57;p11"/>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0430679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2280631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64"/>
        <p:cNvGrpSpPr/>
        <p:nvPr/>
      </p:nvGrpSpPr>
      <p:grpSpPr>
        <a:xfrm>
          <a:off x="0" y="0"/>
          <a:ext cx="0" cy="0"/>
          <a:chOff x="0" y="0"/>
          <a:chExt cx="0" cy="0"/>
        </a:xfrm>
      </p:grpSpPr>
      <p:sp>
        <p:nvSpPr>
          <p:cNvPr id="65" name="Google Shape;65;p14"/>
          <p:cNvSpPr/>
          <p:nvPr/>
        </p:nvSpPr>
        <p:spPr>
          <a:xfrm rot="10800000" flipH="1">
            <a:off x="0" y="875067"/>
            <a:ext cx="12192000" cy="59712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66" name="Google Shape;66;p14"/>
          <p:cNvSpPr/>
          <p:nvPr/>
        </p:nvSpPr>
        <p:spPr>
          <a:xfrm>
            <a:off x="0" y="875134"/>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67" name="Google Shape;67;p14"/>
          <p:cNvSpPr txBox="1">
            <a:spLocks noGrp="1"/>
          </p:cNvSpPr>
          <p:nvPr>
            <p:ph type="title"/>
          </p:nvPr>
        </p:nvSpPr>
        <p:spPr>
          <a:xfrm>
            <a:off x="535900" y="21801"/>
            <a:ext cx="11364000" cy="8037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1800"/>
              <a:buFont typeface="Open Sans"/>
              <a:buNone/>
              <a:defRPr sz="26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9pPr>
          </a:lstStyle>
          <a:p>
            <a:endParaRPr/>
          </a:p>
        </p:txBody>
      </p:sp>
      <p:sp>
        <p:nvSpPr>
          <p:cNvPr id="68" name="Google Shape;68;p14"/>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9pPr>
          </a:lstStyle>
          <a:p>
            <a:fld id="{00000000-1234-1234-1234-123412341234}" type="slidenum">
              <a:rPr lang="en-US" smtClean="0"/>
              <a:pPr/>
              <a:t>‹#›</a:t>
            </a:fld>
            <a:endParaRPr lang="en-US"/>
          </a:p>
        </p:txBody>
      </p:sp>
      <p:pic>
        <p:nvPicPr>
          <p:cNvPr id="69" name="Google Shape;69;p14"/>
          <p:cNvPicPr preferRelativeResize="0"/>
          <p:nvPr/>
        </p:nvPicPr>
        <p:blipFill rotWithShape="1">
          <a:blip r:embed="rId2">
            <a:alphaModFix/>
          </a:blip>
          <a:srcRect/>
          <a:stretch/>
        </p:blipFill>
        <p:spPr>
          <a:xfrm>
            <a:off x="10563501" y="6026979"/>
            <a:ext cx="1107249" cy="632675"/>
          </a:xfrm>
          <a:prstGeom prst="rect">
            <a:avLst/>
          </a:prstGeom>
          <a:noFill/>
          <a:ln>
            <a:noFill/>
          </a:ln>
        </p:spPr>
      </p:pic>
    </p:spTree>
    <p:extLst>
      <p:ext uri="{BB962C8B-B14F-4D97-AF65-F5344CB8AC3E}">
        <p14:creationId xmlns:p14="http://schemas.microsoft.com/office/powerpoint/2010/main" val="5056063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70"/>
        <p:cNvGrpSpPr/>
        <p:nvPr/>
      </p:nvGrpSpPr>
      <p:grpSpPr>
        <a:xfrm>
          <a:off x="0" y="0"/>
          <a:ext cx="0" cy="0"/>
          <a:chOff x="0" y="0"/>
          <a:chExt cx="0" cy="0"/>
        </a:xfrm>
      </p:grpSpPr>
      <p:sp>
        <p:nvSpPr>
          <p:cNvPr id="71" name="Google Shape;71;p15"/>
          <p:cNvSpPr txBox="1">
            <a:spLocks noGrp="1"/>
          </p:cNvSpPr>
          <p:nvPr>
            <p:ph type="ctrTitle"/>
          </p:nvPr>
        </p:nvSpPr>
        <p:spPr>
          <a:xfrm>
            <a:off x="520700" y="2425701"/>
            <a:ext cx="10962800" cy="1244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800"/>
              <a:buFont typeface="Open Sans"/>
              <a:buNone/>
              <a:defRPr sz="50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9pPr>
          </a:lstStyle>
          <a:p>
            <a:endParaRPr/>
          </a:p>
        </p:txBody>
      </p:sp>
      <p:sp>
        <p:nvSpPr>
          <p:cNvPr id="72" name="Google Shape;72;p15"/>
          <p:cNvSpPr txBox="1">
            <a:spLocks noGrp="1"/>
          </p:cNvSpPr>
          <p:nvPr>
            <p:ph type="subTitle" idx="1"/>
          </p:nvPr>
        </p:nvSpPr>
        <p:spPr>
          <a:xfrm>
            <a:off x="520700" y="3718840"/>
            <a:ext cx="10962800" cy="5772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1pPr>
            <a:lvl2pPr marR="0" lvl="1"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2pPr>
            <a:lvl3pPr marR="0" lvl="2"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3pPr>
            <a:lvl4pPr marR="0" lvl="3"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4pPr>
            <a:lvl5pPr marR="0" lvl="4"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5pPr>
            <a:lvl6pPr marR="0" lvl="5"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6pPr>
            <a:lvl7pPr marR="0" lvl="6"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7pPr>
            <a:lvl8pPr marR="0" lvl="7"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8pPr>
            <a:lvl9pPr marR="0" lvl="8"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9pPr>
          </a:lstStyle>
          <a:p>
            <a:endParaRPr/>
          </a:p>
        </p:txBody>
      </p:sp>
      <p:sp>
        <p:nvSpPr>
          <p:cNvPr id="73" name="Google Shape;73;p15"/>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sp>
        <p:nvSpPr>
          <p:cNvPr id="74" name="Google Shape;74;p15"/>
          <p:cNvSpPr/>
          <p:nvPr/>
        </p:nvSpPr>
        <p:spPr>
          <a:xfrm>
            <a:off x="-167" y="5530634"/>
            <a:ext cx="12192000" cy="1327500"/>
          </a:xfrm>
          <a:prstGeom prst="rect">
            <a:avLst/>
          </a:prstGeom>
          <a:solidFill>
            <a:srgbClr val="FFFFF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pic>
        <p:nvPicPr>
          <p:cNvPr id="75" name="Google Shape;75;p15"/>
          <p:cNvPicPr preferRelativeResize="0"/>
          <p:nvPr/>
        </p:nvPicPr>
        <p:blipFill rotWithShape="1">
          <a:blip r:embed="rId2">
            <a:alphaModFix/>
          </a:blip>
          <a:srcRect/>
          <a:stretch/>
        </p:blipFill>
        <p:spPr>
          <a:xfrm>
            <a:off x="10207451" y="5749683"/>
            <a:ext cx="1256175" cy="667125"/>
          </a:xfrm>
          <a:prstGeom prst="rect">
            <a:avLst/>
          </a:prstGeom>
          <a:noFill/>
          <a:ln>
            <a:noFill/>
          </a:ln>
        </p:spPr>
      </p:pic>
      <p:sp>
        <p:nvSpPr>
          <p:cNvPr id="76" name="Google Shape;76;p15"/>
          <p:cNvSpPr txBox="1"/>
          <p:nvPr/>
        </p:nvSpPr>
        <p:spPr>
          <a:xfrm>
            <a:off x="508007" y="6009766"/>
            <a:ext cx="3667200" cy="369300"/>
          </a:xfrm>
          <a:prstGeom prst="rect">
            <a:avLst/>
          </a:prstGeom>
          <a:noFill/>
          <a:ln>
            <a:noFill/>
          </a:ln>
        </p:spPr>
        <p:txBody>
          <a:bodyPr spcFirstLastPara="1" wrap="square" lIns="121900" tIns="60933" rIns="121900" bIns="60933"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600" b="0" i="0" u="none" strike="noStrike" cap="none">
                <a:solidFill>
                  <a:srgbClr val="000000"/>
                </a:solidFill>
                <a:latin typeface="Montserrat"/>
                <a:ea typeface="Montserrat"/>
                <a:cs typeface="Montserrat"/>
                <a:sym typeface="Montserrat"/>
              </a:rPr>
              <a:t>Making the Internet work better</a:t>
            </a:r>
            <a:endParaRPr sz="1600" b="0" i="0" u="none" strike="noStrike" cap="none">
              <a:solidFill>
                <a:schemeClr val="lt2"/>
              </a:solidFill>
              <a:latin typeface="Montserrat"/>
              <a:ea typeface="Montserrat"/>
              <a:cs typeface="Montserrat"/>
              <a:sym typeface="Montserrat"/>
            </a:endParaRPr>
          </a:p>
        </p:txBody>
      </p:sp>
    </p:spTree>
    <p:extLst>
      <p:ext uri="{BB962C8B-B14F-4D97-AF65-F5344CB8AC3E}">
        <p14:creationId xmlns:p14="http://schemas.microsoft.com/office/powerpoint/2010/main" val="16150916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77"/>
        <p:cNvGrpSpPr/>
        <p:nvPr/>
      </p:nvGrpSpPr>
      <p:grpSpPr>
        <a:xfrm>
          <a:off x="0" y="0"/>
          <a:ext cx="0" cy="0"/>
          <a:chOff x="0" y="0"/>
          <a:chExt cx="0" cy="0"/>
        </a:xfrm>
      </p:grpSpPr>
      <p:sp>
        <p:nvSpPr>
          <p:cNvPr id="78" name="Google Shape;78;p16"/>
          <p:cNvSpPr/>
          <p:nvPr/>
        </p:nvSpPr>
        <p:spPr>
          <a:xfrm rot="10800000" flipH="1">
            <a:off x="0" y="2247901"/>
            <a:ext cx="12192000" cy="46101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79" name="Google Shape;79;p16"/>
          <p:cNvSpPr/>
          <p:nvPr/>
        </p:nvSpPr>
        <p:spPr>
          <a:xfrm>
            <a:off x="0" y="2248001"/>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SemiBold"/>
              <a:buNone/>
              <a:defRPr sz="42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9pPr>
          </a:lstStyle>
          <a:p>
            <a:endParaRPr/>
          </a:p>
        </p:txBody>
      </p:sp>
      <p:sp>
        <p:nvSpPr>
          <p:cNvPr id="81" name="Google Shape;81;p16"/>
          <p:cNvSpPr txBox="1">
            <a:spLocks noGrp="1"/>
          </p:cNvSpPr>
          <p:nvPr>
            <p:ph type="body" idx="1"/>
          </p:nvPr>
        </p:nvSpPr>
        <p:spPr>
          <a:xfrm>
            <a:off x="836667" y="2392801"/>
            <a:ext cx="10755200" cy="3613500"/>
          </a:xfrm>
          <a:prstGeom prst="rect">
            <a:avLst/>
          </a:prstGeom>
          <a:noFill/>
          <a:ln>
            <a:noFill/>
          </a:ln>
        </p:spPr>
        <p:txBody>
          <a:bodyPr spcFirstLastPara="1" wrap="square" lIns="91425" tIns="91425" rIns="91425" bIns="91425" anchor="t" anchorCtr="0">
            <a:noAutofit/>
          </a:bodyPr>
          <a:lstStyle>
            <a:lvl1pPr marL="609585" marR="0" lvl="0" indent="-457189" algn="l">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1pPr>
            <a:lvl2pPr marL="1219170" marR="0" lvl="1"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2pPr>
            <a:lvl3pPr marL="1828754" marR="0" lvl="2"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3pPr>
            <a:lvl4pPr marL="2438339" marR="0" lvl="3"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4pPr>
            <a:lvl5pPr marL="3047924" marR="0" lvl="4"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5pPr>
            <a:lvl6pPr marL="3657509" marR="0" lvl="5"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6pPr>
            <a:lvl7pPr marL="4267093" marR="0" lvl="6"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7pPr>
            <a:lvl8pPr marL="4876678" marR="0" lvl="7"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8pPr>
            <a:lvl9pPr marL="5486263" marR="0" lvl="8" indent="-423323" algn="l">
              <a:lnSpc>
                <a:spcPct val="115000"/>
              </a:lnSpc>
              <a:spcBef>
                <a:spcPts val="2133"/>
              </a:spcBef>
              <a:spcAft>
                <a:spcPts val="2133"/>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9pPr>
          </a:lstStyle>
          <a:p>
            <a:endParaRPr/>
          </a:p>
        </p:txBody>
      </p:sp>
      <p:sp>
        <p:nvSpPr>
          <p:cNvPr id="82" name="Google Shape;82;p16"/>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9pPr>
          </a:lstStyle>
          <a:p>
            <a:fld id="{00000000-1234-1234-1234-123412341234}" type="slidenum">
              <a:rPr lang="en-US" smtClean="0"/>
              <a:pPr/>
              <a:t>‹#›</a:t>
            </a:fld>
            <a:endParaRPr lang="en-US"/>
          </a:p>
        </p:txBody>
      </p:sp>
      <p:pic>
        <p:nvPicPr>
          <p:cNvPr id="83" name="Google Shape;83;p16"/>
          <p:cNvPicPr preferRelativeResize="0"/>
          <p:nvPr/>
        </p:nvPicPr>
        <p:blipFill rotWithShape="1">
          <a:blip r:embed="rId2">
            <a:alphaModFix/>
          </a:blip>
          <a:srcRect/>
          <a:stretch/>
        </p:blipFill>
        <p:spPr>
          <a:xfrm>
            <a:off x="10939634" y="6026967"/>
            <a:ext cx="825149" cy="471500"/>
          </a:xfrm>
          <a:prstGeom prst="rect">
            <a:avLst/>
          </a:prstGeom>
          <a:noFill/>
          <a:ln>
            <a:noFill/>
          </a:ln>
        </p:spPr>
      </p:pic>
    </p:spTree>
    <p:extLst>
      <p:ext uri="{BB962C8B-B14F-4D97-AF65-F5344CB8AC3E}">
        <p14:creationId xmlns:p14="http://schemas.microsoft.com/office/powerpoint/2010/main" val="82739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614600" y="2753801"/>
            <a:ext cx="10962800" cy="1350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4200"/>
              <a:buFont typeface="Open Sans"/>
              <a:buNone/>
              <a:defRPr sz="58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9pPr>
          </a:lstStyle>
          <a:p>
            <a:endParaRPr/>
          </a:p>
        </p:txBody>
      </p:sp>
      <p:sp>
        <p:nvSpPr>
          <p:cNvPr id="86" name="Google Shape;86;p17"/>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9359492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87"/>
        <p:cNvGrpSpPr/>
        <p:nvPr/>
      </p:nvGrpSpPr>
      <p:grpSpPr>
        <a:xfrm>
          <a:off x="0" y="0"/>
          <a:ext cx="0" cy="0"/>
          <a:chOff x="0" y="0"/>
          <a:chExt cx="0" cy="0"/>
        </a:xfrm>
      </p:grpSpPr>
      <p:sp>
        <p:nvSpPr>
          <p:cNvPr id="88" name="Google Shape;88;p18"/>
          <p:cNvSpPr/>
          <p:nvPr/>
        </p:nvSpPr>
        <p:spPr>
          <a:xfrm rot="10800000" flipH="1">
            <a:off x="0" y="2247901"/>
            <a:ext cx="12192000" cy="46101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89" name="Google Shape;89;p18"/>
          <p:cNvSpPr/>
          <p:nvPr/>
        </p:nvSpPr>
        <p:spPr>
          <a:xfrm>
            <a:off x="0" y="2248001"/>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90" name="Google Shape;90;p18"/>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a:buNone/>
              <a:defRPr sz="42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9pPr>
          </a:lstStyle>
          <a:p>
            <a:endParaRPr/>
          </a:p>
        </p:txBody>
      </p:sp>
      <p:sp>
        <p:nvSpPr>
          <p:cNvPr id="91" name="Google Shape;91;p18"/>
          <p:cNvSpPr txBox="1">
            <a:spLocks noGrp="1"/>
          </p:cNvSpPr>
          <p:nvPr>
            <p:ph type="body" idx="1"/>
          </p:nvPr>
        </p:nvSpPr>
        <p:spPr>
          <a:xfrm>
            <a:off x="629200" y="2558767"/>
            <a:ext cx="5333200" cy="3613500"/>
          </a:xfrm>
          <a:prstGeom prst="rect">
            <a:avLst/>
          </a:prstGeom>
          <a:noFill/>
          <a:ln>
            <a:noFill/>
          </a:ln>
        </p:spPr>
        <p:txBody>
          <a:bodyPr spcFirstLastPara="1" wrap="square" lIns="91425" tIns="91425" rIns="91425" bIns="91425" anchor="t" anchorCtr="0">
            <a:noAutofit/>
          </a:bodyPr>
          <a:lstStyle>
            <a:lvl1pPr marL="609585" marR="0" lvl="0" indent="-423323" algn="l">
              <a:lnSpc>
                <a:spcPct val="115000"/>
              </a:lnSpc>
              <a:spcBef>
                <a:spcPts val="0"/>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9pPr>
          </a:lstStyle>
          <a:p>
            <a:endParaRPr/>
          </a:p>
        </p:txBody>
      </p:sp>
      <p:sp>
        <p:nvSpPr>
          <p:cNvPr id="92" name="Google Shape;92;p18"/>
          <p:cNvSpPr txBox="1">
            <a:spLocks noGrp="1"/>
          </p:cNvSpPr>
          <p:nvPr>
            <p:ph type="body" idx="2"/>
          </p:nvPr>
        </p:nvSpPr>
        <p:spPr>
          <a:xfrm>
            <a:off x="6259000" y="2558767"/>
            <a:ext cx="5333200" cy="3613500"/>
          </a:xfrm>
          <a:prstGeom prst="rect">
            <a:avLst/>
          </a:prstGeom>
          <a:noFill/>
          <a:ln>
            <a:noFill/>
          </a:ln>
        </p:spPr>
        <p:txBody>
          <a:bodyPr spcFirstLastPara="1" wrap="square" lIns="91425" tIns="91425" rIns="91425" bIns="91425" anchor="t" anchorCtr="0">
            <a:noAutofit/>
          </a:bodyPr>
          <a:lstStyle>
            <a:lvl1pPr marL="609585" marR="0" lvl="0" indent="-423323" algn="l">
              <a:lnSpc>
                <a:spcPct val="115000"/>
              </a:lnSpc>
              <a:spcBef>
                <a:spcPts val="0"/>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9pPr>
          </a:lstStyle>
          <a:p>
            <a:endParaRPr/>
          </a:p>
        </p:txBody>
      </p:sp>
      <p:sp>
        <p:nvSpPr>
          <p:cNvPr id="93" name="Google Shape;93;p18"/>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pic>
        <p:nvPicPr>
          <p:cNvPr id="94" name="Google Shape;94;p18"/>
          <p:cNvPicPr preferRelativeResize="0"/>
          <p:nvPr/>
        </p:nvPicPr>
        <p:blipFill rotWithShape="1">
          <a:blip r:embed="rId2">
            <a:alphaModFix/>
          </a:blip>
          <a:srcRect/>
          <a:stretch/>
        </p:blipFill>
        <p:spPr>
          <a:xfrm>
            <a:off x="10939634" y="6026967"/>
            <a:ext cx="825149" cy="471500"/>
          </a:xfrm>
          <a:prstGeom prst="rect">
            <a:avLst/>
          </a:prstGeom>
          <a:noFill/>
          <a:ln>
            <a:noFill/>
          </a:ln>
        </p:spPr>
      </p:pic>
    </p:spTree>
    <p:extLst>
      <p:ext uri="{BB962C8B-B14F-4D97-AF65-F5344CB8AC3E}">
        <p14:creationId xmlns:p14="http://schemas.microsoft.com/office/powerpoint/2010/main" val="5821050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95"/>
        <p:cNvGrpSpPr/>
        <p:nvPr/>
      </p:nvGrpSpPr>
      <p:grpSpPr>
        <a:xfrm>
          <a:off x="0" y="0"/>
          <a:ext cx="0" cy="0"/>
          <a:chOff x="0" y="0"/>
          <a:chExt cx="0" cy="0"/>
        </a:xfrm>
      </p:grpSpPr>
      <p:sp>
        <p:nvSpPr>
          <p:cNvPr id="96" name="Google Shape;96;p19"/>
          <p:cNvSpPr txBox="1"/>
          <p:nvPr/>
        </p:nvSpPr>
        <p:spPr>
          <a:xfrm rot="10800000" flipH="1">
            <a:off x="4368800" y="33"/>
            <a:ext cx="78232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97" name="Google Shape;97;p19"/>
          <p:cNvSpPr/>
          <p:nvPr/>
        </p:nvSpPr>
        <p:spPr>
          <a:xfrm rot="-5400000">
            <a:off x="1012200" y="3356600"/>
            <a:ext cx="6858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98" name="Google Shape;98;p19"/>
          <p:cNvSpPr txBox="1">
            <a:spLocks noGrp="1"/>
          </p:cNvSpPr>
          <p:nvPr>
            <p:ph type="title"/>
          </p:nvPr>
        </p:nvSpPr>
        <p:spPr>
          <a:xfrm>
            <a:off x="301437" y="477067"/>
            <a:ext cx="3744000" cy="12711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2400"/>
              <a:buFont typeface="Arial"/>
              <a:buNone/>
              <a:defRPr sz="3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99" name="Google Shape;99;p19"/>
          <p:cNvSpPr txBox="1">
            <a:spLocks noGrp="1"/>
          </p:cNvSpPr>
          <p:nvPr>
            <p:ph type="body" idx="1"/>
          </p:nvPr>
        </p:nvSpPr>
        <p:spPr>
          <a:xfrm>
            <a:off x="301433" y="1954400"/>
            <a:ext cx="3744000" cy="4218000"/>
          </a:xfrm>
          <a:prstGeom prst="rect">
            <a:avLst/>
          </a:prstGeom>
          <a:noFill/>
          <a:ln>
            <a:noFill/>
          </a:ln>
        </p:spPr>
        <p:txBody>
          <a:bodyPr spcFirstLastPara="1" wrap="square" lIns="91425" tIns="91425" rIns="91425" bIns="91425" anchor="t" anchorCtr="0">
            <a:noAutofit/>
          </a:bodyPr>
          <a:lstStyle>
            <a:lvl1pPr marL="609585" marR="0" lvl="0" indent="-406390" algn="l">
              <a:lnSpc>
                <a:spcPct val="115000"/>
              </a:lnSpc>
              <a:spcBef>
                <a:spcPts val="0"/>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9pPr>
          </a:lstStyle>
          <a:p>
            <a:endParaRPr/>
          </a:p>
        </p:txBody>
      </p:sp>
      <p:sp>
        <p:nvSpPr>
          <p:cNvPr id="100" name="Google Shape;100;p19"/>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5671793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653667" y="651001"/>
            <a:ext cx="8302800" cy="5454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5200"/>
              <a:buFont typeface="Open Sans"/>
              <a:buNone/>
              <a:defRPr sz="6933"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9pPr>
          </a:lstStyle>
          <a:p>
            <a:endParaRPr/>
          </a:p>
        </p:txBody>
      </p:sp>
      <p:sp>
        <p:nvSpPr>
          <p:cNvPr id="103" name="Google Shape;103;p20"/>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52250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86EA707-A566-E44E-8C8C-AAF49054F0AE}" type="datetime1">
              <a:rPr lang="en-US" altLang="zh-CN" smtClean="0"/>
              <a:t>4/3/20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4"/>
        <p:cNvGrpSpPr/>
        <p:nvPr/>
      </p:nvGrpSpPr>
      <p:grpSpPr>
        <a:xfrm>
          <a:off x="0" y="0"/>
          <a:ext cx="0" cy="0"/>
          <a:chOff x="0" y="0"/>
          <a:chExt cx="0" cy="0"/>
        </a:xfrm>
      </p:grpSpPr>
      <p:sp>
        <p:nvSpPr>
          <p:cNvPr id="105" name="Google Shape;105;p21"/>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06" name="Google Shape;106;p21"/>
          <p:cNvSpPr/>
          <p:nvPr/>
        </p:nvSpPr>
        <p:spPr>
          <a:xfrm rot="5400000">
            <a:off x="2595283" y="3356951"/>
            <a:ext cx="68571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07" name="Google Shape;107;p21"/>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4200"/>
              <a:buFont typeface="Arial"/>
              <a:buNone/>
              <a:defRPr sz="5600" b="0" i="0" u="none" strike="noStrike" cap="none">
                <a:solidFill>
                  <a:schemeClr val="dk2"/>
                </a:solidFill>
                <a:latin typeface="Arial"/>
                <a:ea typeface="Arial"/>
                <a:cs typeface="Arial"/>
                <a:sym typeface="Arial"/>
              </a:defRPr>
            </a:lvl1pPr>
            <a:lvl2pPr marR="0" lvl="1"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9pPr>
          </a:lstStyle>
          <a:p>
            <a:endParaRPr/>
          </a:p>
        </p:txBody>
      </p:sp>
      <p:sp>
        <p:nvSpPr>
          <p:cNvPr id="108" name="Google Shape;108;p21"/>
          <p:cNvSpPr txBox="1">
            <a:spLocks noGrp="1"/>
          </p:cNvSpPr>
          <p:nvPr>
            <p:ph type="subTitle" idx="1"/>
          </p:nvPr>
        </p:nvSpPr>
        <p:spPr>
          <a:xfrm>
            <a:off x="354000" y="3705957"/>
            <a:ext cx="5393600" cy="1646700"/>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1pPr>
            <a:lvl2pPr marR="0" lvl="1"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2pPr>
            <a:lvl3pPr marR="0" lvl="2"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3pPr>
            <a:lvl4pPr marR="0" lvl="3"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4pPr>
            <a:lvl5pPr marR="0" lvl="4"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5pPr>
            <a:lvl6pPr marR="0" lvl="5"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6pPr>
            <a:lvl7pPr marR="0" lvl="6"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7pPr>
            <a:lvl8pPr marR="0" lvl="7"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8pPr>
            <a:lvl9pPr marR="0" lvl="8"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9pPr>
          </a:lstStyle>
          <a:p>
            <a:endParaRPr/>
          </a:p>
        </p:txBody>
      </p:sp>
      <p:sp>
        <p:nvSpPr>
          <p:cNvPr id="109" name="Google Shape;109;p21"/>
          <p:cNvSpPr txBox="1">
            <a:spLocks noGrp="1"/>
          </p:cNvSpPr>
          <p:nvPr>
            <p:ph type="body" idx="2"/>
          </p:nvPr>
        </p:nvSpPr>
        <p:spPr>
          <a:xfrm>
            <a:off x="6586000" y="965601"/>
            <a:ext cx="5116000" cy="4926900"/>
          </a:xfrm>
          <a:prstGeom prst="rect">
            <a:avLst/>
          </a:prstGeom>
          <a:noFill/>
          <a:ln>
            <a:noFill/>
          </a:ln>
        </p:spPr>
        <p:txBody>
          <a:bodyPr spcFirstLastPara="1" wrap="square" lIns="91425" tIns="91425" rIns="91425" bIns="91425" anchor="ctr" anchorCtr="0">
            <a:noAutofit/>
          </a:bodyPr>
          <a:lstStyle>
            <a:lvl1pPr marL="609585" marR="0" lvl="0" indent="-457189" algn="l">
              <a:lnSpc>
                <a:spcPct val="115000"/>
              </a:lnSpc>
              <a:spcBef>
                <a:spcPts val="0"/>
              </a:spcBef>
              <a:spcAft>
                <a:spcPts val="0"/>
              </a:spcAft>
              <a:buClr>
                <a:schemeClr val="lt1"/>
              </a:buClr>
              <a:buSzPts val="1800"/>
              <a:buFont typeface="Montserrat"/>
              <a:buChar char="●"/>
              <a:defRPr sz="2400" b="0" i="0" u="none" strike="noStrike" cap="none">
                <a:solidFill>
                  <a:schemeClr val="lt1"/>
                </a:solidFill>
                <a:latin typeface="Montserrat"/>
                <a:ea typeface="Montserrat"/>
                <a:cs typeface="Montserrat"/>
                <a:sym typeface="Montserrat"/>
              </a:defRPr>
            </a:lvl1pPr>
            <a:lvl2pPr marL="1219170" marR="0" lvl="1"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2pPr>
            <a:lvl3pPr marL="1828754" marR="0" lvl="2"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3pPr>
            <a:lvl4pPr marL="2438339" marR="0" lvl="3"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4pPr>
            <a:lvl5pPr marL="3047924" marR="0" lvl="4"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5pPr>
            <a:lvl6pPr marL="3657509" marR="0" lvl="5"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6pPr>
            <a:lvl7pPr marL="4267093" marR="0" lvl="6"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7pPr>
            <a:lvl8pPr marL="4876678" marR="0" lvl="7"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8pPr>
            <a:lvl9pPr marL="5486263" marR="0" lvl="8" indent="-423323" algn="l">
              <a:lnSpc>
                <a:spcPct val="115000"/>
              </a:lnSpc>
              <a:spcBef>
                <a:spcPts val="2133"/>
              </a:spcBef>
              <a:spcAft>
                <a:spcPts val="2133"/>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9pPr>
          </a:lstStyle>
          <a:p>
            <a:endParaRPr/>
          </a:p>
        </p:txBody>
      </p:sp>
      <p:sp>
        <p:nvSpPr>
          <p:cNvPr id="110" name="Google Shape;110;p21"/>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5817891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11"/>
        <p:cNvGrpSpPr/>
        <p:nvPr/>
      </p:nvGrpSpPr>
      <p:grpSpPr>
        <a:xfrm>
          <a:off x="0" y="0"/>
          <a:ext cx="0" cy="0"/>
          <a:chOff x="0" y="0"/>
          <a:chExt cx="0" cy="0"/>
        </a:xfrm>
      </p:grpSpPr>
      <p:sp>
        <p:nvSpPr>
          <p:cNvPr id="112" name="Google Shape;112;p22"/>
          <p:cNvSpPr txBox="1"/>
          <p:nvPr/>
        </p:nvSpPr>
        <p:spPr>
          <a:xfrm rot="10800000" flipH="1">
            <a:off x="0" y="-99"/>
            <a:ext cx="12192000" cy="62613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13" name="Google Shape;113;p22"/>
          <p:cNvSpPr/>
          <p:nvPr/>
        </p:nvSpPr>
        <p:spPr>
          <a:xfrm rot="10800000" flipH="1">
            <a:off x="0" y="6163734"/>
            <a:ext cx="12192000" cy="987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14" name="Google Shape;114;p22"/>
          <p:cNvSpPr txBox="1">
            <a:spLocks noGrp="1"/>
          </p:cNvSpPr>
          <p:nvPr>
            <p:ph type="body" idx="1"/>
          </p:nvPr>
        </p:nvSpPr>
        <p:spPr>
          <a:xfrm>
            <a:off x="76200" y="6262434"/>
            <a:ext cx="11176000" cy="595500"/>
          </a:xfrm>
          <a:prstGeom prst="rect">
            <a:avLst/>
          </a:prstGeom>
          <a:noFill/>
          <a:ln>
            <a:noFill/>
          </a:ln>
        </p:spPr>
        <p:txBody>
          <a:bodyPr spcFirstLastPara="1" wrap="square" lIns="91425" tIns="91425" rIns="91425" bIns="91425" anchor="ctr" anchorCtr="0">
            <a:noAutofit/>
          </a:bodyPr>
          <a:lstStyle>
            <a:lvl1pPr marL="609585" marR="0" lvl="0" indent="-304792" algn="l">
              <a:lnSpc>
                <a:spcPct val="100000"/>
              </a:lnSpc>
              <a:spcBef>
                <a:spcPts val="0"/>
              </a:spcBef>
              <a:spcAft>
                <a:spcPts val="0"/>
              </a:spcAft>
              <a:buClr>
                <a:schemeClr val="lt1"/>
              </a:buClr>
              <a:buSzPts val="1200"/>
              <a:buFont typeface="Montserrat"/>
              <a:buNone/>
              <a:defRPr sz="1600" b="0" i="0" u="none" strike="noStrike" cap="none">
                <a:solidFill>
                  <a:schemeClr val="lt1"/>
                </a:solidFill>
                <a:latin typeface="Montserrat"/>
                <a:ea typeface="Montserrat"/>
                <a:cs typeface="Montserrat"/>
                <a:sym typeface="Montserrat"/>
              </a:defRPr>
            </a:lvl1pPr>
          </a:lstStyle>
          <a:p>
            <a:endParaRPr/>
          </a:p>
        </p:txBody>
      </p:sp>
      <p:sp>
        <p:nvSpPr>
          <p:cNvPr id="115" name="Google Shape;115;p22"/>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158660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116"/>
        <p:cNvGrpSpPr/>
        <p:nvPr/>
      </p:nvGrpSpPr>
      <p:grpSpPr>
        <a:xfrm>
          <a:off x="0" y="0"/>
          <a:ext cx="0" cy="0"/>
          <a:chOff x="0" y="0"/>
          <a:chExt cx="0" cy="0"/>
        </a:xfrm>
      </p:grpSpPr>
      <p:sp>
        <p:nvSpPr>
          <p:cNvPr id="117" name="Google Shape;117;p23"/>
          <p:cNvSpPr txBox="1">
            <a:spLocks noGrp="1"/>
          </p:cNvSpPr>
          <p:nvPr>
            <p:ph type="title" hasCustomPrompt="1"/>
          </p:nvPr>
        </p:nvSpPr>
        <p:spPr>
          <a:xfrm>
            <a:off x="634000" y="1678034"/>
            <a:ext cx="10962800" cy="26181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12000"/>
              <a:buFont typeface="Arial"/>
              <a:buNone/>
              <a:defRPr sz="16000" b="0" i="0" u="none" strike="noStrike" cap="none">
                <a:solidFill>
                  <a:schemeClr val="dk2"/>
                </a:solidFill>
                <a:latin typeface="Open Sans"/>
                <a:ea typeface="Open Sans"/>
                <a:cs typeface="Open Sans"/>
                <a:sym typeface="Open Sans"/>
              </a:defRPr>
            </a:lvl1pPr>
            <a:lvl2pPr marR="0" lvl="1"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9pPr>
          </a:lstStyle>
          <a:p>
            <a:r>
              <a:t>xx%</a:t>
            </a:r>
          </a:p>
        </p:txBody>
      </p:sp>
      <p:sp>
        <p:nvSpPr>
          <p:cNvPr id="118" name="Google Shape;118;p23"/>
          <p:cNvSpPr txBox="1">
            <a:spLocks noGrp="1"/>
          </p:cNvSpPr>
          <p:nvPr>
            <p:ph type="body" idx="1"/>
          </p:nvPr>
        </p:nvSpPr>
        <p:spPr>
          <a:xfrm>
            <a:off x="634000" y="4406167"/>
            <a:ext cx="10962800" cy="1734300"/>
          </a:xfrm>
          <a:prstGeom prst="rect">
            <a:avLst/>
          </a:prstGeom>
          <a:noFill/>
          <a:ln>
            <a:noFill/>
          </a:ln>
        </p:spPr>
        <p:txBody>
          <a:bodyPr spcFirstLastPara="1" wrap="square" lIns="91425" tIns="91425" rIns="91425" bIns="91425" anchor="t" anchorCtr="0">
            <a:noAutofit/>
          </a:bodyPr>
          <a:lstStyle>
            <a:lvl1pPr marL="609585" marR="0" lvl="0" indent="-457189" algn="ctr">
              <a:lnSpc>
                <a:spcPct val="115000"/>
              </a:lnSpc>
              <a:spcBef>
                <a:spcPts val="0"/>
              </a:spcBef>
              <a:spcAft>
                <a:spcPts val="0"/>
              </a:spcAft>
              <a:buClr>
                <a:schemeClr val="lt2"/>
              </a:buClr>
              <a:buSzPts val="1800"/>
              <a:buFont typeface="Montserrat"/>
              <a:buChar char="●"/>
              <a:defRPr sz="2400" b="0" i="0" u="none" strike="noStrike" cap="none">
                <a:solidFill>
                  <a:schemeClr val="lt2"/>
                </a:solidFill>
                <a:latin typeface="Montserrat"/>
                <a:ea typeface="Montserrat"/>
                <a:cs typeface="Montserrat"/>
                <a:sym typeface="Montserrat"/>
              </a:defRPr>
            </a:lvl1pPr>
            <a:lvl2pPr marL="1219170" marR="0" lvl="1"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2pPr>
            <a:lvl3pPr marL="1828754" marR="0" lvl="2"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3pPr>
            <a:lvl4pPr marL="2438339" marR="0" lvl="3"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4pPr>
            <a:lvl5pPr marL="3047924" marR="0" lvl="4"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5pPr>
            <a:lvl6pPr marL="3657509" marR="0" lvl="5"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6pPr>
            <a:lvl7pPr marL="4267093" marR="0" lvl="6"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7pPr>
            <a:lvl8pPr marL="4876678" marR="0" lvl="7"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8pPr>
            <a:lvl9pPr marL="5486263" marR="0" lvl="8" indent="-423323" algn="ctr">
              <a:lnSpc>
                <a:spcPct val="115000"/>
              </a:lnSpc>
              <a:spcBef>
                <a:spcPts val="2133"/>
              </a:spcBef>
              <a:spcAft>
                <a:spcPts val="2133"/>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9pPr>
          </a:lstStyle>
          <a:p>
            <a:endParaRPr/>
          </a:p>
        </p:txBody>
      </p:sp>
      <p:sp>
        <p:nvSpPr>
          <p:cNvPr id="119" name="Google Shape;119;p23"/>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383646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79EF376-F8BB-7F48-B937-10164E1D5577}" type="datetime1">
              <a:rPr lang="en-US" altLang="zh-CN" smtClean="0"/>
              <a:t>4/3/20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08A433F-2EF5-7744-81A9-6CB7DB4F822F}" type="datetime1">
              <a:rPr lang="en-US" altLang="zh-CN" smtClean="0"/>
              <a:t>4/3/20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41CFD33-17F3-8943-BC17-E76AFA273314}" type="datetime1">
              <a:rPr lang="en-US" altLang="zh-CN" smtClean="0"/>
              <a:t>4/3/20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0AA04F7-1AB2-404A-A2D7-B1BCD106DB60}" type="datetime1">
              <a:rPr lang="en-US" altLang="zh-CN" smtClean="0"/>
              <a:t>4/3/20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A773771-8D2B-754E-AE47-65A6B38560EE}" type="datetime1">
              <a:rPr lang="en-US" altLang="zh-CN" smtClean="0"/>
              <a:t>4/3/20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D05B09A-DD42-454C-9D08-238A4A7089C7}" type="datetime1">
              <a:rPr lang="en-US" altLang="zh-CN" smtClean="0"/>
              <a:t>4/3/20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D48E92-0A45-9F4E-966F-00D905DDE2E7}" type="datetime1">
              <a:rPr lang="en-US" altLang="zh-CN" smtClean="0"/>
              <a:t>4/3/20</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
        <p:nvSpPr>
          <p:cNvPr id="7" name="Google Shape;7;p1"/>
          <p:cNvSpPr txBox="1">
            <a:spLocks noGrp="1"/>
          </p:cNvSpPr>
          <p:nvPr>
            <p:ph type="title"/>
          </p:nvPr>
        </p:nvSpPr>
        <p:spPr>
          <a:xfrm>
            <a:off x="609600" y="1"/>
            <a:ext cx="10972800" cy="1417639"/>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8" name="Google Shape;8;p1"/>
          <p:cNvSpPr txBox="1">
            <a:spLocks noGrp="1"/>
          </p:cNvSpPr>
          <p:nvPr>
            <p:ph type="body" idx="1"/>
          </p:nvPr>
        </p:nvSpPr>
        <p:spPr>
          <a:xfrm>
            <a:off x="609600" y="1600200"/>
            <a:ext cx="10972800" cy="5257800"/>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170346965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2D3C"/>
        </a:solidFill>
        <a:effectLst/>
      </p:bgPr>
    </p:bg>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2" name="Google Shape;62;p13"/>
          <p:cNvSpPr txBox="1">
            <a:spLocks noGrp="1"/>
          </p:cNvSpPr>
          <p:nvPr>
            <p:ph type="body" idx="1"/>
          </p:nvPr>
        </p:nvSpPr>
        <p:spPr>
          <a:xfrm>
            <a:off x="629200" y="2558767"/>
            <a:ext cx="10962800" cy="36135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63" name="Google Shape;63;p13"/>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391307521"/>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7.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mailto:opsawg@ietf.jabber.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ietf.webex.com/ietf/j.php?MTID=m181b4bb69ed226d7e809ba2f15382ee1" TargetMode="External"/><Relationship Id="rId5" Type="http://schemas.openxmlformats.org/officeDocument/2006/relationships/hyperlink" Target="http://tools.ietf.org/wg/opsawg/minutes" TargetMode="External"/><Relationship Id="rId4" Type="http://schemas.openxmlformats.org/officeDocument/2006/relationships/hyperlink" Target="http://etherpad.tools.ietf.org:9000/p/notes-ietf-107-opsaw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en-US" altLang="zh-CN" sz="4000" dirty="0"/>
              <a:t>Joint OPS Area and OPSAWG Meeting</a:t>
            </a:r>
            <a:endParaRPr lang="zh-CN" altLang="en-US" sz="4000" dirty="0"/>
          </a:p>
        </p:txBody>
      </p:sp>
      <p:sp>
        <p:nvSpPr>
          <p:cNvPr id="3" name="副标题 2"/>
          <p:cNvSpPr>
            <a:spLocks noGrp="1"/>
          </p:cNvSpPr>
          <p:nvPr>
            <p:ph type="subTitle" idx="1"/>
          </p:nvPr>
        </p:nvSpPr>
        <p:spPr/>
        <p:txBody>
          <a:bodyPr/>
          <a:lstStyle/>
          <a:p>
            <a:r>
              <a:rPr lang="en-US" altLang="zh-CN" dirty="0"/>
              <a:t>IETF 107, Virtual (</a:t>
            </a:r>
            <a:r>
              <a:rPr lang="en-US" altLang="zh-CN" dirty="0" err="1"/>
              <a:t>Webex</a:t>
            </a:r>
            <a:r>
              <a:rPr lang="en-US" altLang="zh-CN" dirty="0"/>
              <a:t>)</a:t>
            </a:r>
          </a:p>
          <a:p>
            <a:r>
              <a:rPr lang="en-US" altLang="zh-CN" dirty="0"/>
              <a:t>April 7, 2020</a:t>
            </a:r>
            <a:endParaRPr lang="zh-CN" altLang="en-US" dirty="0"/>
          </a:p>
        </p:txBody>
      </p:sp>
      <p:sp>
        <p:nvSpPr>
          <p:cNvPr id="4" name="Slide Number Placeholder 3">
            <a:extLst>
              <a:ext uri="{FF2B5EF4-FFF2-40B4-BE49-F238E27FC236}">
                <a16:creationId xmlns:a16="http://schemas.microsoft.com/office/drawing/2014/main" id="{3C3D96E3-AEC8-C447-B7E7-D3A20AD9B0EE}"/>
              </a:ext>
            </a:extLst>
          </p:cNvPr>
          <p:cNvSpPr>
            <a:spLocks noGrp="1"/>
          </p:cNvSpPr>
          <p:nvPr>
            <p:ph type="sldNum" sz="quarter" idx="12"/>
          </p:nvPr>
        </p:nvSpPr>
        <p:spPr/>
        <p:txBody>
          <a:bodyPr/>
          <a:lstStyle/>
          <a:p>
            <a:fld id="{0C913308-F349-4B6D-A68A-DD1791B4A57B}" type="slidenum">
              <a:rPr lang="zh-CN" altLang="en-US" smtClean="0"/>
              <a:pPr/>
              <a:t>1</a:t>
            </a:fld>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629200" y="290965"/>
            <a:ext cx="10962800" cy="1717604"/>
          </a:xfrm>
          <a:prstGeom prst="rect">
            <a:avLst/>
          </a:prstGeom>
          <a:noFill/>
          <a:ln>
            <a:noFill/>
          </a:ln>
        </p:spPr>
        <p:txBody>
          <a:bodyPr spcFirstLastPara="1" wrap="square" lIns="121867" tIns="121867" rIns="121867" bIns="121867" anchor="b" anchorCtr="0">
            <a:noAutofit/>
          </a:bodyPr>
          <a:lstStyle/>
          <a:p>
            <a:r>
              <a:rPr lang="en-US" dirty="0"/>
              <a:t>IETF 107 Virtual Meeting Tips</a:t>
            </a:r>
            <a:endParaRPr dirty="0"/>
          </a:p>
        </p:txBody>
      </p:sp>
      <p:sp>
        <p:nvSpPr>
          <p:cNvPr id="125" name="Google Shape;125;p24"/>
          <p:cNvSpPr txBox="1">
            <a:spLocks noGrp="1"/>
          </p:cNvSpPr>
          <p:nvPr>
            <p:ph type="body" idx="1"/>
          </p:nvPr>
        </p:nvSpPr>
        <p:spPr>
          <a:xfrm>
            <a:off x="153800" y="2400167"/>
            <a:ext cx="11942800" cy="4305600"/>
          </a:xfrm>
          <a:prstGeom prst="rect">
            <a:avLst/>
          </a:prstGeom>
          <a:noFill/>
          <a:ln>
            <a:noFill/>
          </a:ln>
        </p:spPr>
        <p:txBody>
          <a:bodyPr spcFirstLastPara="1" wrap="square" lIns="121867" tIns="121867" rIns="121867" bIns="121867" anchor="t" anchorCtr="0">
            <a:noAutofit/>
          </a:bodyPr>
          <a:lstStyle/>
          <a:p>
            <a:pPr marL="0" indent="0" algn="ctr">
              <a:lnSpc>
                <a:spcPct val="110000"/>
              </a:lnSpc>
              <a:spcBef>
                <a:spcPts val="400"/>
              </a:spcBef>
              <a:buNone/>
            </a:pPr>
            <a:r>
              <a:rPr lang="en-US" sz="2133" b="1">
                <a:solidFill>
                  <a:srgbClr val="FF0000"/>
                </a:solidFill>
              </a:rPr>
              <a:t>This session is being recorded</a:t>
            </a:r>
            <a:endParaRPr sz="2133" b="1">
              <a:solidFill>
                <a:srgbClr val="FF0000"/>
              </a:solidFill>
            </a:endParaRPr>
          </a:p>
          <a:p>
            <a:pPr indent="-440256">
              <a:lnSpc>
                <a:spcPct val="110000"/>
              </a:lnSpc>
              <a:spcBef>
                <a:spcPts val="400"/>
              </a:spcBef>
              <a:buClr>
                <a:srgbClr val="000000"/>
              </a:buClr>
              <a:buSzPts val="1600"/>
            </a:pPr>
            <a:r>
              <a:rPr lang="en-US" sz="2133" b="1" u="sng">
                <a:solidFill>
                  <a:srgbClr val="000000"/>
                </a:solidFill>
              </a:rPr>
              <a:t>If you are having difficulty joining audio by computer audio, try “call in” option</a:t>
            </a:r>
            <a:endParaRPr sz="2133" b="1" u="sng">
              <a:solidFill>
                <a:srgbClr val="000000"/>
              </a:solidFill>
            </a:endParaRPr>
          </a:p>
          <a:p>
            <a:pPr indent="-440256">
              <a:lnSpc>
                <a:spcPct val="110000"/>
              </a:lnSpc>
              <a:buClr>
                <a:srgbClr val="000000"/>
              </a:buClr>
              <a:buSzPts val="1600"/>
            </a:pPr>
            <a:r>
              <a:rPr lang="en-US" sz="2133" b="1">
                <a:solidFill>
                  <a:srgbClr val="000000"/>
                </a:solidFill>
              </a:rPr>
              <a:t>Make sure your video is off.</a:t>
            </a:r>
            <a:endParaRPr sz="2133" b="1">
              <a:solidFill>
                <a:srgbClr val="000000"/>
              </a:solidFill>
            </a:endParaRPr>
          </a:p>
          <a:p>
            <a:pPr indent="-440256">
              <a:lnSpc>
                <a:spcPct val="110000"/>
              </a:lnSpc>
              <a:buClr>
                <a:srgbClr val="000000"/>
              </a:buClr>
              <a:buSzPts val="1600"/>
            </a:pPr>
            <a:r>
              <a:rPr lang="en-US" sz="2133" b="1">
                <a:solidFill>
                  <a:srgbClr val="000000"/>
                </a:solidFill>
              </a:rPr>
              <a:t>Mute your microphone unless you are speaking.</a:t>
            </a:r>
            <a:endParaRPr sz="2133" b="1">
              <a:solidFill>
                <a:srgbClr val="000000"/>
              </a:solidFill>
            </a:endParaRPr>
          </a:p>
          <a:p>
            <a:pPr indent="-440256">
              <a:lnSpc>
                <a:spcPct val="110000"/>
              </a:lnSpc>
              <a:buClr>
                <a:srgbClr val="000000"/>
              </a:buClr>
              <a:buSzPts val="1600"/>
            </a:pPr>
            <a:r>
              <a:rPr lang="en-US" sz="2133" b="1">
                <a:solidFill>
                  <a:srgbClr val="000000"/>
                </a:solidFill>
              </a:rPr>
              <a:t>Use Webex chat </a:t>
            </a:r>
            <a:r>
              <a:rPr lang="en-US" sz="2133" b="1" u="sng">
                <a:solidFill>
                  <a:srgbClr val="000000"/>
                </a:solidFill>
              </a:rPr>
              <a:t>only</a:t>
            </a:r>
            <a:r>
              <a:rPr lang="en-US" sz="2133" b="1">
                <a:solidFill>
                  <a:srgbClr val="000000"/>
                </a:solidFill>
              </a:rPr>
              <a:t> to join the mic queue.</a:t>
            </a:r>
            <a:endParaRPr sz="2133" b="1">
              <a:solidFill>
                <a:srgbClr val="000000"/>
              </a:solidFill>
            </a:endParaRPr>
          </a:p>
          <a:p>
            <a:pPr lvl="1" indent="-440256">
              <a:lnSpc>
                <a:spcPct val="110000"/>
              </a:lnSpc>
              <a:buClr>
                <a:srgbClr val="000000"/>
              </a:buClr>
              <a:buSzPts val="1600"/>
            </a:pPr>
            <a:r>
              <a:rPr lang="en-US" sz="2133">
                <a:solidFill>
                  <a:srgbClr val="000000"/>
                </a:solidFill>
              </a:rPr>
              <a:t>“+q” adds you to the queue</a:t>
            </a:r>
            <a:endParaRPr sz="2133">
              <a:solidFill>
                <a:srgbClr val="000000"/>
              </a:solidFill>
            </a:endParaRPr>
          </a:p>
          <a:p>
            <a:pPr lvl="1" indent="-440256">
              <a:lnSpc>
                <a:spcPct val="110000"/>
              </a:lnSpc>
              <a:buClr>
                <a:srgbClr val="000000"/>
              </a:buClr>
              <a:buSzPts val="1600"/>
            </a:pPr>
            <a:r>
              <a:rPr lang="en-US" sz="2133">
                <a:solidFill>
                  <a:srgbClr val="000000"/>
                </a:solidFill>
              </a:rPr>
              <a:t>“-q” removes you from the queue</a:t>
            </a:r>
            <a:endParaRPr sz="2133">
              <a:solidFill>
                <a:srgbClr val="000000"/>
              </a:solidFill>
            </a:endParaRPr>
          </a:p>
          <a:p>
            <a:pPr indent="-440256">
              <a:lnSpc>
                <a:spcPct val="110000"/>
              </a:lnSpc>
              <a:buClr>
                <a:srgbClr val="000000"/>
              </a:buClr>
              <a:buSzPts val="1600"/>
            </a:pPr>
            <a:r>
              <a:rPr lang="en-US" sz="2133" b="1">
                <a:solidFill>
                  <a:srgbClr val="000000"/>
                </a:solidFill>
              </a:rPr>
              <a:t>Add your name and affiliation to the virtual blue sheet in the session Etherpad via IETF Datatracker Meeting agenda</a:t>
            </a:r>
            <a:endParaRPr sz="2133" b="1">
              <a:solidFill>
                <a:srgbClr val="000000"/>
              </a:solidFill>
            </a:endParaRPr>
          </a:p>
          <a:p>
            <a:pPr indent="-440256">
              <a:lnSpc>
                <a:spcPct val="110000"/>
              </a:lnSpc>
              <a:buClr>
                <a:srgbClr val="000000"/>
              </a:buClr>
              <a:buSzPts val="1600"/>
            </a:pPr>
            <a:r>
              <a:rPr lang="en-US" sz="2133" b="1">
                <a:solidFill>
                  <a:srgbClr val="000000"/>
                </a:solidFill>
              </a:rPr>
              <a:t>Join the session Jabber room via IETF Datatracker Meeting agenda</a:t>
            </a:r>
            <a:endParaRPr sz="2133" b="1">
              <a:solidFill>
                <a:srgbClr val="000000"/>
              </a:solidFill>
            </a:endParaRPr>
          </a:p>
        </p:txBody>
      </p:sp>
      <p:sp>
        <p:nvSpPr>
          <p:cNvPr id="126" name="Google Shape;126;p24"/>
          <p:cNvSpPr txBox="1">
            <a:spLocks noGrp="1"/>
          </p:cNvSpPr>
          <p:nvPr>
            <p:ph type="sldNum" idx="12"/>
          </p:nvPr>
        </p:nvSpPr>
        <p:spPr>
          <a:xfrm>
            <a:off x="11741412" y="6299732"/>
            <a:ext cx="354909" cy="447001"/>
          </a:xfrm>
          <a:prstGeom prst="rect">
            <a:avLst/>
          </a:prstGeom>
          <a:noFill/>
          <a:ln>
            <a:noFill/>
          </a:ln>
        </p:spPr>
        <p:txBody>
          <a:bodyPr spcFirstLastPara="1" wrap="square" lIns="121867" tIns="121867" rIns="121867" bIns="121867" anchor="ctr" anchorCtr="0">
            <a:noAutofit/>
          </a:bodyPr>
          <a:lstStyle/>
          <a:p>
            <a:pPr defTabSz="1219170"/>
            <a:fld id="{00000000-1234-1234-1234-123412341234}" type="slidenum">
              <a:rPr lang="en-US" kern="0"/>
              <a:pPr defTabSz="1219170"/>
              <a:t>2</a:t>
            </a:fld>
            <a:endParaRPr kern="0"/>
          </a:p>
        </p:txBody>
      </p:sp>
    </p:spTree>
    <p:extLst>
      <p:ext uri="{BB962C8B-B14F-4D97-AF65-F5344CB8AC3E}">
        <p14:creationId xmlns:p14="http://schemas.microsoft.com/office/powerpoint/2010/main" val="3342216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5"/>
          <p:cNvSpPr txBox="1">
            <a:spLocks noGrp="1"/>
          </p:cNvSpPr>
          <p:nvPr>
            <p:ph type="title"/>
          </p:nvPr>
        </p:nvSpPr>
        <p:spPr>
          <a:xfrm>
            <a:off x="535900" y="21801"/>
            <a:ext cx="11364000" cy="803700"/>
          </a:xfrm>
          <a:prstGeom prst="rect">
            <a:avLst/>
          </a:prstGeom>
          <a:noFill/>
          <a:ln>
            <a:noFill/>
          </a:ln>
        </p:spPr>
        <p:txBody>
          <a:bodyPr spcFirstLastPara="1" wrap="square" lIns="121900" tIns="121900" rIns="121900" bIns="121900" anchor="b" anchorCtr="0">
            <a:noAutofit/>
          </a:bodyPr>
          <a:lstStyle/>
          <a:p>
            <a:pPr>
              <a:buSzPts val="3200"/>
            </a:pPr>
            <a:r>
              <a:rPr lang="en-US" sz="3200"/>
              <a:t>Note Well</a:t>
            </a:r>
            <a:endParaRPr sz="3200"/>
          </a:p>
        </p:txBody>
      </p:sp>
      <p:sp>
        <p:nvSpPr>
          <p:cNvPr id="132" name="Google Shape;132;p25"/>
          <p:cNvSpPr txBox="1">
            <a:spLocks noGrp="1"/>
          </p:cNvSpPr>
          <p:nvPr>
            <p:ph type="body" idx="4294967295"/>
          </p:nvPr>
        </p:nvSpPr>
        <p:spPr>
          <a:xfrm>
            <a:off x="535900" y="963200"/>
            <a:ext cx="11076800" cy="4931600"/>
          </a:xfrm>
          <a:prstGeom prst="rect">
            <a:avLst/>
          </a:prstGeom>
          <a:noFill/>
          <a:ln>
            <a:noFill/>
          </a:ln>
        </p:spPr>
        <p:txBody>
          <a:bodyPr spcFirstLastPara="1" wrap="square" lIns="121900" tIns="121900" rIns="121900" bIns="121900" anchor="t" anchorCtr="0">
            <a:noAutofit/>
          </a:bodyPr>
          <a:lstStyle/>
          <a:p>
            <a:pPr marL="0" indent="0">
              <a:buNone/>
            </a:pPr>
            <a:r>
              <a:rPr lang="en-US" sz="1333">
                <a:solidFill>
                  <a:srgbClr val="434343"/>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333">
              <a:solidFill>
                <a:srgbClr val="434343"/>
              </a:solidFill>
            </a:endParaRPr>
          </a:p>
          <a:p>
            <a:pPr marL="0" indent="0">
              <a:spcBef>
                <a:spcPts val="800"/>
              </a:spcBef>
              <a:buNone/>
            </a:pPr>
            <a:r>
              <a:rPr lang="en-US" sz="1333">
                <a:solidFill>
                  <a:srgbClr val="434343"/>
                </a:solidFill>
              </a:rPr>
              <a:t>As a reminder:</a:t>
            </a:r>
            <a:endParaRPr sz="1333">
              <a:solidFill>
                <a:srgbClr val="434343"/>
              </a:solidFill>
            </a:endParaRPr>
          </a:p>
          <a:p>
            <a:pPr marL="609585" indent="-389457">
              <a:spcBef>
                <a:spcPts val="800"/>
              </a:spcBef>
              <a:buClr>
                <a:srgbClr val="434343"/>
              </a:buClr>
              <a:buSzPts val="1000"/>
            </a:pPr>
            <a:r>
              <a:rPr lang="en-US" sz="1333">
                <a:solidFill>
                  <a:srgbClr val="434343"/>
                </a:solidFill>
              </a:rPr>
              <a:t>By participating in the IETF, you agree to follow IETF processes and policies.</a:t>
            </a:r>
            <a:endParaRPr sz="1333">
              <a:solidFill>
                <a:srgbClr val="434343"/>
              </a:solidFill>
            </a:endParaRPr>
          </a:p>
          <a:p>
            <a:pPr marL="609585" indent="-389457">
              <a:spcBef>
                <a:spcPts val="267"/>
              </a:spcBef>
              <a:buClr>
                <a:srgbClr val="434343"/>
              </a:buClr>
              <a:buSzPts val="1000"/>
            </a:pPr>
            <a:r>
              <a:rPr lang="en-US" sz="1333">
                <a:solidFill>
                  <a:srgbClr val="434343"/>
                </a:solidFill>
              </a:rPr>
              <a:t>If you are aware that any IETF contribution is covered by patents or patent applications that are owned or controlled by you or your sponsor, you must disclose that fact, or not participate in the discussion.</a:t>
            </a:r>
            <a:endParaRPr sz="1333">
              <a:solidFill>
                <a:srgbClr val="434343"/>
              </a:solidFill>
            </a:endParaRPr>
          </a:p>
          <a:p>
            <a:pPr marL="609585" indent="-389457">
              <a:spcBef>
                <a:spcPts val="267"/>
              </a:spcBef>
              <a:buClr>
                <a:srgbClr val="434343"/>
              </a:buClr>
              <a:buSzPts val="1000"/>
            </a:pPr>
            <a:r>
              <a:rPr lang="en-US" sz="1333">
                <a:solidFill>
                  <a:srgbClr val="434343"/>
                </a:solidFill>
              </a:rPr>
              <a:t>As a participant in or attendee to any IETF activity you acknowledge that written, audio, video, and photographic records of meetings may be made public.</a:t>
            </a:r>
            <a:endParaRPr sz="1333">
              <a:solidFill>
                <a:srgbClr val="434343"/>
              </a:solidFill>
            </a:endParaRPr>
          </a:p>
          <a:p>
            <a:pPr marL="609585" indent="-389457">
              <a:spcBef>
                <a:spcPts val="267"/>
              </a:spcBef>
              <a:buClr>
                <a:srgbClr val="434343"/>
              </a:buClr>
              <a:buSzPts val="1000"/>
            </a:pPr>
            <a:r>
              <a:rPr lang="en-US" sz="1333">
                <a:solidFill>
                  <a:srgbClr val="434343"/>
                </a:solidFill>
              </a:rPr>
              <a:t>Personal information that you provide to IETF will be handled in accordance with the IETF Privacy Statement.</a:t>
            </a:r>
            <a:endParaRPr sz="1333">
              <a:solidFill>
                <a:srgbClr val="434343"/>
              </a:solidFill>
            </a:endParaRPr>
          </a:p>
          <a:p>
            <a:pPr marL="609585" indent="-389457">
              <a:spcBef>
                <a:spcPts val="267"/>
              </a:spcBef>
              <a:buClr>
                <a:srgbClr val="434343"/>
              </a:buClr>
              <a:buSzPts val="1000"/>
            </a:pPr>
            <a:r>
              <a:rPr lang="en-US" sz="1333">
                <a:solidFill>
                  <a:srgbClr val="434343"/>
                </a:solidFill>
              </a:rPr>
              <a:t>As a participant or attendee, you agree to work respectfully with other participants; please contact the ombudsteam (</a:t>
            </a:r>
            <a:r>
              <a:rPr lang="en-US" sz="1333">
                <a:solidFill>
                  <a:schemeClr val="hlink"/>
                </a:solidFill>
                <a:uFill>
                  <a:noFill/>
                </a:uFill>
                <a:hlinkClick r:id="rId3"/>
              </a:rPr>
              <a:t>https://www.ietf.org/contact/ombudsteam/</a:t>
            </a:r>
            <a:r>
              <a:rPr lang="en-US" sz="1333">
                <a:solidFill>
                  <a:srgbClr val="434343"/>
                </a:solidFill>
              </a:rPr>
              <a:t>) if you have questions or concerns about this.</a:t>
            </a:r>
            <a:endParaRPr sz="1333">
              <a:solidFill>
                <a:srgbClr val="434343"/>
              </a:solidFill>
            </a:endParaRPr>
          </a:p>
          <a:p>
            <a:pPr marL="0" indent="0">
              <a:lnSpc>
                <a:spcPct val="100000"/>
              </a:lnSpc>
              <a:spcBef>
                <a:spcPts val="267"/>
              </a:spcBef>
              <a:buNone/>
            </a:pPr>
            <a:br>
              <a:rPr lang="en-US" sz="1333">
                <a:solidFill>
                  <a:srgbClr val="434343"/>
                </a:solidFill>
              </a:rPr>
            </a:br>
            <a:r>
              <a:rPr lang="en-US" sz="1333">
                <a:solidFill>
                  <a:srgbClr val="434343"/>
                </a:solidFill>
              </a:rPr>
              <a:t>Definitive information is in the documents listed below and other IETF BCPs. For advice, please talk to WG chairs or ADs:</a:t>
            </a:r>
            <a:endParaRPr sz="1333">
              <a:solidFill>
                <a:srgbClr val="434343"/>
              </a:solidFill>
            </a:endParaRPr>
          </a:p>
          <a:p>
            <a:pPr marL="609585" indent="-389457">
              <a:spcBef>
                <a:spcPts val="800"/>
              </a:spcBef>
              <a:buClr>
                <a:srgbClr val="434343"/>
              </a:buClr>
              <a:buSzPts val="1000"/>
            </a:pPr>
            <a:r>
              <a:rPr lang="en-US" sz="1333">
                <a:solidFill>
                  <a:schemeClr val="hlink"/>
                </a:solidFill>
                <a:uFill>
                  <a:noFill/>
                </a:uFill>
                <a:hlinkClick r:id="rId4"/>
              </a:rPr>
              <a:t>BCP 9</a:t>
            </a:r>
            <a:r>
              <a:rPr lang="en-US" sz="1333">
                <a:solidFill>
                  <a:srgbClr val="434343"/>
                </a:solidFill>
              </a:rPr>
              <a:t> (Internet Standards Process)</a:t>
            </a:r>
            <a:endParaRPr sz="1333">
              <a:solidFill>
                <a:srgbClr val="434343"/>
              </a:solidFill>
            </a:endParaRPr>
          </a:p>
          <a:p>
            <a:pPr marL="609585" indent="-389457">
              <a:buClr>
                <a:srgbClr val="434343"/>
              </a:buClr>
              <a:buSzPts val="1000"/>
            </a:pPr>
            <a:r>
              <a:rPr lang="en-US" sz="1333">
                <a:solidFill>
                  <a:schemeClr val="hlink"/>
                </a:solidFill>
                <a:uFill>
                  <a:noFill/>
                </a:uFill>
                <a:hlinkClick r:id="rId5"/>
              </a:rPr>
              <a:t>BCP 25</a:t>
            </a:r>
            <a:r>
              <a:rPr lang="en-US" sz="1333">
                <a:solidFill>
                  <a:srgbClr val="434343"/>
                </a:solidFill>
              </a:rPr>
              <a:t> (Working Group processes)</a:t>
            </a:r>
            <a:endParaRPr sz="1333">
              <a:solidFill>
                <a:srgbClr val="434343"/>
              </a:solidFill>
            </a:endParaRPr>
          </a:p>
          <a:p>
            <a:pPr marL="609585" indent="-389457">
              <a:buClr>
                <a:srgbClr val="434343"/>
              </a:buClr>
              <a:buSzPts val="1000"/>
            </a:pPr>
            <a:r>
              <a:rPr lang="en-US" sz="1333">
                <a:solidFill>
                  <a:schemeClr val="hlink"/>
                </a:solidFill>
                <a:uFill>
                  <a:noFill/>
                </a:uFill>
                <a:hlinkClick r:id="rId5"/>
              </a:rPr>
              <a:t>BCP 25</a:t>
            </a:r>
            <a:r>
              <a:rPr lang="en-US" sz="1333">
                <a:solidFill>
                  <a:srgbClr val="434343"/>
                </a:solidFill>
              </a:rPr>
              <a:t> (Anti-Harassment Procedures) </a:t>
            </a:r>
            <a:endParaRPr sz="1333">
              <a:solidFill>
                <a:srgbClr val="434343"/>
              </a:solidFill>
            </a:endParaRPr>
          </a:p>
          <a:p>
            <a:pPr marL="609585" indent="-389457">
              <a:buClr>
                <a:srgbClr val="434343"/>
              </a:buClr>
              <a:buSzPts val="1000"/>
            </a:pPr>
            <a:r>
              <a:rPr lang="en-US" sz="1333">
                <a:solidFill>
                  <a:schemeClr val="hlink"/>
                </a:solidFill>
                <a:uFill>
                  <a:noFill/>
                </a:uFill>
                <a:hlinkClick r:id="rId6"/>
              </a:rPr>
              <a:t>BCP 54</a:t>
            </a:r>
            <a:r>
              <a:rPr lang="en-US" sz="1333">
                <a:solidFill>
                  <a:srgbClr val="434343"/>
                </a:solidFill>
              </a:rPr>
              <a:t> (Code of Conduct)</a:t>
            </a:r>
            <a:endParaRPr sz="1333">
              <a:solidFill>
                <a:srgbClr val="434343"/>
              </a:solidFill>
            </a:endParaRPr>
          </a:p>
          <a:p>
            <a:pPr marL="609585" indent="-389457">
              <a:buClr>
                <a:srgbClr val="434343"/>
              </a:buClr>
              <a:buSzPts val="1000"/>
            </a:pPr>
            <a:r>
              <a:rPr lang="en-US" sz="1333">
                <a:solidFill>
                  <a:schemeClr val="hlink"/>
                </a:solidFill>
                <a:uFill>
                  <a:noFill/>
                </a:uFill>
                <a:hlinkClick r:id="rId7"/>
              </a:rPr>
              <a:t>BCP 78</a:t>
            </a:r>
            <a:r>
              <a:rPr lang="en-US" sz="1333">
                <a:solidFill>
                  <a:srgbClr val="434343"/>
                </a:solidFill>
              </a:rPr>
              <a:t> (Copyright)</a:t>
            </a:r>
            <a:endParaRPr sz="1333">
              <a:solidFill>
                <a:srgbClr val="434343"/>
              </a:solidFill>
            </a:endParaRPr>
          </a:p>
          <a:p>
            <a:pPr marL="609585" indent="-389457">
              <a:buClr>
                <a:srgbClr val="434343"/>
              </a:buClr>
              <a:buSzPts val="1000"/>
            </a:pPr>
            <a:r>
              <a:rPr lang="en-US" sz="1333">
                <a:solidFill>
                  <a:schemeClr val="hlink"/>
                </a:solidFill>
                <a:uFill>
                  <a:noFill/>
                </a:uFill>
                <a:hlinkClick r:id="rId8"/>
              </a:rPr>
              <a:t>BCP 79</a:t>
            </a:r>
            <a:r>
              <a:rPr lang="en-US" sz="1333">
                <a:solidFill>
                  <a:srgbClr val="434343"/>
                </a:solidFill>
              </a:rPr>
              <a:t> (Patents, Participation)</a:t>
            </a:r>
            <a:endParaRPr sz="1333">
              <a:solidFill>
                <a:srgbClr val="434343"/>
              </a:solidFill>
            </a:endParaRPr>
          </a:p>
          <a:p>
            <a:pPr marL="609585" indent="-389457">
              <a:buClr>
                <a:srgbClr val="434343"/>
              </a:buClr>
              <a:buSzPts val="1000"/>
            </a:pPr>
            <a:r>
              <a:rPr lang="en-US" sz="1333">
                <a:solidFill>
                  <a:schemeClr val="hlink"/>
                </a:solidFill>
                <a:uFill>
                  <a:noFill/>
                </a:uFill>
                <a:hlinkClick r:id="rId9"/>
              </a:rPr>
              <a:t>https://www.ietf.org/privacy-policy/</a:t>
            </a:r>
            <a:r>
              <a:rPr lang="en-US" sz="1333">
                <a:solidFill>
                  <a:srgbClr val="434343"/>
                </a:solidFill>
              </a:rPr>
              <a:t>(Privacy Policy)</a:t>
            </a:r>
            <a:endParaRPr sz="1333" b="1">
              <a:solidFill>
                <a:srgbClr val="434343"/>
              </a:solidFill>
            </a:endParaRPr>
          </a:p>
        </p:txBody>
      </p:sp>
      <p:sp>
        <p:nvSpPr>
          <p:cNvPr id="133" name="Google Shape;133;p25"/>
          <p:cNvSpPr txBox="1">
            <a:spLocks noGrp="1"/>
          </p:cNvSpPr>
          <p:nvPr>
            <p:ph type="sldNum" idx="12"/>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p>
            <a:pPr defTabSz="1219170"/>
            <a:fld id="{00000000-1234-1234-1234-123412341234}" type="slidenum">
              <a:rPr lang="en-US" kern="0">
                <a:solidFill>
                  <a:srgbClr val="737373"/>
                </a:solidFill>
              </a:rPr>
              <a:pPr defTabSz="1219170"/>
              <a:t>3</a:t>
            </a:fld>
            <a:endParaRPr kern="0">
              <a:solidFill>
                <a:srgbClr val="737373"/>
              </a:solidFill>
            </a:endParaRPr>
          </a:p>
        </p:txBody>
      </p:sp>
    </p:spTree>
    <p:extLst>
      <p:ext uri="{BB962C8B-B14F-4D97-AF65-F5344CB8AC3E}">
        <p14:creationId xmlns:p14="http://schemas.microsoft.com/office/powerpoint/2010/main" val="320661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Welcome to OPSAWG</a:t>
            </a:r>
            <a:endParaRPr lang="zh-CN" altLang="en-US" dirty="0"/>
          </a:p>
        </p:txBody>
      </p:sp>
      <p:sp>
        <p:nvSpPr>
          <p:cNvPr id="3" name="内容占位符 2"/>
          <p:cNvSpPr>
            <a:spLocks noGrp="1"/>
          </p:cNvSpPr>
          <p:nvPr>
            <p:ph idx="1"/>
          </p:nvPr>
        </p:nvSpPr>
        <p:spPr>
          <a:xfrm>
            <a:off x="1981200" y="1700808"/>
            <a:ext cx="8229600" cy="4608512"/>
          </a:xfrm>
        </p:spPr>
        <p:txBody>
          <a:bodyPr>
            <a:normAutofit fontScale="55000" lnSpcReduction="20000"/>
          </a:bodyPr>
          <a:lstStyle/>
          <a:p>
            <a:r>
              <a:rPr lang="en-US" altLang="zh-CN" dirty="0"/>
              <a:t>Chairs</a:t>
            </a:r>
          </a:p>
          <a:p>
            <a:pPr lvl="1"/>
            <a:r>
              <a:rPr lang="en-US" altLang="zh-CN" dirty="0" err="1"/>
              <a:t>Tianran</a:t>
            </a:r>
            <a:r>
              <a:rPr lang="en-US" altLang="zh-CN" dirty="0"/>
              <a:t> Zhou &lt;zhoutianran@huawei.com&gt;</a:t>
            </a:r>
          </a:p>
          <a:p>
            <a:pPr lvl="1"/>
            <a:r>
              <a:rPr lang="en-US" altLang="zh-CN" dirty="0"/>
              <a:t>Joe Clarke &lt;jclarke@cisco.com&gt;</a:t>
            </a:r>
          </a:p>
          <a:p>
            <a:r>
              <a:rPr lang="en-US" altLang="zh-CN" dirty="0"/>
              <a:t>Note Well</a:t>
            </a:r>
          </a:p>
          <a:p>
            <a:r>
              <a:rPr lang="en-US" altLang="zh-CN" dirty="0"/>
              <a:t>Blue sheets</a:t>
            </a:r>
          </a:p>
          <a:p>
            <a:pPr lvl="1"/>
            <a:r>
              <a:rPr lang="en-US" altLang="zh-CN" dirty="0"/>
              <a:t>Bottom of the page in </a:t>
            </a:r>
            <a:r>
              <a:rPr lang="en-US" altLang="zh-CN" dirty="0" err="1"/>
              <a:t>Etherpad</a:t>
            </a:r>
            <a:endParaRPr lang="en-US" altLang="zh-CN" dirty="0"/>
          </a:p>
          <a:p>
            <a:r>
              <a:rPr lang="en-US" altLang="zh-CN" dirty="0"/>
              <a:t>Jabber Scribe: </a:t>
            </a:r>
          </a:p>
          <a:p>
            <a:pPr lvl="1"/>
            <a:r>
              <a:rPr lang="en-US" altLang="zh-CN" dirty="0">
                <a:hlinkClick r:id="rId3"/>
              </a:rPr>
              <a:t>opsawg@ietf.jabber.org</a:t>
            </a:r>
            <a:endParaRPr lang="en-US" altLang="zh-CN" dirty="0"/>
          </a:p>
          <a:p>
            <a:r>
              <a:rPr lang="en-US" altLang="zh-CN" dirty="0"/>
              <a:t>Minutes:</a:t>
            </a:r>
          </a:p>
          <a:p>
            <a:pPr lvl="1"/>
            <a:r>
              <a:rPr lang="en-US" altLang="zh-CN" dirty="0">
                <a:hlinkClick r:id="rId4"/>
              </a:rPr>
              <a:t>http://etherpad.tools.ietf.org:9000/p/notes-ietf-107-opsawg</a:t>
            </a:r>
            <a:endParaRPr lang="en-US" altLang="zh-CN" dirty="0"/>
          </a:p>
          <a:p>
            <a:r>
              <a:rPr lang="en-US" altLang="zh-CN" dirty="0"/>
              <a:t>Slides:</a:t>
            </a:r>
          </a:p>
          <a:p>
            <a:pPr lvl="1"/>
            <a:r>
              <a:rPr lang="en-US" altLang="zh-CN" dirty="0">
                <a:hlinkClick r:id="rId5"/>
              </a:rPr>
              <a:t>https://datatracker.ietf.org/meeting/107/session/opsawg</a:t>
            </a:r>
          </a:p>
          <a:p>
            <a:r>
              <a:rPr lang="en-US" altLang="zh-CN" dirty="0" err="1"/>
              <a:t>Webex</a:t>
            </a:r>
            <a:r>
              <a:rPr lang="en-US" altLang="zh-CN" dirty="0"/>
              <a:t>:</a:t>
            </a:r>
          </a:p>
          <a:p>
            <a:pPr lvl="1"/>
            <a:r>
              <a:rPr lang="en-US" dirty="0">
                <a:hlinkClick r:id="rId6"/>
              </a:rPr>
              <a:t>https://ietf.webex.com/ietf/j.php?MTID=m181b4bb69ed226d7e809ba2f15382ee1</a:t>
            </a:r>
            <a:endParaRPr lang="en-US" dirty="0"/>
          </a:p>
          <a:p>
            <a:pPr lvl="1"/>
            <a:r>
              <a:rPr lang="en-US" dirty="0"/>
              <a:t>Meeting number (access code): 617 456 544</a:t>
            </a:r>
          </a:p>
          <a:p>
            <a:pPr lvl="1"/>
            <a:r>
              <a:rPr lang="en-US" dirty="0"/>
              <a:t>Meeting password: F7pFAv3gM5f</a:t>
            </a:r>
            <a:endParaRPr lang="en-US" altLang="zh-CN" dirty="0">
              <a:hlinkClick r:id="rId5"/>
            </a:endParaRPr>
          </a:p>
        </p:txBody>
      </p:sp>
      <p:sp>
        <p:nvSpPr>
          <p:cNvPr id="4" name="Slide Number Placeholder 3">
            <a:extLst>
              <a:ext uri="{FF2B5EF4-FFF2-40B4-BE49-F238E27FC236}">
                <a16:creationId xmlns:a16="http://schemas.microsoft.com/office/drawing/2014/main" id="{E0070220-341E-7348-B4D9-16A67EAB8745}"/>
              </a:ext>
            </a:extLst>
          </p:cNvPr>
          <p:cNvSpPr>
            <a:spLocks noGrp="1"/>
          </p:cNvSpPr>
          <p:nvPr>
            <p:ph type="sldNum" sz="quarter" idx="12"/>
          </p:nvPr>
        </p:nvSpPr>
        <p:spPr/>
        <p:txBody>
          <a:bodyPr/>
          <a:lstStyle/>
          <a:p>
            <a:fld id="{0C913308-F349-4B6D-A68A-DD1791B4A57B}" type="slidenum">
              <a:rPr lang="zh-CN" altLang="en-US" smtClean="0"/>
              <a:pPr/>
              <a:t>4</a:t>
            </a:fld>
            <a:endParaRPr lang="zh-CN" altLang="en-US"/>
          </a:p>
        </p:txBody>
      </p:sp>
    </p:spTree>
    <p:extLst>
      <p:ext uri="{BB962C8B-B14F-4D97-AF65-F5344CB8AC3E}">
        <p14:creationId xmlns:p14="http://schemas.microsoft.com/office/powerpoint/2010/main" val="1104243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WG Status</a:t>
            </a:r>
            <a:endParaRPr lang="zh-CN" altLang="en-US" dirty="0"/>
          </a:p>
        </p:txBody>
      </p:sp>
      <p:sp>
        <p:nvSpPr>
          <p:cNvPr id="3" name="内容占位符 2"/>
          <p:cNvSpPr>
            <a:spLocks noGrp="1"/>
          </p:cNvSpPr>
          <p:nvPr>
            <p:ph idx="1"/>
          </p:nvPr>
        </p:nvSpPr>
        <p:spPr>
          <a:xfrm>
            <a:off x="479376" y="1196752"/>
            <a:ext cx="11305256" cy="5400600"/>
          </a:xfrm>
        </p:spPr>
        <p:txBody>
          <a:bodyPr>
            <a:normAutofit fontScale="92500" lnSpcReduction="20000"/>
          </a:bodyPr>
          <a:lstStyle/>
          <a:p>
            <a:r>
              <a:rPr lang="en-US" altLang="zh-CN" sz="2800" b="1" dirty="0"/>
              <a:t>6 active WG documents</a:t>
            </a:r>
          </a:p>
          <a:p>
            <a:pPr lvl="1"/>
            <a:r>
              <a:rPr lang="en-US" altLang="zh-CN" sz="2400" dirty="0"/>
              <a:t>draft-ietf-opsawg-tacacs-18</a:t>
            </a:r>
          </a:p>
          <a:p>
            <a:pPr lvl="2"/>
            <a:r>
              <a:rPr lang="en-US" altLang="zh-CN" sz="2000" dirty="0"/>
              <a:t>All IESG </a:t>
            </a:r>
            <a:r>
              <a:rPr lang="en-US" altLang="zh-CN" sz="2000" dirty="0" err="1"/>
              <a:t>DISCUSSes</a:t>
            </a:r>
            <a:r>
              <a:rPr lang="en-US" altLang="zh-CN" sz="2000" dirty="0"/>
              <a:t> cleared, moving forward for publication</a:t>
            </a:r>
          </a:p>
          <a:p>
            <a:pPr lvl="2"/>
            <a:r>
              <a:rPr lang="en-US" altLang="zh-CN" sz="2000" dirty="0"/>
              <a:t>Thanks to the authors and WG contributors for all the hard work</a:t>
            </a:r>
          </a:p>
          <a:p>
            <a:pPr lvl="1"/>
            <a:r>
              <a:rPr lang="en-US" sz="2400" dirty="0"/>
              <a:t>draft-ietf-opsawg-ntf-02</a:t>
            </a:r>
          </a:p>
          <a:p>
            <a:pPr lvl="2"/>
            <a:r>
              <a:rPr lang="en-US" altLang="zh-CN" sz="2000" dirty="0"/>
              <a:t>Incorporated </a:t>
            </a:r>
            <a:r>
              <a:rPr lang="en-US" sz="2000" dirty="0"/>
              <a:t>detailed review comments from Adrian </a:t>
            </a:r>
            <a:r>
              <a:rPr lang="en-US" sz="2000" dirty="0" err="1"/>
              <a:t>Farrel</a:t>
            </a:r>
            <a:endParaRPr lang="en-US" sz="2000" dirty="0"/>
          </a:p>
          <a:p>
            <a:pPr lvl="2"/>
            <a:r>
              <a:rPr lang="en-US" sz="2000" dirty="0"/>
              <a:t>The authors think it’s ready for WGLC</a:t>
            </a:r>
          </a:p>
          <a:p>
            <a:pPr lvl="1"/>
            <a:r>
              <a:rPr lang="en-US" sz="2400" dirty="0"/>
              <a:t>draft-ietf-opsawg-sdi-05</a:t>
            </a:r>
          </a:p>
          <a:p>
            <a:pPr lvl="2"/>
            <a:r>
              <a:rPr lang="en-US" sz="2000" dirty="0"/>
              <a:t>Michael Richardson provided shepherd review</a:t>
            </a:r>
          </a:p>
          <a:p>
            <a:pPr lvl="2"/>
            <a:r>
              <a:rPr lang="en-US" sz="2000" dirty="0"/>
              <a:t>Authors working to incorporate changes before submitting to IESG</a:t>
            </a:r>
          </a:p>
          <a:p>
            <a:pPr lvl="1"/>
            <a:r>
              <a:rPr lang="en-US" altLang="zh-CN" sz="2400" dirty="0"/>
              <a:t>draft-ietf-opsawg-tacacs-yang-02</a:t>
            </a:r>
          </a:p>
          <a:p>
            <a:pPr lvl="2"/>
            <a:r>
              <a:rPr lang="en-US" altLang="zh-CN" sz="2000" dirty="0"/>
              <a:t>All feedback incorporated</a:t>
            </a:r>
          </a:p>
          <a:p>
            <a:pPr lvl="2"/>
            <a:r>
              <a:rPr lang="en-US" altLang="zh-CN" sz="2000" dirty="0"/>
              <a:t>WGLC to begin after this meeting</a:t>
            </a:r>
          </a:p>
          <a:p>
            <a:pPr lvl="1"/>
            <a:r>
              <a:rPr lang="en-US" altLang="zh-CN" sz="2400" dirty="0"/>
              <a:t>draft-ietf-opsawg-l3sm-l3nm-02</a:t>
            </a:r>
          </a:p>
          <a:p>
            <a:pPr lvl="2"/>
            <a:r>
              <a:rPr lang="en-US" altLang="zh-CN" sz="2000" dirty="0"/>
              <a:t>To be presented today</a:t>
            </a:r>
          </a:p>
          <a:p>
            <a:pPr lvl="1"/>
            <a:r>
              <a:rPr lang="en-US" sz="2400" dirty="0"/>
              <a:t>draft-ietf-opsawg-model-automation-framework-02</a:t>
            </a:r>
          </a:p>
          <a:p>
            <a:pPr lvl="2"/>
            <a:r>
              <a:rPr lang="en-US" altLang="zh-CN" sz="2000" dirty="0"/>
              <a:t>To be presented today</a:t>
            </a:r>
          </a:p>
        </p:txBody>
      </p:sp>
      <p:sp>
        <p:nvSpPr>
          <p:cNvPr id="4" name="Slide Number Placeholder 3">
            <a:extLst>
              <a:ext uri="{FF2B5EF4-FFF2-40B4-BE49-F238E27FC236}">
                <a16:creationId xmlns:a16="http://schemas.microsoft.com/office/drawing/2014/main" id="{DFA8230D-D07F-1F41-82B4-846693A59F01}"/>
              </a:ext>
            </a:extLst>
          </p:cNvPr>
          <p:cNvSpPr>
            <a:spLocks noGrp="1"/>
          </p:cNvSpPr>
          <p:nvPr>
            <p:ph type="sldNum" sz="quarter" idx="12"/>
          </p:nvPr>
        </p:nvSpPr>
        <p:spPr/>
        <p:txBody>
          <a:bodyPr/>
          <a:lstStyle/>
          <a:p>
            <a:fld id="{0C913308-F349-4B6D-A68A-DD1791B4A57B}" type="slidenum">
              <a:rPr lang="zh-CN" altLang="en-US" smtClean="0"/>
              <a:pPr/>
              <a:t>5</a:t>
            </a:fld>
            <a:endParaRPr lang="zh-CN" altLang="en-US"/>
          </a:p>
        </p:txBody>
      </p:sp>
    </p:spTree>
    <p:extLst>
      <p:ext uri="{BB962C8B-B14F-4D97-AF65-F5344CB8AC3E}">
        <p14:creationId xmlns:p14="http://schemas.microsoft.com/office/powerpoint/2010/main" val="3311237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OPSAWG Agenda</a:t>
            </a:r>
            <a:endParaRPr lang="zh-CN" altLang="en-US" dirty="0"/>
          </a:p>
        </p:txBody>
      </p:sp>
      <p:sp>
        <p:nvSpPr>
          <p:cNvPr id="3" name="内容占位符 2"/>
          <p:cNvSpPr>
            <a:spLocks noGrp="1"/>
          </p:cNvSpPr>
          <p:nvPr>
            <p:ph idx="1"/>
          </p:nvPr>
        </p:nvSpPr>
        <p:spPr>
          <a:xfrm>
            <a:off x="1981200" y="1340768"/>
            <a:ext cx="8229600" cy="4680520"/>
          </a:xfrm>
        </p:spPr>
        <p:txBody>
          <a:bodyPr>
            <a:normAutofit lnSpcReduction="10000"/>
          </a:bodyPr>
          <a:lstStyle/>
          <a:p>
            <a:r>
              <a:rPr lang="en-US" altLang="zh-CN" sz="2000" b="1" dirty="0"/>
              <a:t>A Framework for Automating Service and Network Management with YANG</a:t>
            </a:r>
          </a:p>
          <a:p>
            <a:pPr lvl="1"/>
            <a:r>
              <a:rPr lang="en-US" altLang="zh-CN" sz="1600" dirty="0"/>
              <a:t>Qin Wu</a:t>
            </a:r>
          </a:p>
          <a:p>
            <a:pPr lvl="1"/>
            <a:r>
              <a:rPr lang="en-US" altLang="zh-CN" sz="1600" dirty="0"/>
              <a:t>Draft: https://</a:t>
            </a:r>
            <a:r>
              <a:rPr lang="en-US" altLang="zh-CN" sz="1600" dirty="0" err="1"/>
              <a:t>datatracker.ietf.org</a:t>
            </a:r>
            <a:r>
              <a:rPr lang="en-US" altLang="zh-CN" sz="1600" dirty="0"/>
              <a:t>/doc/draft-</a:t>
            </a:r>
            <a:r>
              <a:rPr lang="en-US" altLang="zh-CN" sz="1600" dirty="0" err="1"/>
              <a:t>ietf</a:t>
            </a:r>
            <a:r>
              <a:rPr lang="en-US" altLang="zh-CN" sz="1600" dirty="0"/>
              <a:t>-</a:t>
            </a:r>
            <a:r>
              <a:rPr lang="en-US" altLang="zh-CN" sz="1600" dirty="0" err="1"/>
              <a:t>opsawg</a:t>
            </a:r>
            <a:r>
              <a:rPr lang="en-US" altLang="zh-CN" sz="1600" dirty="0"/>
              <a:t>-model-automation-framework</a:t>
            </a:r>
          </a:p>
          <a:p>
            <a:pPr lvl="1"/>
            <a:r>
              <a:rPr lang="en-US" altLang="zh-CN" sz="1600" dirty="0"/>
              <a:t>10 minutes</a:t>
            </a:r>
          </a:p>
          <a:p>
            <a:endParaRPr lang="en-US" altLang="zh-CN" sz="2000" b="1" dirty="0"/>
          </a:p>
          <a:p>
            <a:r>
              <a:rPr lang="en-US" altLang="zh-CN" sz="2000" b="1" dirty="0"/>
              <a:t>A Layer 3 VPN Network YANG Model</a:t>
            </a:r>
          </a:p>
          <a:p>
            <a:pPr lvl="1"/>
            <a:r>
              <a:rPr lang="en-US" altLang="zh-CN" sz="1600" dirty="0"/>
              <a:t>Oscar González de Dios</a:t>
            </a:r>
          </a:p>
          <a:p>
            <a:pPr lvl="1"/>
            <a:r>
              <a:rPr lang="en-US" altLang="zh-CN" sz="1600" dirty="0"/>
              <a:t>Draft: https://</a:t>
            </a:r>
            <a:r>
              <a:rPr lang="en-US" altLang="zh-CN" sz="1600" dirty="0" err="1"/>
              <a:t>datatracker.ietf.org</a:t>
            </a:r>
            <a:r>
              <a:rPr lang="en-US" altLang="zh-CN" sz="1600" dirty="0"/>
              <a:t>/doc/draft-ietf-opsawg-l3sm-l3nm/</a:t>
            </a:r>
          </a:p>
          <a:p>
            <a:pPr lvl="1"/>
            <a:r>
              <a:rPr lang="en-US" altLang="zh-CN" sz="1600" dirty="0"/>
              <a:t>10 minutes</a:t>
            </a:r>
          </a:p>
          <a:p>
            <a:endParaRPr lang="en-US" altLang="zh-CN" sz="2000" b="1" dirty="0"/>
          </a:p>
          <a:p>
            <a:r>
              <a:rPr lang="en-US" altLang="zh-CN" sz="2000" b="1" dirty="0"/>
              <a:t>A Layer 2 VPN Network Yang Model</a:t>
            </a:r>
          </a:p>
          <a:p>
            <a:pPr lvl="1"/>
            <a:r>
              <a:rPr lang="en-US" altLang="zh-CN" sz="1600" dirty="0"/>
              <a:t>Oscar González de Dios</a:t>
            </a:r>
          </a:p>
          <a:p>
            <a:pPr lvl="1"/>
            <a:r>
              <a:rPr lang="en-US" altLang="zh-CN" sz="1600" dirty="0"/>
              <a:t>Draft: https://</a:t>
            </a:r>
            <a:r>
              <a:rPr lang="en-US" altLang="zh-CN" sz="1600" dirty="0" err="1"/>
              <a:t>datatracker.ietf.org</a:t>
            </a:r>
            <a:r>
              <a:rPr lang="en-US" altLang="zh-CN" sz="1600" dirty="0"/>
              <a:t>/doc/draft-barguil-opsawg-l2sm-l2nm</a:t>
            </a:r>
          </a:p>
          <a:p>
            <a:pPr lvl="1"/>
            <a:r>
              <a:rPr lang="en-US" altLang="zh-CN" sz="1600" dirty="0"/>
              <a:t>5 minutes</a:t>
            </a:r>
            <a:endParaRPr lang="en-US" altLang="zh-CN" sz="1200" dirty="0"/>
          </a:p>
        </p:txBody>
      </p:sp>
      <p:sp>
        <p:nvSpPr>
          <p:cNvPr id="4" name="Slide Number Placeholder 3">
            <a:extLst>
              <a:ext uri="{FF2B5EF4-FFF2-40B4-BE49-F238E27FC236}">
                <a16:creationId xmlns:a16="http://schemas.microsoft.com/office/drawing/2014/main" id="{8AEE6911-07D6-514F-86EC-92982055F4D2}"/>
              </a:ext>
            </a:extLst>
          </p:cNvPr>
          <p:cNvSpPr>
            <a:spLocks noGrp="1"/>
          </p:cNvSpPr>
          <p:nvPr>
            <p:ph type="sldNum" sz="quarter" idx="12"/>
          </p:nvPr>
        </p:nvSpPr>
        <p:spPr/>
        <p:txBody>
          <a:bodyPr/>
          <a:lstStyle/>
          <a:p>
            <a:fld id="{0C913308-F349-4B6D-A68A-DD1791B4A57B}" type="slidenum">
              <a:rPr lang="zh-CN" altLang="en-US" smtClean="0"/>
              <a:pPr/>
              <a:t>6</a:t>
            </a:fld>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OPSAWG Agenda (cont.)</a:t>
            </a:r>
            <a:endParaRPr lang="zh-CN" altLang="en-US" dirty="0"/>
          </a:p>
        </p:txBody>
      </p:sp>
      <p:sp>
        <p:nvSpPr>
          <p:cNvPr id="3" name="内容占位符 2"/>
          <p:cNvSpPr>
            <a:spLocks noGrp="1"/>
          </p:cNvSpPr>
          <p:nvPr>
            <p:ph idx="1"/>
          </p:nvPr>
        </p:nvSpPr>
        <p:spPr>
          <a:xfrm>
            <a:off x="1055440" y="1196752"/>
            <a:ext cx="10526960" cy="5386610"/>
          </a:xfrm>
        </p:spPr>
        <p:txBody>
          <a:bodyPr>
            <a:normAutofit fontScale="70000" lnSpcReduction="20000"/>
          </a:bodyPr>
          <a:lstStyle/>
          <a:p>
            <a:r>
              <a:rPr lang="en-US" altLang="zh-CN" b="1" dirty="0"/>
              <a:t>A YANG Model for User-Network Interface (UNI) Topologies</a:t>
            </a:r>
          </a:p>
          <a:p>
            <a:pPr lvl="1"/>
            <a:r>
              <a:rPr lang="en-US" altLang="zh-CN" sz="1600" dirty="0"/>
              <a:t>Med </a:t>
            </a:r>
            <a:r>
              <a:rPr lang="en-US" altLang="zh-CN" sz="1600" dirty="0" err="1"/>
              <a:t>Boucadair</a:t>
            </a:r>
            <a:endParaRPr lang="en-US" altLang="zh-CN" sz="1600" dirty="0"/>
          </a:p>
          <a:p>
            <a:pPr lvl="1"/>
            <a:r>
              <a:rPr lang="en-US" altLang="zh-CN" sz="1600" dirty="0"/>
              <a:t>Draft: https://</a:t>
            </a:r>
            <a:r>
              <a:rPr lang="en-US" altLang="zh-CN" sz="1600" dirty="0" err="1"/>
              <a:t>datatracker.ietf.org</a:t>
            </a:r>
            <a:r>
              <a:rPr lang="en-US" altLang="zh-CN" sz="1600" dirty="0"/>
              <a:t>/doc/draft-</a:t>
            </a:r>
            <a:r>
              <a:rPr lang="en-US" altLang="zh-CN" sz="1600" dirty="0" err="1"/>
              <a:t>ogondio</a:t>
            </a:r>
            <a:r>
              <a:rPr lang="en-US" altLang="zh-CN" sz="1600" dirty="0"/>
              <a:t>-</a:t>
            </a:r>
            <a:r>
              <a:rPr lang="en-US" altLang="zh-CN" sz="1600" dirty="0" err="1"/>
              <a:t>opsawg</a:t>
            </a:r>
            <a:r>
              <a:rPr lang="en-US" altLang="zh-CN" sz="1600" dirty="0"/>
              <a:t>-</a:t>
            </a:r>
            <a:r>
              <a:rPr lang="en-US" altLang="zh-CN" sz="1600" dirty="0" err="1"/>
              <a:t>uni</a:t>
            </a:r>
            <a:r>
              <a:rPr lang="en-US" altLang="zh-CN" sz="1600" dirty="0"/>
              <a:t>-topology</a:t>
            </a:r>
          </a:p>
          <a:p>
            <a:pPr lvl="1"/>
            <a:r>
              <a:rPr lang="en-US" altLang="zh-CN" sz="1600" dirty="0"/>
              <a:t>5 minutes</a:t>
            </a:r>
          </a:p>
          <a:p>
            <a:endParaRPr lang="en-US" altLang="zh-CN" dirty="0"/>
          </a:p>
          <a:p>
            <a:r>
              <a:rPr lang="en-US" altLang="zh-CN" b="1" dirty="0"/>
              <a:t>MUD and SUIT, Operational considerations for MUD, MUD and quarantined access to firmware</a:t>
            </a:r>
          </a:p>
          <a:p>
            <a:pPr lvl="1"/>
            <a:r>
              <a:rPr lang="en-US" altLang="zh-CN" sz="1600" dirty="0"/>
              <a:t>Michael Richardson</a:t>
            </a:r>
          </a:p>
          <a:p>
            <a:pPr lvl="1"/>
            <a:r>
              <a:rPr lang="en-US" altLang="zh-CN" sz="1600" dirty="0"/>
              <a:t>Drafts:</a:t>
            </a:r>
          </a:p>
          <a:p>
            <a:pPr lvl="2"/>
            <a:r>
              <a:rPr lang="en-US" altLang="zh-CN" sz="1200" dirty="0"/>
              <a:t>https://</a:t>
            </a:r>
            <a:r>
              <a:rPr lang="en-US" altLang="zh-CN" sz="1200" dirty="0" err="1"/>
              <a:t>datatracker.ietf.org</a:t>
            </a:r>
            <a:r>
              <a:rPr lang="en-US" altLang="zh-CN" sz="1200" dirty="0"/>
              <a:t>/doc/draft-</a:t>
            </a:r>
            <a:r>
              <a:rPr lang="en-US" altLang="zh-CN" sz="1200" dirty="0" err="1"/>
              <a:t>richardson</a:t>
            </a:r>
            <a:r>
              <a:rPr lang="en-US" altLang="zh-CN" sz="1200" dirty="0"/>
              <a:t>-</a:t>
            </a:r>
            <a:r>
              <a:rPr lang="en-US" altLang="zh-CN" sz="1200" dirty="0" err="1"/>
              <a:t>opsawg</a:t>
            </a:r>
            <a:r>
              <a:rPr lang="en-US" altLang="zh-CN" sz="1200" dirty="0"/>
              <a:t>-mud-acceptable-</a:t>
            </a:r>
            <a:r>
              <a:rPr lang="en-US" altLang="zh-CN" sz="1200" dirty="0" err="1"/>
              <a:t>urls</a:t>
            </a:r>
            <a:endParaRPr lang="en-US" altLang="zh-CN" sz="1200" dirty="0"/>
          </a:p>
          <a:p>
            <a:pPr lvl="2"/>
            <a:r>
              <a:rPr lang="en-US" altLang="zh-CN" sz="1200" dirty="0"/>
              <a:t>https://</a:t>
            </a:r>
            <a:r>
              <a:rPr lang="en-US" altLang="zh-CN" sz="1200" dirty="0" err="1"/>
              <a:t>datatracker.ietf.org</a:t>
            </a:r>
            <a:r>
              <a:rPr lang="en-US" altLang="zh-CN" sz="1200" dirty="0"/>
              <a:t>/doc/draft-</a:t>
            </a:r>
            <a:r>
              <a:rPr lang="en-US" altLang="zh-CN" sz="1200" dirty="0" err="1"/>
              <a:t>richardson</a:t>
            </a:r>
            <a:r>
              <a:rPr lang="en-US" altLang="zh-CN" sz="1200" dirty="0"/>
              <a:t>-</a:t>
            </a:r>
            <a:r>
              <a:rPr lang="en-US" altLang="zh-CN" sz="1200" dirty="0" err="1"/>
              <a:t>opsawg</a:t>
            </a:r>
            <a:r>
              <a:rPr lang="en-US" altLang="zh-CN" sz="1200" dirty="0"/>
              <a:t>-mud-</a:t>
            </a:r>
            <a:r>
              <a:rPr lang="en-US" altLang="zh-CN" sz="1200" dirty="0" err="1"/>
              <a:t>iot</a:t>
            </a:r>
            <a:r>
              <a:rPr lang="en-US" altLang="zh-CN" sz="1200" dirty="0"/>
              <a:t>-</a:t>
            </a:r>
            <a:r>
              <a:rPr lang="en-US" altLang="zh-CN" sz="1200" dirty="0" err="1"/>
              <a:t>dns</a:t>
            </a:r>
            <a:r>
              <a:rPr lang="en-US" altLang="zh-CN" sz="1200" dirty="0"/>
              <a:t>-considerations</a:t>
            </a:r>
          </a:p>
          <a:p>
            <a:pPr lvl="2"/>
            <a:r>
              <a:rPr lang="en-US" altLang="zh-CN" sz="1200" dirty="0"/>
              <a:t>https://</a:t>
            </a:r>
            <a:r>
              <a:rPr lang="en-US" altLang="zh-CN" sz="1200" dirty="0" err="1"/>
              <a:t>datatracker.ietf.org</a:t>
            </a:r>
            <a:r>
              <a:rPr lang="en-US" altLang="zh-CN" sz="1200" dirty="0"/>
              <a:t>/doc/draft-</a:t>
            </a:r>
            <a:r>
              <a:rPr lang="en-US" altLang="zh-CN" sz="1200" dirty="0" err="1"/>
              <a:t>richardson</a:t>
            </a:r>
            <a:r>
              <a:rPr lang="en-US" altLang="zh-CN" sz="1200" dirty="0"/>
              <a:t>-</a:t>
            </a:r>
            <a:r>
              <a:rPr lang="en-US" altLang="zh-CN" sz="1200" dirty="0" err="1"/>
              <a:t>shg</a:t>
            </a:r>
            <a:r>
              <a:rPr lang="en-US" altLang="zh-CN" sz="1200" dirty="0"/>
              <a:t>-mud-quarantined-access</a:t>
            </a:r>
          </a:p>
          <a:p>
            <a:pPr lvl="1"/>
            <a:r>
              <a:rPr lang="en-US" altLang="zh-CN" sz="1600" dirty="0"/>
              <a:t>15 minutes</a:t>
            </a:r>
          </a:p>
          <a:p>
            <a:endParaRPr lang="en-US" altLang="zh-CN" dirty="0"/>
          </a:p>
          <a:p>
            <a:r>
              <a:rPr lang="en-US" altLang="zh-CN" b="1" dirty="0"/>
              <a:t>MUD (D)TLS profiles for IoT Devices</a:t>
            </a:r>
          </a:p>
          <a:p>
            <a:pPr lvl="1"/>
            <a:r>
              <a:rPr lang="en-US" altLang="zh-CN" sz="1600" dirty="0" err="1"/>
              <a:t>Tirumal</a:t>
            </a:r>
            <a:r>
              <a:rPr lang="en-US" altLang="zh-CN" sz="1600" dirty="0"/>
              <a:t> Reddy</a:t>
            </a:r>
          </a:p>
          <a:p>
            <a:pPr lvl="1"/>
            <a:r>
              <a:rPr lang="en-US" altLang="zh-CN" sz="1600" dirty="0"/>
              <a:t>Draft: https://</a:t>
            </a:r>
            <a:r>
              <a:rPr lang="en-US" altLang="zh-CN" sz="1600" dirty="0" err="1"/>
              <a:t>datatracker.ietf.org</a:t>
            </a:r>
            <a:r>
              <a:rPr lang="en-US" altLang="zh-CN" sz="1600" dirty="0"/>
              <a:t>/doc/draft-</a:t>
            </a:r>
            <a:r>
              <a:rPr lang="en-US" altLang="zh-CN" sz="1600" dirty="0" err="1"/>
              <a:t>reddy</a:t>
            </a:r>
            <a:r>
              <a:rPr lang="en-US" altLang="zh-CN" sz="1600" dirty="0"/>
              <a:t>-</a:t>
            </a:r>
            <a:r>
              <a:rPr lang="en-US" altLang="zh-CN" sz="1600" dirty="0" err="1"/>
              <a:t>opsawg</a:t>
            </a:r>
            <a:r>
              <a:rPr lang="en-US" altLang="zh-CN" sz="1600" dirty="0"/>
              <a:t>-mud-</a:t>
            </a:r>
            <a:r>
              <a:rPr lang="en-US" altLang="zh-CN" sz="1600" dirty="0" err="1"/>
              <a:t>tls</a:t>
            </a:r>
            <a:endParaRPr lang="en-US" altLang="zh-CN" sz="1600" dirty="0"/>
          </a:p>
          <a:p>
            <a:pPr lvl="1"/>
            <a:r>
              <a:rPr lang="en-US" altLang="zh-CN" sz="1600" dirty="0"/>
              <a:t>5 minutes</a:t>
            </a:r>
          </a:p>
          <a:p>
            <a:endParaRPr lang="en-US" altLang="zh-CN" dirty="0"/>
          </a:p>
          <a:p>
            <a:r>
              <a:rPr lang="en-US" altLang="zh-CN" b="1" dirty="0"/>
              <a:t>Sampled Traffic Streaming</a:t>
            </a:r>
          </a:p>
          <a:p>
            <a:pPr lvl="1"/>
            <a:r>
              <a:rPr lang="en-US" altLang="zh-CN" sz="1600" dirty="0"/>
              <a:t>Andrew Gray</a:t>
            </a:r>
          </a:p>
          <a:p>
            <a:pPr lvl="1"/>
            <a:r>
              <a:rPr lang="en-US" altLang="zh-CN" sz="1600" dirty="0"/>
              <a:t>Draft: https://</a:t>
            </a:r>
            <a:r>
              <a:rPr lang="en-US" altLang="zh-CN" sz="1600" dirty="0" err="1"/>
              <a:t>datatracker.ietf.org</a:t>
            </a:r>
            <a:r>
              <a:rPr lang="en-US" altLang="zh-CN" sz="1600" dirty="0"/>
              <a:t>/doc/draft-gray-sampled-streaming</a:t>
            </a:r>
          </a:p>
          <a:p>
            <a:pPr lvl="1"/>
            <a:r>
              <a:rPr lang="en-US" altLang="zh-CN" sz="1600" dirty="0"/>
              <a:t>10 minutes</a:t>
            </a:r>
          </a:p>
        </p:txBody>
      </p:sp>
      <p:sp>
        <p:nvSpPr>
          <p:cNvPr id="4" name="Slide Number Placeholder 3">
            <a:extLst>
              <a:ext uri="{FF2B5EF4-FFF2-40B4-BE49-F238E27FC236}">
                <a16:creationId xmlns:a16="http://schemas.microsoft.com/office/drawing/2014/main" id="{716A24B6-C259-7648-96C2-E7CFC77807FF}"/>
              </a:ext>
            </a:extLst>
          </p:cNvPr>
          <p:cNvSpPr>
            <a:spLocks noGrp="1"/>
          </p:cNvSpPr>
          <p:nvPr>
            <p:ph type="sldNum" sz="quarter" idx="12"/>
          </p:nvPr>
        </p:nvSpPr>
        <p:spPr/>
        <p:txBody>
          <a:bodyPr/>
          <a:lstStyle/>
          <a:p>
            <a:fld id="{0C913308-F349-4B6D-A68A-DD1791B4A57B}" type="slidenum">
              <a:rPr lang="zh-CN" altLang="en-US" smtClean="0"/>
              <a:pPr/>
              <a:t>7</a:t>
            </a:fld>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OPSAWG Agenda (cont.)</a:t>
            </a:r>
            <a:endParaRPr lang="zh-CN" altLang="en-US" dirty="0"/>
          </a:p>
        </p:txBody>
      </p:sp>
      <p:sp>
        <p:nvSpPr>
          <p:cNvPr id="3" name="内容占位符 2"/>
          <p:cNvSpPr>
            <a:spLocks noGrp="1"/>
          </p:cNvSpPr>
          <p:nvPr>
            <p:ph idx="1"/>
          </p:nvPr>
        </p:nvSpPr>
        <p:spPr>
          <a:xfrm>
            <a:off x="551384" y="1412776"/>
            <a:ext cx="11031016" cy="4896544"/>
          </a:xfrm>
        </p:spPr>
        <p:txBody>
          <a:bodyPr>
            <a:normAutofit fontScale="92500" lnSpcReduction="10000"/>
          </a:bodyPr>
          <a:lstStyle/>
          <a:p>
            <a:r>
              <a:rPr lang="en-US" altLang="zh-CN" sz="2000" b="1" dirty="0"/>
              <a:t>In-situ Flow Information Telemetry Framework</a:t>
            </a:r>
          </a:p>
          <a:p>
            <a:pPr lvl="1"/>
            <a:r>
              <a:rPr lang="en-US" altLang="zh-CN" sz="1600" dirty="0" err="1"/>
              <a:t>Haoyu</a:t>
            </a:r>
            <a:r>
              <a:rPr lang="en-US" altLang="zh-CN" sz="1600" dirty="0"/>
              <a:t> Song</a:t>
            </a:r>
          </a:p>
          <a:p>
            <a:pPr lvl="1"/>
            <a:r>
              <a:rPr lang="en-US" altLang="zh-CN" sz="1600" dirty="0"/>
              <a:t>Draft: https://</a:t>
            </a:r>
            <a:r>
              <a:rPr lang="en-US" altLang="zh-CN" sz="1600" dirty="0" err="1"/>
              <a:t>datatracker.ietf.org</a:t>
            </a:r>
            <a:r>
              <a:rPr lang="en-US" altLang="zh-CN" sz="1600" dirty="0"/>
              <a:t>/doc/draft-song-</a:t>
            </a:r>
            <a:r>
              <a:rPr lang="en-US" altLang="zh-CN" sz="1600" dirty="0" err="1"/>
              <a:t>opsawg</a:t>
            </a:r>
            <a:r>
              <a:rPr lang="en-US" altLang="zh-CN" sz="1600" dirty="0"/>
              <a:t>-</a:t>
            </a:r>
            <a:r>
              <a:rPr lang="en-US" altLang="zh-CN" sz="1600" dirty="0" err="1"/>
              <a:t>ifit</a:t>
            </a:r>
            <a:r>
              <a:rPr lang="en-US" altLang="zh-CN" sz="1600" dirty="0"/>
              <a:t>-framework/</a:t>
            </a:r>
          </a:p>
          <a:p>
            <a:pPr lvl="1"/>
            <a:r>
              <a:rPr lang="en-US" altLang="zh-CN" sz="1600" dirty="0"/>
              <a:t>10 minutes</a:t>
            </a:r>
          </a:p>
          <a:p>
            <a:endParaRPr lang="en-US" altLang="zh-CN" sz="2000" b="1" dirty="0"/>
          </a:p>
          <a:p>
            <a:r>
              <a:rPr lang="en-US" altLang="zh-CN" sz="2000" b="1" dirty="0"/>
              <a:t>Service Assurance for Intent-based Networking Architecture and YANG modules</a:t>
            </a:r>
          </a:p>
          <a:p>
            <a:pPr lvl="1"/>
            <a:r>
              <a:rPr lang="en-US" altLang="zh-CN" sz="1600" dirty="0"/>
              <a:t>Benoit </a:t>
            </a:r>
            <a:r>
              <a:rPr lang="en-US" altLang="zh-CN" sz="1600" dirty="0" err="1"/>
              <a:t>Claise</a:t>
            </a:r>
            <a:endParaRPr lang="en-US" altLang="zh-CN" sz="1600" dirty="0"/>
          </a:p>
          <a:p>
            <a:pPr lvl="1"/>
            <a:r>
              <a:rPr lang="en-US" altLang="zh-CN" sz="1600" dirty="0"/>
              <a:t>Drafts:</a:t>
            </a:r>
          </a:p>
          <a:p>
            <a:pPr lvl="2"/>
            <a:r>
              <a:rPr lang="en-US" altLang="zh-CN" sz="1200" dirty="0"/>
              <a:t>https://</a:t>
            </a:r>
            <a:r>
              <a:rPr lang="en-US" altLang="zh-CN" sz="1200" dirty="0" err="1"/>
              <a:t>datatracker.ietf.org</a:t>
            </a:r>
            <a:r>
              <a:rPr lang="en-US" altLang="zh-CN" sz="1200" dirty="0"/>
              <a:t>/doc/draft-</a:t>
            </a:r>
            <a:r>
              <a:rPr lang="en-US" altLang="zh-CN" sz="1200" dirty="0" err="1"/>
              <a:t>claise</a:t>
            </a:r>
            <a:r>
              <a:rPr lang="en-US" altLang="zh-CN" sz="1200" dirty="0"/>
              <a:t>-</a:t>
            </a:r>
            <a:r>
              <a:rPr lang="en-US" altLang="zh-CN" sz="1200" dirty="0" err="1"/>
              <a:t>opsawg</a:t>
            </a:r>
            <a:r>
              <a:rPr lang="en-US" altLang="zh-CN" sz="1200" dirty="0"/>
              <a:t>-service-assurance-architecture</a:t>
            </a:r>
          </a:p>
          <a:p>
            <a:pPr lvl="2"/>
            <a:r>
              <a:rPr lang="en-US" altLang="zh-CN" sz="1200" dirty="0"/>
              <a:t>https://</a:t>
            </a:r>
            <a:r>
              <a:rPr lang="en-US" altLang="zh-CN" sz="1200" dirty="0" err="1"/>
              <a:t>datatracker.ietf.org</a:t>
            </a:r>
            <a:r>
              <a:rPr lang="en-US" altLang="zh-CN" sz="1200" dirty="0"/>
              <a:t>/doc/draft-</a:t>
            </a:r>
            <a:r>
              <a:rPr lang="en-US" altLang="zh-CN" sz="1200" dirty="0" err="1"/>
              <a:t>claise</a:t>
            </a:r>
            <a:r>
              <a:rPr lang="en-US" altLang="zh-CN" sz="1200" dirty="0"/>
              <a:t>-</a:t>
            </a:r>
            <a:r>
              <a:rPr lang="en-US" altLang="zh-CN" sz="1200" dirty="0" err="1"/>
              <a:t>opsawg</a:t>
            </a:r>
            <a:r>
              <a:rPr lang="en-US" altLang="zh-CN" sz="1200" dirty="0"/>
              <a:t>-service-assurance-yang</a:t>
            </a:r>
          </a:p>
          <a:p>
            <a:pPr lvl="1"/>
            <a:r>
              <a:rPr lang="en-US" altLang="zh-CN" sz="1600" dirty="0"/>
              <a:t>15 minutes</a:t>
            </a:r>
          </a:p>
          <a:p>
            <a:endParaRPr lang="en-US" altLang="zh-CN" sz="2000" b="1" dirty="0"/>
          </a:p>
          <a:p>
            <a:r>
              <a:rPr lang="en-US" altLang="zh-CN" sz="2000" b="1" dirty="0"/>
              <a:t>YANG Data Models for the IP Flow Information Export (IPFIX) Protocol, Packet Sampling (PSAMP) Protocol, and Bulk Data Export</a:t>
            </a:r>
          </a:p>
          <a:p>
            <a:pPr lvl="1"/>
            <a:r>
              <a:rPr lang="en-US" altLang="zh-CN" sz="1600" dirty="0"/>
              <a:t>Joey Boyd</a:t>
            </a:r>
          </a:p>
          <a:p>
            <a:pPr lvl="1"/>
            <a:r>
              <a:rPr lang="en-US" altLang="zh-CN" sz="1600" dirty="0"/>
              <a:t>Draft: https://</a:t>
            </a:r>
            <a:r>
              <a:rPr lang="en-US" altLang="zh-CN" sz="1600" dirty="0" err="1"/>
              <a:t>datatracker.ietf.org</a:t>
            </a:r>
            <a:r>
              <a:rPr lang="en-US" altLang="zh-CN" sz="1600" dirty="0"/>
              <a:t>/doc/draft-</a:t>
            </a:r>
            <a:r>
              <a:rPr lang="en-US" altLang="zh-CN" sz="1600" dirty="0" err="1"/>
              <a:t>boydseda</a:t>
            </a:r>
            <a:r>
              <a:rPr lang="en-US" altLang="zh-CN" sz="1600" dirty="0"/>
              <a:t>-</a:t>
            </a:r>
            <a:r>
              <a:rPr lang="en-US" altLang="zh-CN" sz="1600" dirty="0" err="1"/>
              <a:t>ipfix</a:t>
            </a:r>
            <a:r>
              <a:rPr lang="en-US" altLang="zh-CN" sz="1600" dirty="0"/>
              <a:t>-</a:t>
            </a:r>
            <a:r>
              <a:rPr lang="en-US" altLang="zh-CN" sz="1600" dirty="0" err="1"/>
              <a:t>psamp</a:t>
            </a:r>
            <a:r>
              <a:rPr lang="en-US" altLang="zh-CN" sz="1600" dirty="0"/>
              <a:t>-bulk-data-yang-model/</a:t>
            </a:r>
          </a:p>
          <a:p>
            <a:pPr lvl="1"/>
            <a:r>
              <a:rPr lang="en-US" altLang="zh-CN" sz="1600" dirty="0"/>
              <a:t>20 minutes</a:t>
            </a:r>
            <a:endParaRPr lang="en-US" altLang="zh-CN" sz="400" dirty="0"/>
          </a:p>
        </p:txBody>
      </p:sp>
      <p:sp>
        <p:nvSpPr>
          <p:cNvPr id="4" name="Slide Number Placeholder 3">
            <a:extLst>
              <a:ext uri="{FF2B5EF4-FFF2-40B4-BE49-F238E27FC236}">
                <a16:creationId xmlns:a16="http://schemas.microsoft.com/office/drawing/2014/main" id="{AF540D6C-7CCD-3B47-9911-3CEAF451F7BC}"/>
              </a:ext>
            </a:extLst>
          </p:cNvPr>
          <p:cNvSpPr>
            <a:spLocks noGrp="1"/>
          </p:cNvSpPr>
          <p:nvPr>
            <p:ph type="sldNum" sz="quarter" idx="12"/>
          </p:nvPr>
        </p:nvSpPr>
        <p:spPr/>
        <p:txBody>
          <a:bodyPr/>
          <a:lstStyle/>
          <a:p>
            <a:fld id="{0C913308-F349-4B6D-A68A-DD1791B4A57B}" type="slidenum">
              <a:rPr lang="zh-CN" altLang="en-US" smtClean="0"/>
              <a:pPr/>
              <a:t>8</a:t>
            </a:fld>
            <a:endParaRPr lang="zh-CN" altLang="en-US"/>
          </a:p>
        </p:txBody>
      </p:sp>
    </p:spTree>
    <p:extLst>
      <p:ext uri="{BB962C8B-B14F-4D97-AF65-F5344CB8AC3E}">
        <p14:creationId xmlns:p14="http://schemas.microsoft.com/office/powerpoint/2010/main" val="3461121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85D92-B486-A140-B2D6-3F0CBA8F65DA}"/>
              </a:ext>
            </a:extLst>
          </p:cNvPr>
          <p:cNvSpPr>
            <a:spLocks noGrp="1"/>
          </p:cNvSpPr>
          <p:nvPr>
            <p:ph type="title"/>
          </p:nvPr>
        </p:nvSpPr>
        <p:spPr/>
        <p:txBody>
          <a:bodyPr/>
          <a:lstStyle/>
          <a:p>
            <a:r>
              <a:rPr lang="en-US" dirty="0"/>
              <a:t>Ops Area Agenda</a:t>
            </a:r>
          </a:p>
        </p:txBody>
      </p:sp>
      <p:sp>
        <p:nvSpPr>
          <p:cNvPr id="3" name="Content Placeholder 2">
            <a:extLst>
              <a:ext uri="{FF2B5EF4-FFF2-40B4-BE49-F238E27FC236}">
                <a16:creationId xmlns:a16="http://schemas.microsoft.com/office/drawing/2014/main" id="{9BB4DF3D-6BC3-184C-8B30-8A5ABD8D36E3}"/>
              </a:ext>
            </a:extLst>
          </p:cNvPr>
          <p:cNvSpPr>
            <a:spLocks noGrp="1"/>
          </p:cNvSpPr>
          <p:nvPr>
            <p:ph idx="1"/>
          </p:nvPr>
        </p:nvSpPr>
        <p:spPr/>
        <p:txBody>
          <a:bodyPr/>
          <a:lstStyle/>
          <a:p>
            <a:r>
              <a:rPr lang="en-US" dirty="0"/>
              <a:t>Open Mic</a:t>
            </a:r>
          </a:p>
        </p:txBody>
      </p:sp>
      <p:sp>
        <p:nvSpPr>
          <p:cNvPr id="4" name="Slide Number Placeholder 3">
            <a:extLst>
              <a:ext uri="{FF2B5EF4-FFF2-40B4-BE49-F238E27FC236}">
                <a16:creationId xmlns:a16="http://schemas.microsoft.com/office/drawing/2014/main" id="{DFEC5A39-4C89-A64C-8A4C-D2328742B6FF}"/>
              </a:ext>
            </a:extLst>
          </p:cNvPr>
          <p:cNvSpPr>
            <a:spLocks noGrp="1"/>
          </p:cNvSpPr>
          <p:nvPr>
            <p:ph type="sldNum" sz="quarter" idx="12"/>
          </p:nvPr>
        </p:nvSpPr>
        <p:spPr/>
        <p:txBody>
          <a:bodyPr/>
          <a:lstStyle/>
          <a:p>
            <a:fld id="{0C913308-F349-4B6D-A68A-DD1791B4A57B}" type="slidenum">
              <a:rPr lang="zh-CN" altLang="en-US" smtClean="0"/>
              <a:pPr/>
              <a:t>9</a:t>
            </a:fld>
            <a:endParaRPr lang="zh-CN" altLang="en-US"/>
          </a:p>
        </p:txBody>
      </p:sp>
    </p:spTree>
    <p:extLst>
      <p:ext uri="{BB962C8B-B14F-4D97-AF65-F5344CB8AC3E}">
        <p14:creationId xmlns:p14="http://schemas.microsoft.com/office/powerpoint/2010/main" val="331442188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terial">
  <a:themeElements>
    <a:clrScheme name="Material">
      <a:dk1>
        <a:srgbClr val="002D3C"/>
      </a:dk1>
      <a:lt1>
        <a:srgbClr val="4285F4"/>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IETF Template">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7082</TotalTime>
  <Words>941</Words>
  <Application>Microsoft Macintosh PowerPoint</Application>
  <PresentationFormat>Widescreen</PresentationFormat>
  <Paragraphs>133</Paragraphs>
  <Slides>9</Slides>
  <Notes>4</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9</vt:i4>
      </vt:variant>
    </vt:vector>
  </HeadingPairs>
  <TitlesOfParts>
    <vt:vector size="18" baseType="lpstr">
      <vt:lpstr>Arial</vt:lpstr>
      <vt:lpstr>Calibri</vt:lpstr>
      <vt:lpstr>Montserrat</vt:lpstr>
      <vt:lpstr>Open Sans</vt:lpstr>
      <vt:lpstr>Open Sans SemiBold</vt:lpstr>
      <vt:lpstr>Roboto</vt:lpstr>
      <vt:lpstr>Office 主题</vt:lpstr>
      <vt:lpstr>Material</vt:lpstr>
      <vt:lpstr>IETF Template</vt:lpstr>
      <vt:lpstr>Joint OPS Area and OPSAWG Meeting</vt:lpstr>
      <vt:lpstr>IETF 107 Virtual Meeting Tips</vt:lpstr>
      <vt:lpstr>Note Well</vt:lpstr>
      <vt:lpstr>Welcome to OPSAWG</vt:lpstr>
      <vt:lpstr>WG Status</vt:lpstr>
      <vt:lpstr>OPSAWG Agenda</vt:lpstr>
      <vt:lpstr>OPSAWG Agenda (cont.)</vt:lpstr>
      <vt:lpstr>OPSAWG Agenda (cont.)</vt:lpstr>
      <vt:lpstr>Ops Area Agenda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Zhoutianran</dc:creator>
  <cp:lastModifiedBy>Joe Clarke (jclarke)</cp:lastModifiedBy>
  <cp:revision>107</cp:revision>
  <dcterms:created xsi:type="dcterms:W3CDTF">2016-11-07T07:24:12Z</dcterms:created>
  <dcterms:modified xsi:type="dcterms:W3CDTF">2020-04-03T14:39:04Z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(3)nEgyEJhfbemRpIAyKCH0POeb6c53YgM6PTvqBEtNW2f/8rg7L9I65g9E4brui/aFnCe8twnn
2hlx2rdUSgjDthPdghmGh/gUg31VKDQZhtxOqvvtacfOQzUJolQ+UGXTVsDNoVoYMJY5qkKx
hNkuWpt2/+BoJcsNL85shMuEEbwaTuKd++NJO4j979i5zlylfzL66M8P2DOj4CPmcWHhJkpb
dclD4yL9PxyoCWvU2X</vt:lpwstr>
  </property>
  <property fmtid="{D5CDD505-2E9C-101B-9397-08002B2CF9AE}" pid="3" name="_2015_ms_pID_7253431">
    <vt:lpwstr>s2oI7Bqms30ovdpLYXkxc5Ycs1zXLZHXuRwXX8+UV1MZBGq01FM0CE
aIhdbeTBq6S6UsCd5Tf316dihhK9H3rdg0A48xKB+uIzK32Pp/XUkdxSaDIlB1XmIMngBj6v
1/iqlW8c8+n/Nsie133UEspDm75ETabfxjJfC3aEnJjPPrhjS2eIcCEH8JnnKq0Q6lWTsljE
Vy3ctR7al/9+ZmHZKFJZyaRhSXY/1IMVmdmc</vt:lpwstr>
  </property>
  <property fmtid="{D5CDD505-2E9C-101B-9397-08002B2CF9AE}" pid="4" name="_2015_ms_pID_7253432">
    <vt:lpwstr>jypwU8HvSzPxiWLipaMFXxA=</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1563152545</vt:lpwstr>
  </property>
</Properties>
</file>