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handoutMasterIdLst>
    <p:handoutMasterId r:id="rId12"/>
  </p:handoutMasterIdLst>
  <p:sldIdLst>
    <p:sldId id="330" r:id="rId3"/>
    <p:sldId id="317" r:id="rId4"/>
    <p:sldId id="541" r:id="rId5"/>
    <p:sldId id="365" r:id="rId6"/>
    <p:sldId id="543" r:id="rId7"/>
    <p:sldId id="544" r:id="rId8"/>
    <p:sldId id="534" r:id="rId9"/>
    <p:sldId id="369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rumaleswar Reddy" initials="T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7" autoAdjust="0"/>
    <p:restoredTop sz="97162" autoAdjust="0"/>
  </p:normalViewPr>
  <p:slideViewPr>
    <p:cSldViewPr>
      <p:cViewPr varScale="1">
        <p:scale>
          <a:sx n="114" d="100"/>
          <a:sy n="114" d="100"/>
        </p:scale>
        <p:origin x="121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628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CC4940-7220-3647-9504-733D75B6BB0B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AB45F-0787-9F4C-9C0D-BD203452A8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1572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43A22D6-1EE7-42E4-BE92-CB1AD489B653}" type="datetimeFigureOut">
              <a:rPr lang="en-US"/>
              <a:pPr>
                <a:defRPr/>
              </a:pPr>
              <a:t>4/3/2020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0E673FD-DFE6-4CB5-94AC-D4CDFE4BA9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0496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457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9692E-3B1E-7246-98A0-F0D13496E824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E3F04-23BA-456C-9304-2B9F1BBAAE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53470-D3FD-0048-B4D4-E5E1BC78C72D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5C984-3540-4AC2-945B-E3BB921C4C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68B46-5099-5949-95E0-D9BA30C744B0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2F5C7-9454-481D-88BD-C75804F24E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3C481-0DC1-4C41-BE26-D91E73DDEA4A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563A5-DCC7-4D1C-BBC2-B63255CD44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44AEF-5A23-844E-B53D-357ABFA459F0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05801-E90F-4E36-AC93-2AFCEA66F6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59031-3D05-DD44-A48F-22165296E3DF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1A880-BD32-440E-841D-508FE19563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40A98-9CAD-B549-A883-8FA8F9EC829E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D94FA-3033-40D3-8E39-36444E6DA5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7ED7B-D5E5-DB4E-9B8D-6AF868185A76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6A341-5366-416E-8BFA-BCAE32BBAA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47CAA-83CA-364A-BB9D-871BE1D11FE1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98F40-B296-40F1-BF7F-15684F1657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C412A-A626-B949-8610-094F91B08661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CEF5-E765-43F9-846B-FE1DE52004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B8845-4B5C-AE40-80AF-DC1CB57261DE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C1928-823D-4215-A49A-F67EA6AC7B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C8F90-61AC-EB4E-9CB9-A3F7CA5AFEFB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B4280-DB23-4E29-9278-1D727518FE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5E0B2-E316-064D-B848-819A7286D13F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FF1A4-9D78-47DD-A409-22FF60C195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17CFA-A50E-864C-A594-609845196E7D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6556-C316-4160-8A40-FC8C893F97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FC15-D664-3342-A410-99CE61191131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041D8-AEBA-4741-93BE-619FF9CD5E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D1822-CEEA-974E-A1C3-2F4E84042E03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1E2E9-5C69-4718-B25D-8E78F9631C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89A45-5EDC-6247-B441-E534CAD74187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4EA47-6D23-4775-B3EF-C2BB3B88A4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29494-D86C-8343-8E85-F2DE220F94E6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1B321-EE73-4DCB-826F-C40E972CD8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27C15-751B-6B47-8555-60BDABDA4019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25EAB-CCE1-410F-8EB2-BFCBBE774A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6DACD-05EF-5047-9FA7-F017FD920C2D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826BF-8972-4369-BBCB-B30BA79BDD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1CBF3-30DD-C24D-90E0-CFB86EA363BB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9BA83-2312-457E-A76E-45B9D82596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26422-FA1C-1748-8F95-2E9A39E57534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5FBD5-FA1D-4D51-B03B-269C05187F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F3C8FC5-65E6-AA4F-AAD2-B0F58B30A674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629400"/>
            <a:ext cx="3124200" cy="1968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1C821B-8C68-4799-8100-863B4149E8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805DFB2-342F-ED45-8D2E-DF39571C8A76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draft-reddy-dots-transport-01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22E36BD-2A0D-46EB-82A6-32A0558778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Subtitle 2"/>
          <p:cNvSpPr>
            <a:spLocks noGrp="1"/>
          </p:cNvSpPr>
          <p:nvPr>
            <p:ph type="subTitle" idx="1"/>
          </p:nvPr>
        </p:nvSpPr>
        <p:spPr>
          <a:xfrm>
            <a:off x="-1400" y="2590800"/>
            <a:ext cx="9221600" cy="1881188"/>
          </a:xfrm>
        </p:spPr>
        <p:txBody>
          <a:bodyPr/>
          <a:lstStyle/>
          <a:p>
            <a:pPr eaLnBrk="1" hangingPunct="1"/>
            <a:r>
              <a:rPr lang="en-US" sz="2400" b="1" u="sng" dirty="0">
                <a:solidFill>
                  <a:schemeClr val="tx1"/>
                </a:solidFill>
              </a:rPr>
              <a:t>draft-reddy-opswg-mud-tls-03</a:t>
            </a:r>
            <a:r>
              <a:rPr lang="en-US" sz="2400" b="1" dirty="0">
                <a:solidFill>
                  <a:schemeClr val="tx1"/>
                </a:solidFill>
              </a:rPr>
              <a:t>  </a:t>
            </a:r>
          </a:p>
          <a:p>
            <a:pPr eaLnBrk="1" hangingPunct="1"/>
            <a:r>
              <a:rPr lang="en-US" sz="2400" b="1" dirty="0">
                <a:solidFill>
                  <a:schemeClr val="tx1"/>
                </a:solidFill>
              </a:rPr>
              <a:t>April 2020</a:t>
            </a:r>
          </a:p>
          <a:p>
            <a:pPr eaLnBrk="1" hangingPunct="1"/>
            <a:endParaRPr lang="en-US" sz="2400" dirty="0">
              <a:solidFill>
                <a:schemeClr val="tx1"/>
              </a:solidFill>
            </a:endParaRPr>
          </a:p>
          <a:p>
            <a:pPr eaLnBrk="1" hangingPunct="1"/>
            <a:endParaRPr lang="en-US" sz="2400" b="1" dirty="0">
              <a:solidFill>
                <a:schemeClr val="tx1"/>
              </a:solidFill>
            </a:endParaRPr>
          </a:p>
          <a:p>
            <a:pPr eaLnBrk="1" hangingPunct="1"/>
            <a:endParaRPr lang="en-US" dirty="0">
              <a:solidFill>
                <a:srgbClr val="898989"/>
              </a:solidFill>
            </a:endParaRPr>
          </a:p>
        </p:txBody>
      </p:sp>
      <p:sp>
        <p:nvSpPr>
          <p:cNvPr id="26628" name="Content Placeholder 2"/>
          <p:cNvSpPr>
            <a:spLocks/>
          </p:cNvSpPr>
          <p:nvPr/>
        </p:nvSpPr>
        <p:spPr bwMode="auto">
          <a:xfrm>
            <a:off x="259270" y="4326228"/>
            <a:ext cx="8572500" cy="2212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en-US" sz="2400" b="1" dirty="0">
              <a:latin typeface="+mj-lt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-US" sz="2400" b="1" dirty="0"/>
              <a:t>T. Reddy (McAfee)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400" dirty="0" err="1"/>
              <a:t>D.Wing</a:t>
            </a:r>
            <a:r>
              <a:rPr lang="en-US" sz="2400" dirty="0"/>
              <a:t> (Citrix)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400" dirty="0" err="1"/>
              <a:t>B.Anderson</a:t>
            </a:r>
            <a:r>
              <a:rPr lang="en-US" sz="2400" dirty="0"/>
              <a:t> (Cisco)</a:t>
            </a:r>
          </a:p>
          <a:p>
            <a:pPr marL="342900" indent="-342900" algn="ctr">
              <a:spcBef>
                <a:spcPct val="20000"/>
              </a:spcBef>
            </a:pPr>
            <a:endParaRPr lang="en-US" sz="2400" dirty="0"/>
          </a:p>
          <a:p>
            <a:pPr marL="342900" indent="-342900" algn="ctr">
              <a:spcBef>
                <a:spcPct val="20000"/>
              </a:spcBef>
            </a:pPr>
            <a:endParaRPr lang="en-US" sz="2400" dirty="0"/>
          </a:p>
          <a:p>
            <a:pPr marL="342900" indent="-342900" algn="ctr">
              <a:spcBef>
                <a:spcPct val="20000"/>
              </a:spcBef>
            </a:pPr>
            <a:endParaRPr lang="en-US" sz="2400" b="1" dirty="0">
              <a:latin typeface="+mj-lt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/>
          <a:p>
            <a:fld id="{A0340EA3-AA36-E749-BE6E-4001B5D5EB4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3577" y="1122922"/>
            <a:ext cx="88201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en-US" altLang="en-US" sz="3600" b="1" dirty="0">
                <a:latin typeface="Arial Unicode MS"/>
              </a:rPr>
              <a:t>MUD (D)TLS profiles for IoT devices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9980DE1-700D-4604-AA86-E8E13B5C5F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E03830D-A3A4-48F7-922E-4976671062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715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5410200"/>
          </a:xfrm>
        </p:spPr>
        <p:txBody>
          <a:bodyPr/>
          <a:lstStyle/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Recap (Solution Overview)</a:t>
            </a:r>
          </a:p>
          <a:p>
            <a:r>
              <a:rPr lang="en-US" sz="2400" dirty="0"/>
              <a:t>Updates to address comments from WG</a:t>
            </a:r>
          </a:p>
          <a:p>
            <a:r>
              <a:rPr lang="en-US" sz="2400" dirty="0"/>
              <a:t>Questions &amp; Comments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A826BF-8972-4369-BBCB-B30BA79BDD1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76200" y="10486"/>
            <a:ext cx="9601200" cy="903914"/>
          </a:xfrm>
        </p:spPr>
        <p:txBody>
          <a:bodyPr/>
          <a:lstStyle/>
          <a:p>
            <a:pPr algn="l"/>
            <a:r>
              <a:rPr lang="en-US" b="1" dirty="0"/>
              <a:t>     Agenda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569999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990600"/>
            <a:ext cx="8458200" cy="5410200"/>
          </a:xfrm>
        </p:spPr>
        <p:txBody>
          <a:bodyPr/>
          <a:lstStyle/>
          <a:p>
            <a:endParaRPr lang="en-US" sz="2400" dirty="0"/>
          </a:p>
          <a:p>
            <a:endParaRPr lang="en-US" sz="2400" dirty="0"/>
          </a:p>
          <a:p>
            <a:r>
              <a:rPr lang="en-US" sz="2400"/>
              <a:t>We </a:t>
            </a:r>
            <a:r>
              <a:rPr lang="en-US" sz="2400" dirty="0"/>
              <a:t>propose extending MUD to describe TLS interactions.</a:t>
            </a:r>
          </a:p>
          <a:p>
            <a:r>
              <a:rPr lang="en-US" sz="2400" dirty="0"/>
              <a:t>Benefits include: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Ability to define policies for IoT devices that have diverse communication patterns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Robust against IoT devices learning new “skills” that change their communication patterns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Inadequate certificate validation by some IoT devices making them vulnerable to </a:t>
            </a:r>
            <a:r>
              <a:rPr lang="en-US" sz="2000" dirty="0" err="1"/>
              <a:t>MiTM</a:t>
            </a:r>
            <a:r>
              <a:rPr lang="en-US" sz="2000" dirty="0"/>
              <a:t> attacks</a:t>
            </a:r>
          </a:p>
          <a:p>
            <a:pPr marL="0" indent="0">
              <a:buNone/>
            </a:pPr>
            <a:endParaRPr lang="en-US" sz="2400" dirty="0"/>
          </a:p>
          <a:p>
            <a:pPr marL="457200" lvl="1" indent="0">
              <a:buNone/>
            </a:pPr>
            <a:endParaRPr lang="en-US" sz="2000" dirty="0"/>
          </a:p>
          <a:p>
            <a:endParaRPr lang="en-US" sz="2400" dirty="0"/>
          </a:p>
          <a:p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2400" dirty="0"/>
          </a:p>
          <a:p>
            <a:pPr lvl="1"/>
            <a:endParaRPr lang="en-US" sz="1800" dirty="0"/>
          </a:p>
          <a:p>
            <a:endParaRPr lang="en-US" sz="3600" dirty="0"/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A826BF-8972-4369-BBCB-B30BA79BDD1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201400" cy="1284215"/>
          </a:xfrm>
        </p:spPr>
        <p:txBody>
          <a:bodyPr/>
          <a:lstStyle/>
          <a:p>
            <a:pPr algn="l"/>
            <a:r>
              <a:rPr lang="en-US" sz="3600" b="1" dirty="0"/>
              <a:t>Solution overview</a:t>
            </a:r>
            <a:br>
              <a:rPr lang="en-US" sz="3600" b="1" dirty="0"/>
            </a:b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112609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410200"/>
          </a:xfrm>
        </p:spPr>
        <p:txBody>
          <a:bodyPr/>
          <a:lstStyle/>
          <a:p>
            <a:endParaRPr lang="en-US" sz="2400" dirty="0"/>
          </a:p>
          <a:p>
            <a:r>
              <a:rPr lang="en-US" sz="2400" dirty="0"/>
              <a:t>We profiled several IoT devices: Amazon Echo, Echo dot, Echo Show, Fire TV, Google Home Mini, Google Home and Kindle.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Observable (D)TLS profile parameters did not change after learning new skills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(D)TLS profiles for IoT devices based on type, manufacturer, and model are also different</a:t>
            </a:r>
          </a:p>
          <a:p>
            <a:r>
              <a:rPr lang="en-US" sz="2400" dirty="0"/>
              <a:t>We also observed TLS profile parameters of thousands of malware flows.</a:t>
            </a:r>
            <a:endParaRPr lang="en-US" sz="2800" b="1" dirty="0"/>
          </a:p>
          <a:p>
            <a:endParaRPr lang="en-US" sz="2400" dirty="0"/>
          </a:p>
          <a:p>
            <a:pPr marL="0" indent="0">
              <a:buNone/>
            </a:pPr>
            <a:endParaRPr lang="en-US" sz="2400" b="1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24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2400" dirty="0"/>
          </a:p>
          <a:p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2400" dirty="0"/>
          </a:p>
          <a:p>
            <a:pPr lvl="1"/>
            <a:endParaRPr lang="en-US" sz="1800" dirty="0"/>
          </a:p>
          <a:p>
            <a:endParaRPr lang="en-US" sz="3600" dirty="0"/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A826BF-8972-4369-BBCB-B30BA79BDD1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6200" y="163585"/>
            <a:ext cx="9144000" cy="903914"/>
          </a:xfrm>
        </p:spPr>
        <p:txBody>
          <a:bodyPr/>
          <a:lstStyle/>
          <a:p>
            <a:pPr algn="l"/>
            <a:r>
              <a:rPr lang="en-US" b="1" dirty="0"/>
              <a:t>Observable (D)TLS profile parameters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224DC3-C01F-4F88-84EA-6DDAAB7CD4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2AB124F-47E1-4473-910C-DD65ABE9A32E}"/>
              </a:ext>
            </a:extLst>
          </p:cNvPr>
          <p:cNvSpPr/>
          <p:nvPr/>
        </p:nvSpPr>
        <p:spPr>
          <a:xfrm>
            <a:off x="386278" y="4816571"/>
            <a:ext cx="8523844" cy="669829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txBody>
          <a:bodyPr vert="horz" wrap="squar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95000"/>
              </a:lnSpc>
            </a:pPr>
            <a:r>
              <a:rPr lang="en-US" sz="3200" dirty="0"/>
              <a:t>Malicious (D)TLS use can be blocked</a:t>
            </a:r>
          </a:p>
          <a:p>
            <a:pPr algn="ctr">
              <a:lnSpc>
                <a:spcPct val="95000"/>
              </a:lnSpc>
            </a:pPr>
            <a:endParaRPr lang="en-US" sz="1600" dirty="0">
              <a:solidFill>
                <a:schemeClr val="tx1"/>
              </a:solidFill>
            </a:endParaRPr>
          </a:p>
          <a:p>
            <a:pPr algn="ctr">
              <a:lnSpc>
                <a:spcPct val="95000"/>
              </a:lnSpc>
            </a:pPr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855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A826BF-8972-4369-BBCB-B30BA79BDD1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201400" cy="1143000"/>
          </a:xfrm>
        </p:spPr>
        <p:txBody>
          <a:bodyPr/>
          <a:lstStyle/>
          <a:p>
            <a:pPr algn="l"/>
            <a:r>
              <a:rPr lang="en-US" sz="3600" b="1" dirty="0"/>
              <a:t>Updates to draft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A28D64BA-DF52-497F-8FB3-B8A603BE4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410200"/>
          </a:xfrm>
        </p:spPr>
        <p:txBody>
          <a:bodyPr/>
          <a:lstStyle/>
          <a:p>
            <a:endParaRPr lang="en-US" sz="2400" dirty="0"/>
          </a:p>
          <a:p>
            <a:r>
              <a:rPr lang="en-US" sz="2400" dirty="0"/>
              <a:t>Highlighted the growing trend of malware using TLS.</a:t>
            </a:r>
          </a:p>
          <a:p>
            <a:r>
              <a:rPr lang="en-US" sz="2400" dirty="0"/>
              <a:t>TLS 1.3 encrypts handshake but allowing inspection of several parameters: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List of cipher suites and extensions (e.g., supported versions, named groups, signature algorithms)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err="1"/>
              <a:t>ServerHello</a:t>
            </a:r>
            <a:r>
              <a:rPr lang="en-US" sz="2000" dirty="0"/>
              <a:t> chosen cipher and extensions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Malware use of evasion techniques, such as </a:t>
            </a:r>
            <a:r>
              <a:rPr lang="en-US" sz="2400" dirty="0" err="1"/>
              <a:t>ClientHello</a:t>
            </a:r>
            <a:r>
              <a:rPr lang="en-US" sz="2400" dirty="0"/>
              <a:t> randomization, can be detected.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457200" lvl="1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24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2400" dirty="0"/>
          </a:p>
          <a:p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2400" dirty="0"/>
          </a:p>
          <a:p>
            <a:pPr lvl="1"/>
            <a:endParaRPr lang="en-US" sz="1800" dirty="0"/>
          </a:p>
          <a:p>
            <a:endParaRPr lang="en-US" sz="3600" dirty="0"/>
          </a:p>
          <a:p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27271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A826BF-8972-4369-BBCB-B30BA79BDD1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201400" cy="1284215"/>
          </a:xfrm>
        </p:spPr>
        <p:txBody>
          <a:bodyPr/>
          <a:lstStyle/>
          <a:p>
            <a:pPr algn="l"/>
            <a:r>
              <a:rPr lang="en-US" sz="3600" b="1" dirty="0"/>
              <a:t>Updates to draft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A28D64BA-DF52-497F-8FB3-B8A603BE4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410200"/>
          </a:xfrm>
        </p:spPr>
        <p:txBody>
          <a:bodyPr/>
          <a:lstStyle/>
          <a:p>
            <a:endParaRPr lang="en-US" sz="2400" dirty="0"/>
          </a:p>
          <a:p>
            <a:r>
              <a:rPr lang="en-US" sz="2400" dirty="0"/>
              <a:t>Full handshake inspection requires active participation in TLS 1.3: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Follow the behavior defined in Section 9.3 of RFC8446 to act as a compliant TLS proxy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TLS proxy for IT managed IoT devices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No need to inspect payload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Bypass acting as a proxy for connections destined to specific services due to privacy compliance requirements</a:t>
            </a:r>
          </a:p>
          <a:p>
            <a:r>
              <a:rPr lang="en-US" sz="2400" dirty="0"/>
              <a:t>Malware agents cannot mimic the thousands of unique (D)TLS profiles offered by IoT devices (type and model from several manufacturers) and cannot keep up with the updates to (D)TLS profiles.</a:t>
            </a:r>
          </a:p>
          <a:p>
            <a:endParaRPr lang="en-US" sz="2400" dirty="0"/>
          </a:p>
          <a:p>
            <a:pPr lvl="1"/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24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2400" dirty="0"/>
          </a:p>
          <a:p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2400" dirty="0"/>
          </a:p>
          <a:p>
            <a:pPr lvl="1"/>
            <a:endParaRPr lang="en-US" sz="1800" dirty="0"/>
          </a:p>
          <a:p>
            <a:endParaRPr lang="en-US" sz="3600" dirty="0"/>
          </a:p>
          <a:p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75266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 bwMode="auto">
          <a:xfrm>
            <a:off x="202208" y="-190500"/>
            <a:ext cx="914399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US" sz="4000" b="1" dirty="0"/>
              <a:t>Updates to draft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D657CAD-1737-4BAA-A24C-1F71D59A2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8EF73D-BC82-4993-8D83-F6DB7820C0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46918"/>
            <a:ext cx="8636992" cy="5596850"/>
          </a:xfrm>
        </p:spPr>
        <p:txBody>
          <a:bodyPr/>
          <a:lstStyle/>
          <a:p>
            <a:r>
              <a:rPr lang="en-US" sz="2400" dirty="0"/>
              <a:t>Updated YANG model to define the client (D)TLS profile once and re-use it. (D)TLS profile for a specific destination (e.g., Firmware server).</a:t>
            </a:r>
          </a:p>
          <a:p>
            <a:endParaRPr lang="en-US" sz="2400" dirty="0"/>
          </a:p>
          <a:p>
            <a:endParaRPr lang="en-US" dirty="0"/>
          </a:p>
        </p:txBody>
      </p: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AE6F1341-7241-4CF7-8EA1-B0F09F059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29400" y="6492875"/>
            <a:ext cx="2133600" cy="365125"/>
          </a:xfrm>
        </p:spPr>
        <p:txBody>
          <a:bodyPr/>
          <a:lstStyle/>
          <a:p>
            <a:fld id="{A0340EA3-AA36-E749-BE6E-4001B5D5EB4A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C7894E-0E16-4F8B-8CA4-1822F7299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9" y="1878034"/>
            <a:ext cx="9144000" cy="4643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560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990600"/>
            <a:ext cx="8458200" cy="5410200"/>
          </a:xfrm>
        </p:spPr>
        <p:txBody>
          <a:bodyPr/>
          <a:lstStyle/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Comments and suggestions are welcome</a:t>
            </a:r>
          </a:p>
          <a:p>
            <a:r>
              <a:rPr lang="en-US" sz="2400" dirty="0"/>
              <a:t>Collaboration to profile IoT devices</a:t>
            </a:r>
          </a:p>
          <a:p>
            <a:r>
              <a:rPr lang="en-US" sz="2400" dirty="0"/>
              <a:t>Request for WG adoption</a:t>
            </a:r>
          </a:p>
          <a:p>
            <a:pPr lvl="1"/>
            <a:endParaRPr lang="en-US" sz="2000" dirty="0"/>
          </a:p>
          <a:p>
            <a:endParaRPr lang="en-US" sz="2400" dirty="0"/>
          </a:p>
          <a:p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2400" dirty="0"/>
          </a:p>
          <a:p>
            <a:pPr lvl="1"/>
            <a:endParaRPr lang="en-US" sz="1800" dirty="0"/>
          </a:p>
          <a:p>
            <a:endParaRPr lang="en-US" sz="3600" dirty="0"/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A826BF-8972-4369-BBCB-B30BA79BDD1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201400" cy="1284215"/>
          </a:xfrm>
        </p:spPr>
        <p:txBody>
          <a:bodyPr/>
          <a:lstStyle/>
          <a:p>
            <a:pPr algn="l"/>
            <a:r>
              <a:rPr lang="en-US" sz="3600" b="1" dirty="0"/>
              <a:t>draft-reddy-opsawg-mud-tls-03</a:t>
            </a:r>
            <a:br>
              <a:rPr lang="en-US" sz="3600" b="1" dirty="0"/>
            </a:b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212437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tx1"/>
          </a:solidFill>
          <a:round/>
          <a:headEnd type="triangle" w="lg" len="lg"/>
          <a:tailEnd type="triangle" w="lg" len="lg"/>
        </a:ln>
        <a:effectLst/>
      </a:spPr>
      <a:bodyPr/>
      <a:lstStyle>
        <a:defPPr>
          <a:defRPr dirty="0"/>
        </a:defPPr>
      </a:lstStyle>
    </a:sp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64215</TotalTime>
  <Words>406</Words>
  <Application>Microsoft Office PowerPoint</Application>
  <PresentationFormat>On-screen Show (4:3)</PresentationFormat>
  <Paragraphs>105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 Unicode MS</vt:lpstr>
      <vt:lpstr>Arial</vt:lpstr>
      <vt:lpstr>Calibri</vt:lpstr>
      <vt:lpstr>Wingdings</vt:lpstr>
      <vt:lpstr>Office Theme</vt:lpstr>
      <vt:lpstr>Custom Design</vt:lpstr>
      <vt:lpstr>PowerPoint Presentation</vt:lpstr>
      <vt:lpstr>     Agenda</vt:lpstr>
      <vt:lpstr>Solution overview </vt:lpstr>
      <vt:lpstr>Observable (D)TLS profile parameters</vt:lpstr>
      <vt:lpstr>Updates to draft</vt:lpstr>
      <vt:lpstr>Updates to draft</vt:lpstr>
      <vt:lpstr>PowerPoint Presentation</vt:lpstr>
      <vt:lpstr>draft-reddy-opsawg-mud-tls-03 </vt:lpstr>
    </vt:vector>
  </TitlesOfParts>
  <Company>Cisco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Konda, Tirumaleswar Reddy</cp:lastModifiedBy>
  <cp:revision>1178</cp:revision>
  <dcterms:created xsi:type="dcterms:W3CDTF">2010-10-26T11:43:01Z</dcterms:created>
  <dcterms:modified xsi:type="dcterms:W3CDTF">2020-04-03T06:17:50Z</dcterms:modified>
</cp:coreProperties>
</file>