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308" r:id="rId3"/>
    <p:sldId id="327" r:id="rId4"/>
    <p:sldId id="328" r:id="rId5"/>
    <p:sldId id="31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>
    <p:extLst/>
  </p:cmAuthor>
  <p:cmAuthor id="2" name="Microsoft Office User" initials="Office [2]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FE"/>
    <a:srgbClr val="00F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93"/>
    <p:restoredTop sz="94662"/>
  </p:normalViewPr>
  <p:slideViewPr>
    <p:cSldViewPr snapToGrid="0" snapToObjects="1">
      <p:cViewPr>
        <p:scale>
          <a:sx n="102" d="100"/>
          <a:sy n="102" d="100"/>
        </p:scale>
        <p:origin x="848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commentAuthors" Target="commentAuthors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13T15:34:05.065" idx="1">
    <p:pos x="7585" y="-549"/>
    <p:text/>
    <p:extLst>
      <p:ext uri="{C676402C-5697-4E1C-873F-D02D1690AC5C}">
        <p15:threadingInfo xmlns:p15="http://schemas.microsoft.com/office/powerpoint/2012/main" timeZoneBias="420"/>
      </p:ext>
    </p:extLst>
  </p:cm>
  <p:cm authorId="2" dt="2018-03-13T15:35:15.872" idx="1">
    <p:pos x="10" y="10"/>
    <p:text>Proposed title when presenting to TCPM - make it sound not revolutionary, but evolutionary within possible scope of TCPM work.</p:text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7593C4-F5BC-074D-A7AF-928810FA959F}" type="datetimeFigureOut">
              <a:rPr lang="en-US" smtClean="0"/>
              <a:t>4/21/20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44FE4-42E0-FE48-96AA-BE38A3B36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71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1D57-88C7-3443-A22B-87EA891D9CE8}" type="datetime1">
              <a:rPr lang="en-US" smtClean="0"/>
              <a:t>4/21/20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78044" y="6384636"/>
            <a:ext cx="661555" cy="365125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fld id="{5A922B3B-C959-464A-9404-96A8CB760C0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50" name="Picture 2" descr="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135" y="0"/>
            <a:ext cx="13335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02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922A-6773-234B-90E6-7D6F11D452BC}" type="datetime1">
              <a:rPr lang="en-US" smtClean="0"/>
              <a:t>4/21/20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62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4336-4635-7243-8AD0-689BADD9D765}" type="datetime1">
              <a:rPr lang="en-US" smtClean="0"/>
              <a:t>4/21/20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36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DB5AD-C6CE-4B47-A1AE-E5C9882CCD59}" type="datetime1">
              <a:rPr lang="en-US" smtClean="0"/>
              <a:t>4/21/20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0" y="7937"/>
            <a:ext cx="13335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0390" y="6384636"/>
            <a:ext cx="599209" cy="365125"/>
          </a:xfrm>
        </p:spPr>
        <p:txBody>
          <a:bodyPr/>
          <a:lstStyle>
            <a:lvl1pPr algn="r">
              <a:defRPr sz="2400" b="1">
                <a:solidFill>
                  <a:schemeClr val="tx1"/>
                </a:solidFill>
              </a:defRPr>
            </a:lvl1pPr>
          </a:lstStyle>
          <a:p>
            <a:fld id="{5A922B3B-C959-464A-9404-96A8CB760C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697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8AAA-AF49-2E4B-8ADF-0F2856594083}" type="datetime1">
              <a:rPr lang="en-US" smtClean="0"/>
              <a:t>4/21/20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75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4276-1112-D14E-8E91-3AB788B84380}" type="datetime1">
              <a:rPr lang="en-US" smtClean="0"/>
              <a:t>4/21/20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55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0E16-2884-F543-906B-DFEE95435AFC}" type="datetime1">
              <a:rPr lang="en-US" smtClean="0"/>
              <a:t>4/21/20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73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3195-32E5-614E-A11E-698005A57F01}" type="datetime1">
              <a:rPr lang="en-US" smtClean="0"/>
              <a:t>4/21/20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33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CDC2-57EB-E74A-A5FA-40E51F42CF10}" type="datetime1">
              <a:rPr lang="en-US" smtClean="0"/>
              <a:t>4/21/20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3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54E4-34E2-6740-A84F-738D18537B56}" type="datetime1">
              <a:rPr lang="en-US" smtClean="0"/>
              <a:t>4/21/20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80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145A-039E-6B42-ACD6-CD38F1BC55F8}" type="datetime1">
              <a:rPr lang="en-US" smtClean="0"/>
              <a:t>4/21/20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4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5854A-A1EF-3549-AA1A-37AED7C2E841}" type="datetime1">
              <a:rPr lang="en-US" smtClean="0"/>
              <a:t>4/21/20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0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tte@cs.fau.de)" TargetMode="External"/><Relationship Id="rId3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rfc-editor.org/errata/eid5977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49425"/>
            <a:ext cx="9144000" cy="2673055"/>
          </a:xfrm>
        </p:spPr>
        <p:txBody>
          <a:bodyPr>
            <a:normAutofit/>
          </a:bodyPr>
          <a:lstStyle/>
          <a:p>
            <a:r>
              <a:rPr lang="en-US" dirty="0" smtClean="0"/>
              <a:t>PIM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IETF107 virtual</a:t>
            </a:r>
            <a:br>
              <a:rPr lang="en-US" dirty="0" smtClean="0"/>
            </a:br>
            <a:r>
              <a:rPr lang="en-US" dirty="0" smtClean="0"/>
              <a:t>Use of link-local in MLDv2</a:t>
            </a:r>
            <a:r>
              <a:rPr lang="is-IS" dirty="0" smtClean="0"/>
              <a:t>…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04204"/>
            <a:ext cx="9144000" cy="1655762"/>
          </a:xfrm>
        </p:spPr>
        <p:txBody>
          <a:bodyPr>
            <a:normAutofit/>
          </a:bodyPr>
          <a:lstStyle/>
          <a:p>
            <a:r>
              <a:rPr lang="en-US" b="1" dirty="0" smtClean="0"/>
              <a:t>No draft</a:t>
            </a:r>
            <a:endParaRPr lang="en-US" b="1" dirty="0"/>
          </a:p>
          <a:p>
            <a:r>
              <a:rPr lang="en-US" dirty="0" smtClean="0"/>
              <a:t>Toerless Eckert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smtClean="0">
                <a:hlinkClick r:id="rId2"/>
              </a:rPr>
              <a:t>tte@cs.fau.de</a:t>
            </a:r>
            <a:r>
              <a:rPr lang="en-US" dirty="0" smtClean="0">
                <a:hlinkClick r:id="rId2"/>
              </a:rPr>
              <a:t>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68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1791"/>
          </a:xfrm>
        </p:spPr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26916"/>
            <a:ext cx="10515600" cy="5382228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dirty="0" smtClean="0"/>
              <a:t>Encountered in IESG review of draft using multicast discovery with assigned link-local IPv6 multicast address</a:t>
            </a:r>
          </a:p>
          <a:p>
            <a:pPr lvl="1"/>
            <a:r>
              <a:rPr lang="en-US" dirty="0" smtClean="0"/>
              <a:t>Draft-ietf-anima-autonomic-control-plane</a:t>
            </a:r>
          </a:p>
          <a:p>
            <a:r>
              <a:rPr lang="en-US" dirty="0" smtClean="0"/>
              <a:t>Author (me) made normative statement MUST use MLDv2 to signal membership for LL IPv6 multicast group</a:t>
            </a:r>
          </a:p>
          <a:p>
            <a:pPr lvl="1"/>
            <a:r>
              <a:rPr lang="en-US" dirty="0" smtClean="0"/>
              <a:t>AD said this is not common practice.</a:t>
            </a:r>
          </a:p>
          <a:p>
            <a:pPr lvl="2"/>
            <a:r>
              <a:rPr lang="en-US" dirty="0" smtClean="0"/>
              <a:t>Alas that might be true (vendor implementations still not all doing this in routers.. But no idea about host implementations) Anyone ?</a:t>
            </a:r>
          </a:p>
          <a:p>
            <a:pPr lvl="1"/>
            <a:r>
              <a:rPr lang="en-US" dirty="0" smtClean="0"/>
              <a:t>Author said this is what PIM WG said should be done (do use MLDv2 for LL)</a:t>
            </a:r>
          </a:p>
          <a:p>
            <a:pPr lvl="1"/>
            <a:r>
              <a:rPr lang="en-US" dirty="0" smtClean="0"/>
              <a:t>But where is proof</a:t>
            </a:r>
            <a:r>
              <a:rPr lang="is-IS" dirty="0" smtClean="0"/>
              <a:t>…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1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70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IMHO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27551"/>
            <a:ext cx="10515600" cy="49494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IMHO, PIM Did/does want MLD to be used for all multicast groups, including link-local</a:t>
            </a:r>
          </a:p>
          <a:p>
            <a:pPr lvl="1"/>
            <a:r>
              <a:rPr lang="en-US" dirty="0" smtClean="0"/>
              <a:t>Experience with IPv4/IGMP not stating it explicitly -&gt; flooding of lots of link-local, especially across snooping bridges, especially with </a:t>
            </a:r>
            <a:r>
              <a:rPr lang="en-US" dirty="0" err="1" smtClean="0"/>
              <a:t>wifi</a:t>
            </a:r>
            <a:r>
              <a:rPr lang="en-US" dirty="0" smtClean="0"/>
              <a:t> segments not needing all the link-local multicast</a:t>
            </a:r>
          </a:p>
          <a:p>
            <a:r>
              <a:rPr lang="en-US" dirty="0" smtClean="0"/>
              <a:t>RFC2710 (MLDv1)</a:t>
            </a:r>
          </a:p>
          <a:p>
            <a:pPr lvl="1"/>
            <a:r>
              <a:rPr lang="en-US" i="1" dirty="0"/>
              <a:t>MLD messages ARE sent for multicast addresses whose scope is 2 (link-local), including Solicited-Node multicast addresses [ADDR- ARCH], except for the link-scope, all-nodes address (FF02::1</a:t>
            </a:r>
            <a:r>
              <a:rPr lang="en-US" i="1" dirty="0" smtClean="0"/>
              <a:t>).</a:t>
            </a:r>
          </a:p>
          <a:p>
            <a:r>
              <a:rPr lang="en-US" dirty="0" smtClean="0"/>
              <a:t>Gone in RF3810 (MLDv2)</a:t>
            </a:r>
          </a:p>
          <a:p>
            <a:pPr lvl="1"/>
            <a:r>
              <a:rPr lang="en-US" dirty="0" smtClean="0"/>
              <a:t>Theory: MLDv2 draft was written not by adding/changing RFC2710, but by taking RFC3376 (IGMPv3) and </a:t>
            </a:r>
            <a:r>
              <a:rPr lang="en-US" dirty="0" err="1" smtClean="0"/>
              <a:t>modding</a:t>
            </a:r>
            <a:r>
              <a:rPr lang="en-US" dirty="0" smtClean="0"/>
              <a:t> it for IPv6. Fixes from RFC2710 where lost.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975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BCP , next steps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0043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Applications of MLD for LL can/SHOULD (IMHO) explicitly state use of MLD for their LL (like ACP draft of mine)</a:t>
            </a:r>
          </a:p>
          <a:p>
            <a:pPr lvl="1"/>
            <a:r>
              <a:rPr lang="en-US" dirty="0" smtClean="0"/>
              <a:t>Nothing in RFC3810 stating that this can NOT be done</a:t>
            </a:r>
          </a:p>
          <a:p>
            <a:pPr lvl="1"/>
            <a:r>
              <a:rPr lang="en-US" dirty="0" smtClean="0"/>
              <a:t>Absence of ANY text about which multicast groups should use MLDv2.</a:t>
            </a:r>
          </a:p>
          <a:p>
            <a:pPr lvl="2"/>
            <a:r>
              <a:rPr lang="en-US" dirty="0" smtClean="0"/>
              <a:t>Fully up to the application when to use MLDv2</a:t>
            </a:r>
          </a:p>
          <a:p>
            <a:r>
              <a:rPr lang="en-US" dirty="0" smtClean="0"/>
              <a:t>Of course, this is bad.</a:t>
            </a:r>
          </a:p>
          <a:p>
            <a:pPr lvl="1"/>
            <a:r>
              <a:rPr lang="en-US" dirty="0" smtClean="0"/>
              <a:t>Applications should be the one deciding whether to use MLDv2 or not.</a:t>
            </a:r>
          </a:p>
          <a:p>
            <a:r>
              <a:rPr lang="en-US" dirty="0" smtClean="0"/>
              <a:t>Can this be solved with Errata ?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www.rfc-editor.org/errata/eid5977</a:t>
            </a:r>
            <a:endParaRPr lang="en-US" dirty="0" smtClean="0"/>
          </a:p>
          <a:p>
            <a:pPr lvl="1"/>
            <a:r>
              <a:rPr lang="en-US" dirty="0" smtClean="0"/>
              <a:t>Long debates on “intent” of original RFC meaning in </a:t>
            </a:r>
            <a:r>
              <a:rPr lang="en-US" dirty="0" err="1" smtClean="0"/>
              <a:t>eg</a:t>
            </a:r>
            <a:r>
              <a:rPr lang="en-US" dirty="0" smtClean="0"/>
              <a:t>.: RFC8200, but if PIM-WG agrees well enough that this was the intended meaning, </a:t>
            </a:r>
            <a:r>
              <a:rPr lang="is-IS" dirty="0" smtClean="0"/>
              <a:t>… </a:t>
            </a:r>
          </a:p>
          <a:p>
            <a:pPr lvl="1"/>
            <a:r>
              <a:rPr lang="is-IS" dirty="0" smtClean="0"/>
              <a:t>Approve/proceed errata state (i should know process, but i don’t).</a:t>
            </a:r>
          </a:p>
          <a:p>
            <a:r>
              <a:rPr lang="is-IS" dirty="0" smtClean="0"/>
              <a:t>If not errata then what 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176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343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19522</TotalTime>
  <Words>366</Words>
  <Application>Microsoft Macintosh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Office Theme</vt:lpstr>
      <vt:lpstr>PIM IETF107 virtual Use of link-local in MLDv2…</vt:lpstr>
      <vt:lpstr>Problem</vt:lpstr>
      <vt:lpstr>IMHO…</vt:lpstr>
      <vt:lpstr>Current BCP , next steps ?</vt:lpstr>
      <vt:lpstr>THE END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Toerless Eckert</cp:lastModifiedBy>
  <cp:revision>171</cp:revision>
  <cp:lastPrinted>2019-11-20T10:49:37Z</cp:lastPrinted>
  <dcterms:created xsi:type="dcterms:W3CDTF">2017-10-31T18:52:32Z</dcterms:created>
  <dcterms:modified xsi:type="dcterms:W3CDTF">2020-04-21T15:37:19Z</dcterms:modified>
</cp:coreProperties>
</file>