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4660"/>
  </p:normalViewPr>
  <p:slideViewPr>
    <p:cSldViewPr snapToGrid="0">
      <p:cViewPr varScale="1">
        <p:scale>
          <a:sx n="79" d="100"/>
          <a:sy n="79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5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1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9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2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23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84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7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6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898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95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23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54A74-92B3-4655-82F3-B1E0892955F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C336B-6DCE-48D6-A10B-54BA09EE1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8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43013"/>
          </a:xfrm>
        </p:spPr>
        <p:txBody>
          <a:bodyPr>
            <a:normAutofit fontScale="90000"/>
          </a:bodyPr>
          <a:lstStyle/>
          <a:p>
            <a:r>
              <a:rPr lang="en-US" dirty="0"/>
              <a:t>Path MTU for PIM-SM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4896" y="1736662"/>
            <a:ext cx="9144000" cy="723074"/>
          </a:xfrm>
        </p:spPr>
        <p:txBody>
          <a:bodyPr/>
          <a:lstStyle/>
          <a:p>
            <a:r>
              <a:rPr lang="en-US" dirty="0"/>
              <a:t>Tathagata Nandy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02" y="2231136"/>
            <a:ext cx="3937254" cy="425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69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Support	/Behavior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Path MTU defined in 8201 for IPv6 supports for Multicast</a:t>
            </a:r>
          </a:p>
          <a:p>
            <a:r>
              <a:rPr lang="en-US" dirty="0"/>
              <a:t>IPv4 Path MTU RFC 1191 does not talk about Multicast at all</a:t>
            </a:r>
          </a:p>
          <a:p>
            <a:r>
              <a:rPr lang="en-US" dirty="0"/>
              <a:t>PIM-SM RFC only talks about mandatory PMTU done for Ipv6 Register packets and optional for IPv4</a:t>
            </a:r>
          </a:p>
          <a:p>
            <a:r>
              <a:rPr lang="en-US" dirty="0"/>
              <a:t>No specification  in the Protocol for Multicast path MTU and the actions need to be taken if the Egress MTU is less than the Data to </a:t>
            </a:r>
            <a:r>
              <a:rPr lang="en-US"/>
              <a:t>be forwarded.</a:t>
            </a:r>
            <a:endParaRPr lang="en-US" dirty="0"/>
          </a:p>
          <a:p>
            <a:r>
              <a:rPr lang="en-US" dirty="0"/>
              <a:t>As PIM-SM is a Data Driven Protocol , a clear definition must exist for path MTU within the protocol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92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Source DR sends packets to do a PMTU before the actual Data Transmission. The PMTU packet would be same as the actual Data and would follow the Same Unicast Rules.</a:t>
            </a:r>
          </a:p>
          <a:p>
            <a:r>
              <a:rPr lang="en-US" dirty="0"/>
              <a:t>In case there are no intended Recipients, the packets would be terminated and RP and the process can be assumed to be over. </a:t>
            </a:r>
          </a:p>
          <a:p>
            <a:r>
              <a:rPr lang="en-US" dirty="0"/>
              <a:t>While changing a Mroute entry from </a:t>
            </a:r>
            <a:r>
              <a:rPr lang="en-US" dirty="0" err="1"/>
              <a:t>SwRoute</a:t>
            </a:r>
            <a:r>
              <a:rPr lang="en-US" dirty="0"/>
              <a:t> to </a:t>
            </a:r>
            <a:r>
              <a:rPr lang="en-US" dirty="0" err="1"/>
              <a:t>HwRoute</a:t>
            </a:r>
            <a:r>
              <a:rPr lang="en-US" dirty="0"/>
              <a:t> , check for the MTU for all the Outgoing Interfaces</a:t>
            </a:r>
          </a:p>
          <a:p>
            <a:r>
              <a:rPr lang="en-US" dirty="0"/>
              <a:t>The process can be done at RP after Register </a:t>
            </a:r>
            <a:r>
              <a:rPr lang="en-US" dirty="0" err="1"/>
              <a:t>decapsulation</a:t>
            </a:r>
            <a:r>
              <a:rPr lang="en-US" dirty="0"/>
              <a:t> as well as at any of the Router when Programming the MTU</a:t>
            </a:r>
          </a:p>
          <a:p>
            <a:r>
              <a:rPr lang="en-US" dirty="0"/>
              <a:t>In case one of the Outgoing MTU is lesser than the Frame Size an ICMP Error is sent back to the Source and the Entry can stay as a Software Route.</a:t>
            </a:r>
          </a:p>
          <a:p>
            <a:r>
              <a:rPr lang="en-US" dirty="0"/>
              <a:t>The implementation could be Application dependent , if there are ECMP path and some path exist with higher MTU</a:t>
            </a:r>
          </a:p>
        </p:txBody>
      </p:sp>
    </p:spTree>
    <p:extLst>
      <p:ext uri="{BB962C8B-B14F-4D97-AF65-F5344CB8AC3E}">
        <p14:creationId xmlns:p14="http://schemas.microsoft.com/office/powerpoint/2010/main" val="2487382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Extend it to other flavors of PIM like PIM BIDI</a:t>
            </a:r>
          </a:p>
          <a:p>
            <a:r>
              <a:rPr lang="en-US" dirty="0"/>
              <a:t>What about IGMP Snooping and L2 MTU ?</a:t>
            </a:r>
          </a:p>
        </p:txBody>
      </p:sp>
    </p:spTree>
    <p:extLst>
      <p:ext uri="{BB962C8B-B14F-4D97-AF65-F5344CB8AC3E}">
        <p14:creationId xmlns:p14="http://schemas.microsoft.com/office/powerpoint/2010/main" val="865765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267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Path MTU for PIM-SM</vt:lpstr>
      <vt:lpstr>Current Support /Behavior</vt:lpstr>
      <vt:lpstr>Proposal</vt:lpstr>
      <vt:lpstr>Future </vt:lpstr>
    </vt:vector>
  </TitlesOfParts>
  <Company>Hewlett 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 MTU for PIM-SM</dc:title>
  <dc:creator>Nandy, Tathagata</dc:creator>
  <cp:lastModifiedBy>Michael McBride</cp:lastModifiedBy>
  <cp:revision>9</cp:revision>
  <dcterms:created xsi:type="dcterms:W3CDTF">2020-04-19T17:26:08Z</dcterms:created>
  <dcterms:modified xsi:type="dcterms:W3CDTF">2020-04-20T08:56:28Z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1587151454</vt:lpwstr>
  </property>
</Properties>
</file>