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327"/>
  </p:normalViewPr>
  <p:slideViewPr>
    <p:cSldViewPr snapToGrid="0" snapToObjects="1">
      <p:cViewPr varScale="1">
        <p:scale>
          <a:sx n="128" d="100"/>
          <a:sy n="128" d="100"/>
        </p:scale>
        <p:origin x="48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CE1D9-916F-014B-969B-B30DBFAF92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9558C84-F1E9-CC46-97CE-4F7E641382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B15E9FC-718E-EC49-BCD5-35E589B92A18}"/>
              </a:ext>
            </a:extLst>
          </p:cNvPr>
          <p:cNvSpPr>
            <a:spLocks noGrp="1"/>
          </p:cNvSpPr>
          <p:nvPr>
            <p:ph type="dt" sz="half" idx="10"/>
          </p:nvPr>
        </p:nvSpPr>
        <p:spPr/>
        <p:txBody>
          <a:bodyPr/>
          <a:lstStyle/>
          <a:p>
            <a:fld id="{B1AF2F94-484D-9D4F-A045-3CCD29817C0A}" type="datetimeFigureOut">
              <a:rPr lang="en-US" smtClean="0"/>
              <a:t>9/15/20</a:t>
            </a:fld>
            <a:endParaRPr lang="en-US"/>
          </a:p>
        </p:txBody>
      </p:sp>
      <p:sp>
        <p:nvSpPr>
          <p:cNvPr id="5" name="Footer Placeholder 4">
            <a:extLst>
              <a:ext uri="{FF2B5EF4-FFF2-40B4-BE49-F238E27FC236}">
                <a16:creationId xmlns:a16="http://schemas.microsoft.com/office/drawing/2014/main" id="{48343C1E-DA44-D74C-A35B-CE7BAD9D0E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5343C2-00F3-F241-B7CD-9722BF53C979}"/>
              </a:ext>
            </a:extLst>
          </p:cNvPr>
          <p:cNvSpPr>
            <a:spLocks noGrp="1"/>
          </p:cNvSpPr>
          <p:nvPr>
            <p:ph type="sldNum" sz="quarter" idx="12"/>
          </p:nvPr>
        </p:nvSpPr>
        <p:spPr/>
        <p:txBody>
          <a:bodyPr/>
          <a:lstStyle/>
          <a:p>
            <a:fld id="{C96F1A9F-9A9E-9946-86B3-2D4E932A9DF9}" type="slidenum">
              <a:rPr lang="en-US" smtClean="0"/>
              <a:t>‹#›</a:t>
            </a:fld>
            <a:endParaRPr lang="en-US"/>
          </a:p>
        </p:txBody>
      </p:sp>
    </p:spTree>
    <p:extLst>
      <p:ext uri="{BB962C8B-B14F-4D97-AF65-F5344CB8AC3E}">
        <p14:creationId xmlns:p14="http://schemas.microsoft.com/office/powerpoint/2010/main" val="3441787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9D700-85D8-6344-9784-27935202A78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0F1AFD-998A-844C-956F-319779870F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277911-B57B-2B45-A0E0-1B0D8F4D2380}"/>
              </a:ext>
            </a:extLst>
          </p:cNvPr>
          <p:cNvSpPr>
            <a:spLocks noGrp="1"/>
          </p:cNvSpPr>
          <p:nvPr>
            <p:ph type="dt" sz="half" idx="10"/>
          </p:nvPr>
        </p:nvSpPr>
        <p:spPr/>
        <p:txBody>
          <a:bodyPr/>
          <a:lstStyle/>
          <a:p>
            <a:fld id="{B1AF2F94-484D-9D4F-A045-3CCD29817C0A}" type="datetimeFigureOut">
              <a:rPr lang="en-US" smtClean="0"/>
              <a:t>9/15/20</a:t>
            </a:fld>
            <a:endParaRPr lang="en-US"/>
          </a:p>
        </p:txBody>
      </p:sp>
      <p:sp>
        <p:nvSpPr>
          <p:cNvPr id="5" name="Footer Placeholder 4">
            <a:extLst>
              <a:ext uri="{FF2B5EF4-FFF2-40B4-BE49-F238E27FC236}">
                <a16:creationId xmlns:a16="http://schemas.microsoft.com/office/drawing/2014/main" id="{86B81D6E-79A4-B045-B827-2F7BD5B689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D43D91-93E3-2C48-96EB-F214925EA3EE}"/>
              </a:ext>
            </a:extLst>
          </p:cNvPr>
          <p:cNvSpPr>
            <a:spLocks noGrp="1"/>
          </p:cNvSpPr>
          <p:nvPr>
            <p:ph type="sldNum" sz="quarter" idx="12"/>
          </p:nvPr>
        </p:nvSpPr>
        <p:spPr/>
        <p:txBody>
          <a:bodyPr/>
          <a:lstStyle/>
          <a:p>
            <a:fld id="{C96F1A9F-9A9E-9946-86B3-2D4E932A9DF9}" type="slidenum">
              <a:rPr lang="en-US" smtClean="0"/>
              <a:t>‹#›</a:t>
            </a:fld>
            <a:endParaRPr lang="en-US"/>
          </a:p>
        </p:txBody>
      </p:sp>
    </p:spTree>
    <p:extLst>
      <p:ext uri="{BB962C8B-B14F-4D97-AF65-F5344CB8AC3E}">
        <p14:creationId xmlns:p14="http://schemas.microsoft.com/office/powerpoint/2010/main" val="3651330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4C8C9C5-1DB8-6B44-A247-0DC86164688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43B9D03-8157-1444-B8B4-7D0FEA9C23A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14F602-D4D0-BE46-BC95-6543B692231C}"/>
              </a:ext>
            </a:extLst>
          </p:cNvPr>
          <p:cNvSpPr>
            <a:spLocks noGrp="1"/>
          </p:cNvSpPr>
          <p:nvPr>
            <p:ph type="dt" sz="half" idx="10"/>
          </p:nvPr>
        </p:nvSpPr>
        <p:spPr/>
        <p:txBody>
          <a:bodyPr/>
          <a:lstStyle/>
          <a:p>
            <a:fld id="{B1AF2F94-484D-9D4F-A045-3CCD29817C0A}" type="datetimeFigureOut">
              <a:rPr lang="en-US" smtClean="0"/>
              <a:t>9/15/20</a:t>
            </a:fld>
            <a:endParaRPr lang="en-US"/>
          </a:p>
        </p:txBody>
      </p:sp>
      <p:sp>
        <p:nvSpPr>
          <p:cNvPr id="5" name="Footer Placeholder 4">
            <a:extLst>
              <a:ext uri="{FF2B5EF4-FFF2-40B4-BE49-F238E27FC236}">
                <a16:creationId xmlns:a16="http://schemas.microsoft.com/office/drawing/2014/main" id="{DF3342D4-15CA-B249-BFB1-F349AF91C0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7262FB-8131-E44D-8E72-A15F9A7AB8A3}"/>
              </a:ext>
            </a:extLst>
          </p:cNvPr>
          <p:cNvSpPr>
            <a:spLocks noGrp="1"/>
          </p:cNvSpPr>
          <p:nvPr>
            <p:ph type="sldNum" sz="quarter" idx="12"/>
          </p:nvPr>
        </p:nvSpPr>
        <p:spPr/>
        <p:txBody>
          <a:bodyPr/>
          <a:lstStyle/>
          <a:p>
            <a:fld id="{C96F1A9F-9A9E-9946-86B3-2D4E932A9DF9}" type="slidenum">
              <a:rPr lang="en-US" smtClean="0"/>
              <a:t>‹#›</a:t>
            </a:fld>
            <a:endParaRPr lang="en-US"/>
          </a:p>
        </p:txBody>
      </p:sp>
    </p:spTree>
    <p:extLst>
      <p:ext uri="{BB962C8B-B14F-4D97-AF65-F5344CB8AC3E}">
        <p14:creationId xmlns:p14="http://schemas.microsoft.com/office/powerpoint/2010/main" val="1305023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D30DD-3852-C34C-9836-9FD14EE190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C53F37-049C-AB41-BABC-73B1ACBE3A3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098F7E-E965-814B-A3DD-2C2B6E5B9D0C}"/>
              </a:ext>
            </a:extLst>
          </p:cNvPr>
          <p:cNvSpPr>
            <a:spLocks noGrp="1"/>
          </p:cNvSpPr>
          <p:nvPr>
            <p:ph type="dt" sz="half" idx="10"/>
          </p:nvPr>
        </p:nvSpPr>
        <p:spPr/>
        <p:txBody>
          <a:bodyPr/>
          <a:lstStyle/>
          <a:p>
            <a:fld id="{B1AF2F94-484D-9D4F-A045-3CCD29817C0A}" type="datetimeFigureOut">
              <a:rPr lang="en-US" smtClean="0"/>
              <a:t>9/15/20</a:t>
            </a:fld>
            <a:endParaRPr lang="en-US"/>
          </a:p>
        </p:txBody>
      </p:sp>
      <p:sp>
        <p:nvSpPr>
          <p:cNvPr id="5" name="Footer Placeholder 4">
            <a:extLst>
              <a:ext uri="{FF2B5EF4-FFF2-40B4-BE49-F238E27FC236}">
                <a16:creationId xmlns:a16="http://schemas.microsoft.com/office/drawing/2014/main" id="{91D4172E-69B3-8C42-8E35-EEE26D86D1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11D2A6-424F-8E46-9522-967D2DF840E3}"/>
              </a:ext>
            </a:extLst>
          </p:cNvPr>
          <p:cNvSpPr>
            <a:spLocks noGrp="1"/>
          </p:cNvSpPr>
          <p:nvPr>
            <p:ph type="sldNum" sz="quarter" idx="12"/>
          </p:nvPr>
        </p:nvSpPr>
        <p:spPr/>
        <p:txBody>
          <a:bodyPr/>
          <a:lstStyle/>
          <a:p>
            <a:fld id="{C96F1A9F-9A9E-9946-86B3-2D4E932A9DF9}" type="slidenum">
              <a:rPr lang="en-US" smtClean="0"/>
              <a:t>‹#›</a:t>
            </a:fld>
            <a:endParaRPr lang="en-US"/>
          </a:p>
        </p:txBody>
      </p:sp>
    </p:spTree>
    <p:extLst>
      <p:ext uri="{BB962C8B-B14F-4D97-AF65-F5344CB8AC3E}">
        <p14:creationId xmlns:p14="http://schemas.microsoft.com/office/powerpoint/2010/main" val="2577953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34ACA-52C8-C542-B174-668208ADE9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6F77E5C-65D5-7A41-AF42-61A605E27D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955E2ED-4F06-044F-9CDD-9B36EC1F471D}"/>
              </a:ext>
            </a:extLst>
          </p:cNvPr>
          <p:cNvSpPr>
            <a:spLocks noGrp="1"/>
          </p:cNvSpPr>
          <p:nvPr>
            <p:ph type="dt" sz="half" idx="10"/>
          </p:nvPr>
        </p:nvSpPr>
        <p:spPr/>
        <p:txBody>
          <a:bodyPr/>
          <a:lstStyle/>
          <a:p>
            <a:fld id="{B1AF2F94-484D-9D4F-A045-3CCD29817C0A}" type="datetimeFigureOut">
              <a:rPr lang="en-US" smtClean="0"/>
              <a:t>9/15/20</a:t>
            </a:fld>
            <a:endParaRPr lang="en-US"/>
          </a:p>
        </p:txBody>
      </p:sp>
      <p:sp>
        <p:nvSpPr>
          <p:cNvPr id="5" name="Footer Placeholder 4">
            <a:extLst>
              <a:ext uri="{FF2B5EF4-FFF2-40B4-BE49-F238E27FC236}">
                <a16:creationId xmlns:a16="http://schemas.microsoft.com/office/drawing/2014/main" id="{AFE97AE9-600A-F34F-BE24-CE987D48FE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D37C11-4D8B-8E4A-8495-6DAD32C0A883}"/>
              </a:ext>
            </a:extLst>
          </p:cNvPr>
          <p:cNvSpPr>
            <a:spLocks noGrp="1"/>
          </p:cNvSpPr>
          <p:nvPr>
            <p:ph type="sldNum" sz="quarter" idx="12"/>
          </p:nvPr>
        </p:nvSpPr>
        <p:spPr/>
        <p:txBody>
          <a:bodyPr/>
          <a:lstStyle/>
          <a:p>
            <a:fld id="{C96F1A9F-9A9E-9946-86B3-2D4E932A9DF9}" type="slidenum">
              <a:rPr lang="en-US" smtClean="0"/>
              <a:t>‹#›</a:t>
            </a:fld>
            <a:endParaRPr lang="en-US"/>
          </a:p>
        </p:txBody>
      </p:sp>
    </p:spTree>
    <p:extLst>
      <p:ext uri="{BB962C8B-B14F-4D97-AF65-F5344CB8AC3E}">
        <p14:creationId xmlns:p14="http://schemas.microsoft.com/office/powerpoint/2010/main" val="2880209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77A0D-533B-6547-B911-C33B434A158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93FE29-B3CC-F347-A885-14E199A9AEA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F58B909-2B73-B442-8858-E9727E184A7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2B7848F-63CB-E246-BFBB-EC3C7A5795DD}"/>
              </a:ext>
            </a:extLst>
          </p:cNvPr>
          <p:cNvSpPr>
            <a:spLocks noGrp="1"/>
          </p:cNvSpPr>
          <p:nvPr>
            <p:ph type="dt" sz="half" idx="10"/>
          </p:nvPr>
        </p:nvSpPr>
        <p:spPr/>
        <p:txBody>
          <a:bodyPr/>
          <a:lstStyle/>
          <a:p>
            <a:fld id="{B1AF2F94-484D-9D4F-A045-3CCD29817C0A}" type="datetimeFigureOut">
              <a:rPr lang="en-US" smtClean="0"/>
              <a:t>9/15/20</a:t>
            </a:fld>
            <a:endParaRPr lang="en-US"/>
          </a:p>
        </p:txBody>
      </p:sp>
      <p:sp>
        <p:nvSpPr>
          <p:cNvPr id="6" name="Footer Placeholder 5">
            <a:extLst>
              <a:ext uri="{FF2B5EF4-FFF2-40B4-BE49-F238E27FC236}">
                <a16:creationId xmlns:a16="http://schemas.microsoft.com/office/drawing/2014/main" id="{BE5C3098-94D3-D24F-A56C-A6C4C1182A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378339-FDFB-6C41-980A-28572ED8A0F7}"/>
              </a:ext>
            </a:extLst>
          </p:cNvPr>
          <p:cNvSpPr>
            <a:spLocks noGrp="1"/>
          </p:cNvSpPr>
          <p:nvPr>
            <p:ph type="sldNum" sz="quarter" idx="12"/>
          </p:nvPr>
        </p:nvSpPr>
        <p:spPr/>
        <p:txBody>
          <a:bodyPr/>
          <a:lstStyle/>
          <a:p>
            <a:fld id="{C96F1A9F-9A9E-9946-86B3-2D4E932A9DF9}" type="slidenum">
              <a:rPr lang="en-US" smtClean="0"/>
              <a:t>‹#›</a:t>
            </a:fld>
            <a:endParaRPr lang="en-US"/>
          </a:p>
        </p:txBody>
      </p:sp>
    </p:spTree>
    <p:extLst>
      <p:ext uri="{BB962C8B-B14F-4D97-AF65-F5344CB8AC3E}">
        <p14:creationId xmlns:p14="http://schemas.microsoft.com/office/powerpoint/2010/main" val="3917028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8A305-071B-0F44-9575-32DA88FD375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D613CC0-1C28-B44F-93DD-CD92EF5FD2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6FE994-6E41-DF4C-9039-9E43A365E4E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D99EC03-3C94-2244-AA62-20A3C9551F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4839EF-F0C3-9046-9CC3-D8D6AF1BC28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DEBE7F7-6388-0542-847A-7FDCDF119DE8}"/>
              </a:ext>
            </a:extLst>
          </p:cNvPr>
          <p:cNvSpPr>
            <a:spLocks noGrp="1"/>
          </p:cNvSpPr>
          <p:nvPr>
            <p:ph type="dt" sz="half" idx="10"/>
          </p:nvPr>
        </p:nvSpPr>
        <p:spPr/>
        <p:txBody>
          <a:bodyPr/>
          <a:lstStyle/>
          <a:p>
            <a:fld id="{B1AF2F94-484D-9D4F-A045-3CCD29817C0A}" type="datetimeFigureOut">
              <a:rPr lang="en-US" smtClean="0"/>
              <a:t>9/15/20</a:t>
            </a:fld>
            <a:endParaRPr lang="en-US"/>
          </a:p>
        </p:txBody>
      </p:sp>
      <p:sp>
        <p:nvSpPr>
          <p:cNvPr id="8" name="Footer Placeholder 7">
            <a:extLst>
              <a:ext uri="{FF2B5EF4-FFF2-40B4-BE49-F238E27FC236}">
                <a16:creationId xmlns:a16="http://schemas.microsoft.com/office/drawing/2014/main" id="{7E39FFA7-4E26-0D47-A8E1-2D961541671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49EA71A-4EDB-404E-AACA-B43FFA1BE2B0}"/>
              </a:ext>
            </a:extLst>
          </p:cNvPr>
          <p:cNvSpPr>
            <a:spLocks noGrp="1"/>
          </p:cNvSpPr>
          <p:nvPr>
            <p:ph type="sldNum" sz="quarter" idx="12"/>
          </p:nvPr>
        </p:nvSpPr>
        <p:spPr/>
        <p:txBody>
          <a:bodyPr/>
          <a:lstStyle/>
          <a:p>
            <a:fld id="{C96F1A9F-9A9E-9946-86B3-2D4E932A9DF9}" type="slidenum">
              <a:rPr lang="en-US" smtClean="0"/>
              <a:t>‹#›</a:t>
            </a:fld>
            <a:endParaRPr lang="en-US"/>
          </a:p>
        </p:txBody>
      </p:sp>
    </p:spTree>
    <p:extLst>
      <p:ext uri="{BB962C8B-B14F-4D97-AF65-F5344CB8AC3E}">
        <p14:creationId xmlns:p14="http://schemas.microsoft.com/office/powerpoint/2010/main" val="3537284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7624D-E67A-A64E-8836-5675C919618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F81CEFB-B28A-E04F-9598-1C74B0613E52}"/>
              </a:ext>
            </a:extLst>
          </p:cNvPr>
          <p:cNvSpPr>
            <a:spLocks noGrp="1"/>
          </p:cNvSpPr>
          <p:nvPr>
            <p:ph type="dt" sz="half" idx="10"/>
          </p:nvPr>
        </p:nvSpPr>
        <p:spPr/>
        <p:txBody>
          <a:bodyPr/>
          <a:lstStyle/>
          <a:p>
            <a:fld id="{B1AF2F94-484D-9D4F-A045-3CCD29817C0A}" type="datetimeFigureOut">
              <a:rPr lang="en-US" smtClean="0"/>
              <a:t>9/15/20</a:t>
            </a:fld>
            <a:endParaRPr lang="en-US"/>
          </a:p>
        </p:txBody>
      </p:sp>
      <p:sp>
        <p:nvSpPr>
          <p:cNvPr id="4" name="Footer Placeholder 3">
            <a:extLst>
              <a:ext uri="{FF2B5EF4-FFF2-40B4-BE49-F238E27FC236}">
                <a16:creationId xmlns:a16="http://schemas.microsoft.com/office/drawing/2014/main" id="{A8F074FE-D1EE-6A4D-8E9A-CDEC09EB7B5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BC56B1A-107D-C247-A61B-7ADBD8B3A218}"/>
              </a:ext>
            </a:extLst>
          </p:cNvPr>
          <p:cNvSpPr>
            <a:spLocks noGrp="1"/>
          </p:cNvSpPr>
          <p:nvPr>
            <p:ph type="sldNum" sz="quarter" idx="12"/>
          </p:nvPr>
        </p:nvSpPr>
        <p:spPr/>
        <p:txBody>
          <a:bodyPr/>
          <a:lstStyle/>
          <a:p>
            <a:fld id="{C96F1A9F-9A9E-9946-86B3-2D4E932A9DF9}" type="slidenum">
              <a:rPr lang="en-US" smtClean="0"/>
              <a:t>‹#›</a:t>
            </a:fld>
            <a:endParaRPr lang="en-US"/>
          </a:p>
        </p:txBody>
      </p:sp>
    </p:spTree>
    <p:extLst>
      <p:ext uri="{BB962C8B-B14F-4D97-AF65-F5344CB8AC3E}">
        <p14:creationId xmlns:p14="http://schemas.microsoft.com/office/powerpoint/2010/main" val="3793747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F385A8-0E07-7747-BBE3-A5ECED17F48A}"/>
              </a:ext>
            </a:extLst>
          </p:cNvPr>
          <p:cNvSpPr>
            <a:spLocks noGrp="1"/>
          </p:cNvSpPr>
          <p:nvPr>
            <p:ph type="dt" sz="half" idx="10"/>
          </p:nvPr>
        </p:nvSpPr>
        <p:spPr/>
        <p:txBody>
          <a:bodyPr/>
          <a:lstStyle/>
          <a:p>
            <a:fld id="{B1AF2F94-484D-9D4F-A045-3CCD29817C0A}" type="datetimeFigureOut">
              <a:rPr lang="en-US" smtClean="0"/>
              <a:t>9/15/20</a:t>
            </a:fld>
            <a:endParaRPr lang="en-US"/>
          </a:p>
        </p:txBody>
      </p:sp>
      <p:sp>
        <p:nvSpPr>
          <p:cNvPr id="3" name="Footer Placeholder 2">
            <a:extLst>
              <a:ext uri="{FF2B5EF4-FFF2-40B4-BE49-F238E27FC236}">
                <a16:creationId xmlns:a16="http://schemas.microsoft.com/office/drawing/2014/main" id="{47D830A1-9500-2D4E-AD88-152181F9B02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2433034-1C78-9042-90E3-1171C7D44E48}"/>
              </a:ext>
            </a:extLst>
          </p:cNvPr>
          <p:cNvSpPr>
            <a:spLocks noGrp="1"/>
          </p:cNvSpPr>
          <p:nvPr>
            <p:ph type="sldNum" sz="quarter" idx="12"/>
          </p:nvPr>
        </p:nvSpPr>
        <p:spPr/>
        <p:txBody>
          <a:bodyPr/>
          <a:lstStyle/>
          <a:p>
            <a:fld id="{C96F1A9F-9A9E-9946-86B3-2D4E932A9DF9}" type="slidenum">
              <a:rPr lang="en-US" smtClean="0"/>
              <a:t>‹#›</a:t>
            </a:fld>
            <a:endParaRPr lang="en-US"/>
          </a:p>
        </p:txBody>
      </p:sp>
    </p:spTree>
    <p:extLst>
      <p:ext uri="{BB962C8B-B14F-4D97-AF65-F5344CB8AC3E}">
        <p14:creationId xmlns:p14="http://schemas.microsoft.com/office/powerpoint/2010/main" val="1207547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761EE-9E3B-9D4A-BA80-470B73017E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6F1B06E-B298-904B-AE48-DE1CE9F8CE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EAED189-CEA0-A940-A3B2-320BBE6D7C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44DFB-691E-6848-9761-39D5A3ACA7C6}"/>
              </a:ext>
            </a:extLst>
          </p:cNvPr>
          <p:cNvSpPr>
            <a:spLocks noGrp="1"/>
          </p:cNvSpPr>
          <p:nvPr>
            <p:ph type="dt" sz="half" idx="10"/>
          </p:nvPr>
        </p:nvSpPr>
        <p:spPr/>
        <p:txBody>
          <a:bodyPr/>
          <a:lstStyle/>
          <a:p>
            <a:fld id="{B1AF2F94-484D-9D4F-A045-3CCD29817C0A}" type="datetimeFigureOut">
              <a:rPr lang="en-US" smtClean="0"/>
              <a:t>9/15/20</a:t>
            </a:fld>
            <a:endParaRPr lang="en-US"/>
          </a:p>
        </p:txBody>
      </p:sp>
      <p:sp>
        <p:nvSpPr>
          <p:cNvPr id="6" name="Footer Placeholder 5">
            <a:extLst>
              <a:ext uri="{FF2B5EF4-FFF2-40B4-BE49-F238E27FC236}">
                <a16:creationId xmlns:a16="http://schemas.microsoft.com/office/drawing/2014/main" id="{B0E9E2FC-9F1E-F348-8BCE-9ED5E40FF1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35C6CD-7AB7-AB4F-B1DF-5B7DEA861A20}"/>
              </a:ext>
            </a:extLst>
          </p:cNvPr>
          <p:cNvSpPr>
            <a:spLocks noGrp="1"/>
          </p:cNvSpPr>
          <p:nvPr>
            <p:ph type="sldNum" sz="quarter" idx="12"/>
          </p:nvPr>
        </p:nvSpPr>
        <p:spPr/>
        <p:txBody>
          <a:bodyPr/>
          <a:lstStyle/>
          <a:p>
            <a:fld id="{C96F1A9F-9A9E-9946-86B3-2D4E932A9DF9}" type="slidenum">
              <a:rPr lang="en-US" smtClean="0"/>
              <a:t>‹#›</a:t>
            </a:fld>
            <a:endParaRPr lang="en-US"/>
          </a:p>
        </p:txBody>
      </p:sp>
    </p:spTree>
    <p:extLst>
      <p:ext uri="{BB962C8B-B14F-4D97-AF65-F5344CB8AC3E}">
        <p14:creationId xmlns:p14="http://schemas.microsoft.com/office/powerpoint/2010/main" val="441126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08EA1-215F-F040-9282-EB2DCAB2AA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CC1F8DC-17F0-9D44-B776-44DB4220E7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8CF670F-F286-9543-8310-46E378F3C1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4BE29E-D64E-3440-8B7F-EA44AF8EF2CE}"/>
              </a:ext>
            </a:extLst>
          </p:cNvPr>
          <p:cNvSpPr>
            <a:spLocks noGrp="1"/>
          </p:cNvSpPr>
          <p:nvPr>
            <p:ph type="dt" sz="half" idx="10"/>
          </p:nvPr>
        </p:nvSpPr>
        <p:spPr/>
        <p:txBody>
          <a:bodyPr/>
          <a:lstStyle/>
          <a:p>
            <a:fld id="{B1AF2F94-484D-9D4F-A045-3CCD29817C0A}" type="datetimeFigureOut">
              <a:rPr lang="en-US" smtClean="0"/>
              <a:t>9/15/20</a:t>
            </a:fld>
            <a:endParaRPr lang="en-US"/>
          </a:p>
        </p:txBody>
      </p:sp>
      <p:sp>
        <p:nvSpPr>
          <p:cNvPr id="6" name="Footer Placeholder 5">
            <a:extLst>
              <a:ext uri="{FF2B5EF4-FFF2-40B4-BE49-F238E27FC236}">
                <a16:creationId xmlns:a16="http://schemas.microsoft.com/office/drawing/2014/main" id="{D4F61A43-3B4B-624C-A038-D8CD9E0DB8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A08CB0-3C48-9448-BF89-2C0CD8A6A93E}"/>
              </a:ext>
            </a:extLst>
          </p:cNvPr>
          <p:cNvSpPr>
            <a:spLocks noGrp="1"/>
          </p:cNvSpPr>
          <p:nvPr>
            <p:ph type="sldNum" sz="quarter" idx="12"/>
          </p:nvPr>
        </p:nvSpPr>
        <p:spPr/>
        <p:txBody>
          <a:bodyPr/>
          <a:lstStyle/>
          <a:p>
            <a:fld id="{C96F1A9F-9A9E-9946-86B3-2D4E932A9DF9}" type="slidenum">
              <a:rPr lang="en-US" smtClean="0"/>
              <a:t>‹#›</a:t>
            </a:fld>
            <a:endParaRPr lang="en-US"/>
          </a:p>
        </p:txBody>
      </p:sp>
    </p:spTree>
    <p:extLst>
      <p:ext uri="{BB962C8B-B14F-4D97-AF65-F5344CB8AC3E}">
        <p14:creationId xmlns:p14="http://schemas.microsoft.com/office/powerpoint/2010/main" val="267791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2390E1-528A-A84F-8C2F-68A9941935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D546570-ED3B-AA4A-8F38-0848EA1D13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6AFDB6-BEA9-3442-BECA-47DBB4396D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AF2F94-484D-9D4F-A045-3CCD29817C0A}" type="datetimeFigureOut">
              <a:rPr lang="en-US" smtClean="0"/>
              <a:t>9/15/20</a:t>
            </a:fld>
            <a:endParaRPr lang="en-US"/>
          </a:p>
        </p:txBody>
      </p:sp>
      <p:sp>
        <p:nvSpPr>
          <p:cNvPr id="5" name="Footer Placeholder 4">
            <a:extLst>
              <a:ext uri="{FF2B5EF4-FFF2-40B4-BE49-F238E27FC236}">
                <a16:creationId xmlns:a16="http://schemas.microsoft.com/office/drawing/2014/main" id="{BE0BC48B-0D0E-FE43-BCE3-A0E00AD25F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E62962-A7A4-ED49-84D4-C7447BF327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F1A9F-9A9E-9946-86B3-2D4E932A9DF9}" type="slidenum">
              <a:rPr lang="en-US" smtClean="0"/>
              <a:t>‹#›</a:t>
            </a:fld>
            <a:endParaRPr lang="en-US"/>
          </a:p>
        </p:txBody>
      </p:sp>
    </p:spTree>
    <p:extLst>
      <p:ext uri="{BB962C8B-B14F-4D97-AF65-F5344CB8AC3E}">
        <p14:creationId xmlns:p14="http://schemas.microsoft.com/office/powerpoint/2010/main" val="891629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policy/"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7.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837CD-6DD0-1745-9BA8-9AD2FEECD69A}"/>
              </a:ext>
            </a:extLst>
          </p:cNvPr>
          <p:cNvSpPr>
            <a:spLocks noGrp="1"/>
          </p:cNvSpPr>
          <p:nvPr>
            <p:ph type="ctrTitle"/>
          </p:nvPr>
        </p:nvSpPr>
        <p:spPr/>
        <p:txBody>
          <a:bodyPr/>
          <a:lstStyle/>
          <a:p>
            <a:r>
              <a:rPr lang="en-US" dirty="0" err="1"/>
              <a:t>rfced</a:t>
            </a:r>
            <a:endParaRPr lang="en-US" dirty="0"/>
          </a:p>
        </p:txBody>
      </p:sp>
      <p:sp>
        <p:nvSpPr>
          <p:cNvPr id="3" name="Subtitle 2">
            <a:extLst>
              <a:ext uri="{FF2B5EF4-FFF2-40B4-BE49-F238E27FC236}">
                <a16:creationId xmlns:a16="http://schemas.microsoft.com/office/drawing/2014/main" id="{8C0B6E9B-3B6A-8240-A461-4122B949505D}"/>
              </a:ext>
            </a:extLst>
          </p:cNvPr>
          <p:cNvSpPr>
            <a:spLocks noGrp="1"/>
          </p:cNvSpPr>
          <p:nvPr>
            <p:ph type="subTitle" idx="1"/>
          </p:nvPr>
        </p:nvSpPr>
        <p:spPr/>
        <p:txBody>
          <a:bodyPr/>
          <a:lstStyle/>
          <a:p>
            <a:r>
              <a:rPr lang="en-US" dirty="0"/>
              <a:t>Interim Meeting</a:t>
            </a:r>
          </a:p>
          <a:p>
            <a:r>
              <a:rPr lang="en-US" dirty="0"/>
              <a:t>Sep 15, 2020</a:t>
            </a:r>
          </a:p>
        </p:txBody>
      </p:sp>
    </p:spTree>
    <p:extLst>
      <p:ext uri="{BB962C8B-B14F-4D97-AF65-F5344CB8AC3E}">
        <p14:creationId xmlns:p14="http://schemas.microsoft.com/office/powerpoint/2010/main" val="3488860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E8713F-A1FD-7948-B968-84BCA4D4BA2A}"/>
              </a:ext>
            </a:extLst>
          </p:cNvPr>
          <p:cNvSpPr/>
          <p:nvPr/>
        </p:nvSpPr>
        <p:spPr>
          <a:xfrm>
            <a:off x="5977217" y="3244334"/>
            <a:ext cx="290464" cy="369332"/>
          </a:xfrm>
          <a:prstGeom prst="rect">
            <a:avLst/>
          </a:prstGeom>
        </p:spPr>
        <p:txBody>
          <a:bodyPr wrap="none">
            <a:spAutoFit/>
          </a:bodyPr>
          <a:lstStyle/>
          <a:p>
            <a:r>
              <a:rPr lang="en-US" dirty="0"/>
              <a:t>  </a:t>
            </a:r>
          </a:p>
        </p:txBody>
      </p:sp>
      <p:sp>
        <p:nvSpPr>
          <p:cNvPr id="6" name="Title 5">
            <a:extLst>
              <a:ext uri="{FF2B5EF4-FFF2-40B4-BE49-F238E27FC236}">
                <a16:creationId xmlns:a16="http://schemas.microsoft.com/office/drawing/2014/main" id="{7A265FA6-F5CF-644E-BAEE-D1C6BB5F3965}"/>
              </a:ext>
            </a:extLst>
          </p:cNvPr>
          <p:cNvSpPr>
            <a:spLocks noGrp="1"/>
          </p:cNvSpPr>
          <p:nvPr>
            <p:ph type="title"/>
          </p:nvPr>
        </p:nvSpPr>
        <p:spPr>
          <a:xfrm>
            <a:off x="838200" y="365126"/>
            <a:ext cx="10515600" cy="539336"/>
          </a:xfrm>
        </p:spPr>
        <p:txBody>
          <a:bodyPr>
            <a:normAutofit fontScale="90000"/>
          </a:bodyPr>
          <a:lstStyle/>
          <a:p>
            <a:r>
              <a:rPr lang="en-US" dirty="0"/>
              <a:t>Note Well</a:t>
            </a:r>
          </a:p>
        </p:txBody>
      </p:sp>
      <p:sp>
        <p:nvSpPr>
          <p:cNvPr id="7" name="Content Placeholder 6">
            <a:extLst>
              <a:ext uri="{FF2B5EF4-FFF2-40B4-BE49-F238E27FC236}">
                <a16:creationId xmlns:a16="http://schemas.microsoft.com/office/drawing/2014/main" id="{A86CCDA8-67C1-A343-95EE-8C8945D7EE60}"/>
              </a:ext>
            </a:extLst>
          </p:cNvPr>
          <p:cNvSpPr>
            <a:spLocks noGrp="1"/>
          </p:cNvSpPr>
          <p:nvPr>
            <p:ph idx="1"/>
          </p:nvPr>
        </p:nvSpPr>
        <p:spPr>
          <a:xfrm>
            <a:off x="838200" y="904462"/>
            <a:ext cx="10515600" cy="5953538"/>
          </a:xfrm>
        </p:spPr>
        <p:txBody>
          <a:bodyPr>
            <a:normAutofit fontScale="32500" lnSpcReduction="20000"/>
          </a:bodyPr>
          <a:lstStyle/>
          <a:p>
            <a:pPr marL="0" indent="0">
              <a:buNone/>
            </a:pPr>
            <a:r>
              <a:rPr lang="en-US" sz="4400" dirty="0"/>
              <a:t>This is a reminder of IETF policies in effect on various topics such as patents or code of conduct. </a:t>
            </a:r>
          </a:p>
          <a:p>
            <a:pPr marL="0" indent="0">
              <a:buNone/>
            </a:pPr>
            <a:r>
              <a:rPr lang="en-US" sz="4400" dirty="0"/>
              <a:t>It is only meant to point you in the right direction. Exceptions may apply. The IETF's patent policy and the definition </a:t>
            </a:r>
          </a:p>
          <a:p>
            <a:pPr marL="0" indent="0">
              <a:buNone/>
            </a:pPr>
            <a:r>
              <a:rPr lang="en-US" sz="4400" dirty="0"/>
              <a:t>of an IETF "contribution" and "participation" are set forth in BCP 79; please read it carefully.</a:t>
            </a:r>
            <a:br>
              <a:rPr lang="en-US" sz="4400" dirty="0"/>
            </a:br>
            <a:endParaRPr lang="en-US" sz="4400" dirty="0"/>
          </a:p>
          <a:p>
            <a:pPr marL="0" indent="0">
              <a:buNone/>
            </a:pPr>
            <a:r>
              <a:rPr lang="en-US" sz="4400" dirty="0"/>
              <a:t>As a reminder:</a:t>
            </a:r>
            <a:endParaRPr lang="en-US" sz="4400" dirty="0">
              <a:effectLst/>
            </a:endParaRPr>
          </a:p>
          <a:p>
            <a:pPr marL="285750" indent="-285750" fontAlgn="base"/>
            <a:r>
              <a:rPr lang="en-US" sz="4400" dirty="0"/>
              <a:t>By participating in the IETF, you agree to follow IETF processes and policies.</a:t>
            </a:r>
          </a:p>
          <a:p>
            <a:pPr marL="285750" indent="-285750" fontAlgn="base"/>
            <a:r>
              <a:rPr lang="en-US" sz="4400" dirty="0"/>
              <a:t>If you are aware that any IETF contribution is covered by patents or patent applications that are owned or controlled by you or your sponsor, you must disclose that fact, or not participate in the discussion.</a:t>
            </a:r>
          </a:p>
          <a:p>
            <a:pPr marL="285750" indent="-285750" fontAlgn="base"/>
            <a:r>
              <a:rPr lang="en-US" sz="4400" dirty="0"/>
              <a:t>As a participant in or attendee to any IETF activity you acknowledge that written, audio, video, and photographic records </a:t>
            </a:r>
          </a:p>
          <a:p>
            <a:pPr marL="285750" indent="-285750" fontAlgn="base"/>
            <a:r>
              <a:rPr lang="en-US" sz="4400" dirty="0"/>
              <a:t>of meetings may be made public.</a:t>
            </a:r>
          </a:p>
          <a:p>
            <a:pPr marL="285750" indent="-285750" fontAlgn="base"/>
            <a:r>
              <a:rPr lang="en-US" sz="4400" dirty="0"/>
              <a:t>Personal information that you provide to IETF will be handled in accordance with the IETF Privacy Statement.</a:t>
            </a:r>
          </a:p>
          <a:p>
            <a:pPr marL="285750" indent="-285750" fontAlgn="base"/>
            <a:r>
              <a:rPr lang="en-US" sz="4400" dirty="0"/>
              <a:t>As a participant or attendee, you agree to work respectfully with other participants; please contact </a:t>
            </a:r>
          </a:p>
          <a:p>
            <a:pPr marL="285750" indent="-285750" fontAlgn="base"/>
            <a:r>
              <a:rPr lang="en-US" sz="4400" dirty="0"/>
              <a:t>the </a:t>
            </a:r>
            <a:r>
              <a:rPr lang="en-US" sz="4400" dirty="0" err="1"/>
              <a:t>ombudsteam</a:t>
            </a:r>
            <a:r>
              <a:rPr lang="en-US" sz="4400" dirty="0"/>
              <a:t> (</a:t>
            </a:r>
            <a:r>
              <a:rPr lang="en-US" sz="4400" dirty="0">
                <a:hlinkClick r:id="rId2"/>
              </a:rPr>
              <a:t>https://www.ietf.org/contact/ombudsteam/</a:t>
            </a:r>
            <a:r>
              <a:rPr lang="en-US" sz="4400" dirty="0"/>
              <a:t>) if you have questions or concerns about this.</a:t>
            </a:r>
          </a:p>
          <a:p>
            <a:pPr marL="0" indent="0">
              <a:buNone/>
            </a:pPr>
            <a:br>
              <a:rPr lang="en-US" sz="4400" dirty="0"/>
            </a:br>
            <a:r>
              <a:rPr lang="en-US" sz="4400" dirty="0"/>
              <a:t>Definitive information is in the documents listed below and other IETF BCPs. For advice, please talk to WG chairs or ADs:</a:t>
            </a:r>
            <a:endParaRPr lang="en-US" sz="4400" dirty="0">
              <a:effectLst/>
            </a:endParaRPr>
          </a:p>
          <a:p>
            <a:pPr fontAlgn="base"/>
            <a:r>
              <a:rPr lang="en-US" sz="4400" dirty="0">
                <a:hlinkClick r:id="rId3"/>
              </a:rPr>
              <a:t>BCP 9</a:t>
            </a:r>
            <a:r>
              <a:rPr lang="en-US" sz="4400" dirty="0"/>
              <a:t> (Internet Standards Process)</a:t>
            </a:r>
          </a:p>
          <a:p>
            <a:pPr fontAlgn="base"/>
            <a:r>
              <a:rPr lang="en-US" sz="4400" dirty="0">
                <a:hlinkClick r:id="rId4"/>
              </a:rPr>
              <a:t>BCP 25</a:t>
            </a:r>
            <a:r>
              <a:rPr lang="en-US" sz="4400" dirty="0"/>
              <a:t> (Working Group processes)</a:t>
            </a:r>
          </a:p>
          <a:p>
            <a:pPr fontAlgn="base"/>
            <a:r>
              <a:rPr lang="en-US" sz="4400" dirty="0">
                <a:hlinkClick r:id="rId4"/>
              </a:rPr>
              <a:t>BCP 25</a:t>
            </a:r>
            <a:r>
              <a:rPr lang="en-US" sz="4400" dirty="0"/>
              <a:t> (Anti-Harassment Procedures) </a:t>
            </a:r>
          </a:p>
          <a:p>
            <a:pPr fontAlgn="base"/>
            <a:r>
              <a:rPr lang="en-US" sz="4400" dirty="0">
                <a:hlinkClick r:id="rId5"/>
              </a:rPr>
              <a:t>BCP 54</a:t>
            </a:r>
            <a:r>
              <a:rPr lang="en-US" sz="4400" dirty="0"/>
              <a:t> (Code of Conduct)</a:t>
            </a:r>
          </a:p>
          <a:p>
            <a:pPr fontAlgn="base"/>
            <a:r>
              <a:rPr lang="en-US" sz="4400" dirty="0">
                <a:hlinkClick r:id="rId6"/>
              </a:rPr>
              <a:t>BCP 78</a:t>
            </a:r>
            <a:r>
              <a:rPr lang="en-US" sz="4400" dirty="0"/>
              <a:t> (Copyright)</a:t>
            </a:r>
          </a:p>
          <a:p>
            <a:pPr fontAlgn="base"/>
            <a:r>
              <a:rPr lang="en-US" sz="4400" dirty="0">
                <a:hlinkClick r:id="rId7"/>
              </a:rPr>
              <a:t>BCP 79</a:t>
            </a:r>
            <a:r>
              <a:rPr lang="en-US" sz="4400" dirty="0"/>
              <a:t> (Patents, Participation)</a:t>
            </a:r>
          </a:p>
          <a:p>
            <a:r>
              <a:rPr lang="en-US" sz="4400" dirty="0">
                <a:hlinkClick r:id="rId8"/>
              </a:rPr>
              <a:t>https://www.ietf.org/privacy-policy/</a:t>
            </a:r>
            <a:r>
              <a:rPr lang="en-US" sz="4400" dirty="0"/>
              <a:t>(Privacy Policy)</a:t>
            </a:r>
          </a:p>
          <a:p>
            <a:endParaRPr lang="en-US" dirty="0"/>
          </a:p>
        </p:txBody>
      </p:sp>
    </p:spTree>
    <p:extLst>
      <p:ext uri="{BB962C8B-B14F-4D97-AF65-F5344CB8AC3E}">
        <p14:creationId xmlns:p14="http://schemas.microsoft.com/office/powerpoint/2010/main" val="4074750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66247-B551-D54C-82C1-4E313E5EF7B0}"/>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73A5B4DE-5AEC-454A-B203-D83B1AC644F5}"/>
              </a:ext>
            </a:extLst>
          </p:cNvPr>
          <p:cNvSpPr>
            <a:spLocks noGrp="1"/>
          </p:cNvSpPr>
          <p:nvPr>
            <p:ph idx="1"/>
          </p:nvPr>
        </p:nvSpPr>
        <p:spPr/>
        <p:txBody>
          <a:bodyPr>
            <a:normAutofit fontScale="85000" lnSpcReduction="20000"/>
          </a:bodyPr>
          <a:lstStyle/>
          <a:p>
            <a:pPr marL="0" indent="0">
              <a:buNone/>
            </a:pPr>
            <a:r>
              <a:rPr lang="en-US" dirty="0"/>
              <a:t>1. Note Well (Brian)</a:t>
            </a:r>
          </a:p>
          <a:p>
            <a:pPr marL="0" indent="0">
              <a:buNone/>
            </a:pPr>
            <a:r>
              <a:rPr lang="en-US" dirty="0"/>
              <a:t>2. Agenda Bashing (Brian)</a:t>
            </a:r>
          </a:p>
          <a:p>
            <a:pPr marL="0" indent="0">
              <a:buNone/>
            </a:pPr>
            <a:r>
              <a:rPr lang="en-US" dirty="0"/>
              <a:t>3. Brief overview by authors of their proposals (in order of submission)</a:t>
            </a:r>
          </a:p>
          <a:p>
            <a:pPr marL="457200" lvl="1" indent="0">
              <a:buNone/>
            </a:pPr>
            <a:r>
              <a:rPr lang="en-US" dirty="0"/>
              <a:t>   draft-brownlee-rfc-series-and-rse-changes-01 (Nevil – 5-10 minutes)</a:t>
            </a:r>
          </a:p>
          <a:p>
            <a:pPr marL="457200" lvl="1" indent="0">
              <a:buNone/>
            </a:pPr>
            <a:r>
              <a:rPr lang="en-US" dirty="0"/>
              <a:t>   draft-thomson-rfced-model-01 (Martin – 5-10 minutes)</a:t>
            </a:r>
          </a:p>
          <a:p>
            <a:pPr marL="457200" lvl="1" indent="0">
              <a:buNone/>
            </a:pPr>
            <a:r>
              <a:rPr lang="en-US" dirty="0"/>
              <a:t>   draft-carpenter-rfced-model-00 (Brian – 5-10 minutes)</a:t>
            </a:r>
          </a:p>
          <a:p>
            <a:pPr marL="457200" lvl="1" indent="0">
              <a:buNone/>
            </a:pPr>
            <a:r>
              <a:rPr lang="en-US" dirty="0"/>
              <a:t>   draft-stjohns-rfced-rseb-00 (Mike – 5-10 minutes)</a:t>
            </a:r>
          </a:p>
          <a:p>
            <a:pPr marL="0" indent="0">
              <a:buNone/>
            </a:pPr>
            <a:r>
              <a:rPr lang="en-US" dirty="0"/>
              <a:t>4. A brief comparison of proposals (Eliot- 5 minutes)</a:t>
            </a:r>
          </a:p>
          <a:p>
            <a:pPr marL="0" indent="0">
              <a:buNone/>
            </a:pPr>
            <a:r>
              <a:rPr lang="en-US" dirty="0"/>
              <a:t>5. Discussion (remaining time minus 10 minutes)</a:t>
            </a:r>
          </a:p>
          <a:p>
            <a:pPr marL="0" indent="0">
              <a:buNone/>
            </a:pPr>
            <a:r>
              <a:rPr lang="en-US" dirty="0"/>
              <a:t>6. Humming (2 minutes) (Brian)</a:t>
            </a:r>
          </a:p>
          <a:p>
            <a:pPr marL="0" indent="0">
              <a:buNone/>
            </a:pPr>
            <a:r>
              <a:rPr lang="en-US" dirty="0"/>
              <a:t>7. Next steps (2-3 minutes) (Brian)</a:t>
            </a:r>
          </a:p>
          <a:p>
            <a:pPr marL="0" indent="0">
              <a:buNone/>
            </a:pPr>
            <a:r>
              <a:rPr lang="en-US" dirty="0"/>
              <a:t>8. AOB</a:t>
            </a:r>
          </a:p>
        </p:txBody>
      </p:sp>
      <p:sp>
        <p:nvSpPr>
          <p:cNvPr id="4" name="Rectangle 3">
            <a:extLst>
              <a:ext uri="{FF2B5EF4-FFF2-40B4-BE49-F238E27FC236}">
                <a16:creationId xmlns:a16="http://schemas.microsoft.com/office/drawing/2014/main" id="{1381DC53-4F1F-FD4E-B683-8A591E2AB40C}"/>
              </a:ext>
            </a:extLst>
          </p:cNvPr>
          <p:cNvSpPr/>
          <p:nvPr/>
        </p:nvSpPr>
        <p:spPr>
          <a:xfrm>
            <a:off x="5977217" y="3244334"/>
            <a:ext cx="23756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25001694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409</Words>
  <Application>Microsoft Macintosh PowerPoint</Application>
  <PresentationFormat>Widescreen</PresentationFormat>
  <Paragraphs>38</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rfced</vt:lpstr>
      <vt:lpstr>Note Well</vt:lpstr>
      <vt:lpstr>Agenda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rfced</dc:title>
  <dc:creator>Brian Rosen</dc:creator>
  <cp:lastModifiedBy>Brian Rosen</cp:lastModifiedBy>
  <cp:revision>2</cp:revision>
  <dcterms:created xsi:type="dcterms:W3CDTF">2020-09-15T18:33:36Z</dcterms:created>
  <dcterms:modified xsi:type="dcterms:W3CDTF">2020-09-15T19:19:03Z</dcterms:modified>
</cp:coreProperties>
</file>