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72" r:id="rId2"/>
    <p:sldId id="271" r:id="rId3"/>
    <p:sldId id="273" r:id="rId4"/>
    <p:sldId id="270" r:id="rId5"/>
    <p:sldId id="268" r:id="rId6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魏月华00019655" initials="魏月华00019655" lastIdx="1" clrIdx="0">
    <p:extLst>
      <p:ext uri="{19B8F6BF-5375-455C-9EA6-DF929625EA0E}">
        <p15:presenceInfo xmlns:p15="http://schemas.microsoft.com/office/powerpoint/2012/main" userId="S-1-5-21-3250579939-626067488-4216368596-56993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0" autoAdjust="0"/>
    <p:restoredTop sz="94660"/>
  </p:normalViewPr>
  <p:slideViewPr>
    <p:cSldViewPr snapToGrid="0">
      <p:cViewPr varScale="1">
        <p:scale>
          <a:sx n="67" d="100"/>
          <a:sy n="67" d="100"/>
        </p:scale>
        <p:origin x="444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9BAA44A-6FA2-41A0-8FDF-4BDE7FEC71C1}" type="datetimeFigureOut">
              <a:rPr lang="zh-CN" altLang="en-US" smtClean="0"/>
              <a:t>2020/4/8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92758A-EFFF-40C1-BBCD-AE4AA7CC966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83773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68ECD3-16E4-4F20-B2F3-923CB8F1824C}" type="datetime1">
              <a:rPr lang="zh-CN" altLang="en-US" smtClean="0"/>
              <a:t>2020/4/8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IETF 106 Singapore, Nov 2019</a:t>
            </a: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D2406-CE78-4385-9B62-E818C9463B9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615882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24B17E-21AE-403E-8B44-BF7EFEC28174}" type="datetime1">
              <a:rPr lang="zh-CN" altLang="en-US" smtClean="0"/>
              <a:t>2020/4/8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IETF 106 Singapore, Nov 2019</a:t>
            </a: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D2406-CE78-4385-9B62-E818C9463B9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053831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5E2445-8A75-4C71-8053-7E312BC1526D}" type="datetime1">
              <a:rPr lang="zh-CN" altLang="en-US" smtClean="0"/>
              <a:t>2020/4/8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IETF 106 Singapore, Nov 2019</a:t>
            </a: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D2406-CE78-4385-9B62-E818C9463B9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550797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BA3637-DE92-4869-AD04-F06230A24986}" type="datetime1">
              <a:rPr lang="zh-CN" altLang="en-US" smtClean="0"/>
              <a:t>2020/4/8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IETF 106 Singapore, Nov 2019</a:t>
            </a: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D2406-CE78-4385-9B62-E818C9463B9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72590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939B9B-3FF3-4FE1-A210-A1C1106B3AB8}" type="datetime1">
              <a:rPr lang="zh-CN" altLang="en-US" smtClean="0"/>
              <a:t>2020/4/8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IETF 106 Singapore, Nov 2019</a:t>
            </a: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D2406-CE78-4385-9B62-E818C9463B9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233783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A9CCD2-B10B-4DF7-B55B-01AD82FB28A9}" type="datetime1">
              <a:rPr lang="zh-CN" altLang="en-US" smtClean="0"/>
              <a:t>2020/4/8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IETF 106 Singapore, Nov 2019</a:t>
            </a: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D2406-CE78-4385-9B62-E818C9463B9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76180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AF163E-27E7-4D4E-993B-147C59737B41}" type="datetime1">
              <a:rPr lang="zh-CN" altLang="en-US" smtClean="0"/>
              <a:t>2020/4/8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IETF 106 Singapore, Nov 2019</a:t>
            </a:r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D2406-CE78-4385-9B62-E818C9463B9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2560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5D9024-6242-44D4-B116-F6B23C60A41D}" type="datetime1">
              <a:rPr lang="zh-CN" altLang="en-US" smtClean="0"/>
              <a:t>2020/4/8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IETF 106 Singapore, Nov 2019</a:t>
            </a: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D2406-CE78-4385-9B62-E818C9463B9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495162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14CA43-DC36-4131-9E8D-66FA54DD272D}" type="datetime1">
              <a:rPr lang="zh-CN" altLang="en-US" smtClean="0"/>
              <a:t>2020/4/8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IETF 106 Singapore, Nov 2019</a:t>
            </a: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D2406-CE78-4385-9B62-E818C9463B9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257291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DD9118-633E-4348-B992-0A357A9E2A5D}" type="datetime1">
              <a:rPr lang="zh-CN" altLang="en-US" smtClean="0"/>
              <a:t>2020/4/8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IETF 106 Singapore, Nov 2019</a:t>
            </a: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D2406-CE78-4385-9B62-E818C9463B9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44805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A62C44-5B4A-43A1-83A3-421D81AB3B9A}" type="datetime1">
              <a:rPr lang="zh-CN" altLang="en-US" smtClean="0"/>
              <a:t>2020/4/8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IETF 106 Singapore, Nov 2019</a:t>
            </a: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D2406-CE78-4385-9B62-E818C9463B9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278664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1331D7-1DE8-45F1-9D8E-38466690D736}" type="datetime1">
              <a:rPr lang="zh-CN" altLang="en-US" smtClean="0"/>
              <a:t>2020/4/8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zh-CN" smtClean="0"/>
              <a:t>IETF 106 Singapore, Nov 2019</a:t>
            </a: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1D2406-CE78-4385-9B62-E818C9463B9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527712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dirty="0" smtClean="0"/>
              <a:t>IETF </a:t>
            </a:r>
            <a:r>
              <a:rPr lang="en-US" altLang="zh-CN" dirty="0" smtClean="0"/>
              <a:t>107 RIFT Virtual Meeting, April 2020</a:t>
            </a:r>
            <a:endParaRPr lang="zh-CN" altLang="en-US" dirty="0"/>
          </a:p>
        </p:txBody>
      </p:sp>
      <p:pic>
        <p:nvPicPr>
          <p:cNvPr id="16" name="Picture 5" descr="IETF logo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46444" y="0"/>
            <a:ext cx="1145556" cy="609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>
            <a:normAutofit/>
          </a:bodyPr>
          <a:lstStyle/>
          <a:p>
            <a:r>
              <a:rPr lang="en-US" altLang="zh-CN" dirty="0" smtClean="0"/>
              <a:t>RIFT Applicability</a:t>
            </a:r>
            <a:br>
              <a:rPr lang="en-US" altLang="zh-CN" dirty="0" smtClean="0"/>
            </a:br>
            <a:r>
              <a:rPr lang="en-US" altLang="zh-CN" dirty="0" smtClean="0"/>
              <a:t> </a:t>
            </a:r>
            <a:r>
              <a:rPr lang="en-US" altLang="zh-CN" dirty="0"/>
              <a:t>draft-ietf-rift-applicability-01</a:t>
            </a:r>
            <a:endParaRPr lang="zh-CN" altLang="en-US" dirty="0"/>
          </a:p>
        </p:txBody>
      </p:sp>
      <p:sp>
        <p:nvSpPr>
          <p:cNvPr id="12" name="副标题 2"/>
          <p:cNvSpPr>
            <a:spLocks noGrp="1"/>
          </p:cNvSpPr>
          <p:nvPr>
            <p:ph type="subTitle" idx="1"/>
          </p:nvPr>
        </p:nvSpPr>
        <p:spPr>
          <a:xfrm>
            <a:off x="1524000" y="4097338"/>
            <a:ext cx="9144000" cy="1655762"/>
          </a:xfrm>
        </p:spPr>
        <p:txBody>
          <a:bodyPr>
            <a:normAutofit fontScale="55000" lnSpcReduction="20000"/>
          </a:bodyPr>
          <a:lstStyle/>
          <a:p>
            <a:pPr algn="r"/>
            <a:endParaRPr lang="en-US" altLang="zh-CN" dirty="0" smtClean="0">
              <a:solidFill>
                <a:schemeClr val="bg2">
                  <a:lumMod val="50000"/>
                </a:schemeClr>
              </a:solidFill>
            </a:endParaRPr>
          </a:p>
          <a:p>
            <a:pPr algn="r"/>
            <a:r>
              <a:rPr lang="en-US" altLang="zh-CN" dirty="0" err="1"/>
              <a:t>Yuehua</a:t>
            </a:r>
            <a:r>
              <a:rPr lang="en-US" altLang="zh-CN" dirty="0"/>
              <a:t> </a:t>
            </a:r>
            <a:r>
              <a:rPr lang="en-US" altLang="zh-CN" dirty="0"/>
              <a:t>Wei, Sandy Zhang , ZTE Corporation</a:t>
            </a:r>
          </a:p>
          <a:p>
            <a:pPr algn="r"/>
            <a:r>
              <a:rPr lang="en-US" altLang="zh-CN" dirty="0"/>
              <a:t>Dmitry Afanasiev , </a:t>
            </a:r>
            <a:r>
              <a:rPr lang="en-US" altLang="zh-CN" dirty="0" err="1"/>
              <a:t>Yandex</a:t>
            </a:r>
            <a:endParaRPr lang="en-US" altLang="zh-CN" dirty="0"/>
          </a:p>
          <a:p>
            <a:pPr algn="r"/>
            <a:r>
              <a:rPr lang="en-US" altLang="zh-CN" dirty="0"/>
              <a:t>Tom </a:t>
            </a:r>
            <a:r>
              <a:rPr lang="en-US" altLang="zh-CN" dirty="0" err="1"/>
              <a:t>Verhaeg</a:t>
            </a:r>
            <a:r>
              <a:rPr lang="en-US" altLang="zh-CN" dirty="0"/>
              <a:t> , </a:t>
            </a:r>
            <a:r>
              <a:rPr lang="en-US" altLang="zh-CN" dirty="0"/>
              <a:t>Juniper </a:t>
            </a:r>
            <a:r>
              <a:rPr lang="en-US" altLang="zh-CN" dirty="0"/>
              <a:t>Networks</a:t>
            </a:r>
          </a:p>
          <a:p>
            <a:pPr algn="r"/>
            <a:r>
              <a:rPr lang="en-US" altLang="zh-CN" dirty="0" err="1"/>
              <a:t>Jaroslaw</a:t>
            </a:r>
            <a:r>
              <a:rPr lang="en-US" altLang="zh-CN" dirty="0"/>
              <a:t> </a:t>
            </a:r>
            <a:r>
              <a:rPr lang="en-US" altLang="zh-CN" dirty="0" err="1"/>
              <a:t>Kowalczyk</a:t>
            </a:r>
            <a:r>
              <a:rPr lang="en-US" altLang="zh-CN" dirty="0"/>
              <a:t> , Orange</a:t>
            </a:r>
          </a:p>
          <a:p>
            <a:pPr algn="r"/>
            <a:r>
              <a:rPr lang="en-US" altLang="zh-CN" dirty="0"/>
              <a:t>Pascal </a:t>
            </a:r>
            <a:r>
              <a:rPr lang="en-US" altLang="zh-CN" dirty="0" err="1" smtClean="0"/>
              <a:t>Thubert</a:t>
            </a:r>
            <a:r>
              <a:rPr lang="en-US" altLang="zh-CN" dirty="0" smtClean="0"/>
              <a:t>, CISCO</a:t>
            </a:r>
            <a:endParaRPr lang="en-US" altLang="zh-CN" dirty="0" smtClean="0">
              <a:solidFill>
                <a:schemeClr val="bg2">
                  <a:lumMod val="50000"/>
                </a:schemeClr>
              </a:solidFill>
            </a:endParaRPr>
          </a:p>
          <a:p>
            <a:pPr algn="r"/>
            <a:endParaRPr lang="zh-CN" altLang="en-US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82658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标题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Agenda</a:t>
            </a:r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zh-CN" sz="3600" dirty="0" smtClean="0"/>
              <a:t>Updates since IETF-106</a:t>
            </a:r>
            <a:endParaRPr lang="en-US" altLang="zh-CN" sz="3600" dirty="0"/>
          </a:p>
          <a:p>
            <a:r>
              <a:rPr lang="en-US" altLang="zh-CN" sz="3600" dirty="0"/>
              <a:t>Next steps</a:t>
            </a:r>
            <a:endParaRPr lang="zh-CN" altLang="en-US" sz="3600" dirty="0"/>
          </a:p>
          <a:p>
            <a:endParaRPr lang="zh-CN" altLang="en-US" sz="3600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dirty="0" smtClean="0"/>
              <a:t>IETF </a:t>
            </a:r>
            <a:r>
              <a:rPr lang="en-US" altLang="zh-CN" dirty="0" smtClean="0"/>
              <a:t>107 RIFT Virtual Meeting, April 2020</a:t>
            </a:r>
            <a:endParaRPr lang="zh-CN" altLang="en-US" dirty="0"/>
          </a:p>
        </p:txBody>
      </p:sp>
      <p:pic>
        <p:nvPicPr>
          <p:cNvPr id="16" name="Picture 5" descr="IETF logo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46444" y="0"/>
            <a:ext cx="1145556" cy="609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55390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b="1" dirty="0"/>
              <a:t>Updates  since </a:t>
            </a:r>
            <a:r>
              <a:rPr lang="en-US" altLang="zh-CN" b="1" dirty="0" smtClean="0"/>
              <a:t>IETF-106</a:t>
            </a:r>
            <a:endParaRPr lang="zh-CN" altLang="en-US" b="1" dirty="0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altLang="zh-CN" sz="3200" dirty="0"/>
              <a:t>Draft Status: </a:t>
            </a:r>
            <a:endParaRPr lang="en-US" altLang="zh-CN" sz="3200" dirty="0" smtClean="0"/>
          </a:p>
          <a:p>
            <a:pPr marL="809625" lvl="1" indent="-352425">
              <a:buFont typeface="Wingdings" panose="05000000000000000000" pitchFamily="2" charset="2"/>
              <a:buChar char="ü"/>
            </a:pPr>
            <a:r>
              <a:rPr lang="en-US" altLang="zh-CN" dirty="0" smtClean="0"/>
              <a:t>WG adopted on February 2020</a:t>
            </a:r>
            <a:endParaRPr lang="en-US" altLang="zh-CN" dirty="0"/>
          </a:p>
          <a:p>
            <a:pPr marL="809625" lvl="1" indent="-352425">
              <a:buFont typeface="Wingdings" panose="05000000000000000000" pitchFamily="2" charset="2"/>
              <a:buChar char="ü"/>
            </a:pPr>
            <a:r>
              <a:rPr lang="en-US" altLang="zh-CN" dirty="0" smtClean="0"/>
              <a:t>Updated </a:t>
            </a:r>
            <a:r>
              <a:rPr lang="en-US" altLang="zh-CN" dirty="0"/>
              <a:t>to WG draft </a:t>
            </a:r>
            <a:r>
              <a:rPr lang="en-US" altLang="zh-CN" dirty="0" smtClean="0"/>
              <a:t>ver-01 </a:t>
            </a:r>
            <a:r>
              <a:rPr lang="en-US" altLang="zh-CN" dirty="0"/>
              <a:t>on </a:t>
            </a:r>
            <a:r>
              <a:rPr lang="en-US" altLang="zh-CN" dirty="0" smtClean="0"/>
              <a:t>2020-04-03</a:t>
            </a:r>
          </a:p>
          <a:p>
            <a:pPr lvl="1">
              <a:buFont typeface="Wingdings" panose="05000000000000000000" pitchFamily="2" charset="2"/>
              <a:buChar char="ü"/>
            </a:pPr>
            <a:endParaRPr lang="en-US" altLang="zh-CN" sz="2800" dirty="0" smtClean="0"/>
          </a:p>
          <a:p>
            <a:r>
              <a:rPr lang="en-US" altLang="zh-CN" sz="3200" dirty="0" smtClean="0"/>
              <a:t>Pascal </a:t>
            </a:r>
            <a:r>
              <a:rPr lang="en-US" altLang="zh-CN" sz="3200" dirty="0" err="1" smtClean="0"/>
              <a:t>Thubert</a:t>
            </a:r>
            <a:r>
              <a:rPr lang="en-US" altLang="zh-CN" sz="3200" dirty="0" smtClean="0"/>
              <a:t> from CISCO became one of the co-authors, welcome!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80886" y="1825625"/>
            <a:ext cx="5706909" cy="4351338"/>
          </a:xfrm>
        </p:spPr>
        <p:txBody>
          <a:bodyPr>
            <a:normAutofit/>
          </a:bodyPr>
          <a:lstStyle/>
          <a:p>
            <a:r>
              <a:rPr lang="en-US" altLang="zh-CN" sz="3200" dirty="0"/>
              <a:t>New paragraphs </a:t>
            </a:r>
            <a:r>
              <a:rPr lang="en-US" altLang="zh-CN" sz="3200" dirty="0" smtClean="0"/>
              <a:t>added</a:t>
            </a:r>
          </a:p>
          <a:p>
            <a:pPr lvl="1"/>
            <a:r>
              <a:rPr lang="en-US" altLang="zh-CN" dirty="0"/>
              <a:t>3.2.  Applicable Topologies </a:t>
            </a:r>
          </a:p>
          <a:p>
            <a:pPr lvl="2"/>
            <a:r>
              <a:rPr lang="en-US" altLang="zh-CN" dirty="0" smtClean="0">
                <a:solidFill>
                  <a:srgbClr val="7030A0"/>
                </a:solidFill>
              </a:rPr>
              <a:t>3.2.3</a:t>
            </a:r>
            <a:r>
              <a:rPr lang="en-US" altLang="zh-CN" dirty="0">
                <a:solidFill>
                  <a:srgbClr val="7030A0"/>
                </a:solidFill>
              </a:rPr>
              <a:t>.  Generalizing to any Directed Acyclic </a:t>
            </a:r>
            <a:r>
              <a:rPr lang="en-US" altLang="zh-CN" dirty="0" smtClean="0">
                <a:solidFill>
                  <a:srgbClr val="7030A0"/>
                </a:solidFill>
              </a:rPr>
              <a:t>Graph</a:t>
            </a:r>
          </a:p>
          <a:p>
            <a:pPr lvl="1"/>
            <a:r>
              <a:rPr lang="en-US" altLang="zh-CN" dirty="0"/>
              <a:t>4.  Deployment </a:t>
            </a:r>
            <a:r>
              <a:rPr lang="en-US" altLang="zh-CN" dirty="0" smtClean="0"/>
              <a:t>Considerations</a:t>
            </a:r>
          </a:p>
          <a:p>
            <a:pPr lvl="2"/>
            <a:r>
              <a:rPr lang="it-IT" altLang="zh-CN" dirty="0">
                <a:solidFill>
                  <a:srgbClr val="7030A0"/>
                </a:solidFill>
              </a:rPr>
              <a:t>4.6.  Positive vs. Negative </a:t>
            </a:r>
            <a:r>
              <a:rPr lang="it-IT" altLang="zh-CN" dirty="0" smtClean="0">
                <a:solidFill>
                  <a:srgbClr val="7030A0"/>
                </a:solidFill>
              </a:rPr>
              <a:t>Disaggregation</a:t>
            </a:r>
          </a:p>
          <a:p>
            <a:pPr lvl="2"/>
            <a:r>
              <a:rPr lang="en-US" altLang="zh-CN" dirty="0">
                <a:solidFill>
                  <a:srgbClr val="7030A0"/>
                </a:solidFill>
              </a:rPr>
              <a:t>4.7.  Mobile Edge and </a:t>
            </a:r>
            <a:r>
              <a:rPr lang="en-US" altLang="zh-CN" dirty="0" err="1" smtClean="0">
                <a:solidFill>
                  <a:srgbClr val="7030A0"/>
                </a:solidFill>
              </a:rPr>
              <a:t>Anycast</a:t>
            </a:r>
            <a:endParaRPr lang="en-US" altLang="zh-CN" dirty="0" smtClean="0">
              <a:solidFill>
                <a:srgbClr val="7030A0"/>
              </a:solidFill>
            </a:endParaRPr>
          </a:p>
          <a:p>
            <a:pPr lvl="2"/>
            <a:r>
              <a:rPr lang="en-US" altLang="zh-CN" dirty="0">
                <a:solidFill>
                  <a:srgbClr val="7030A0"/>
                </a:solidFill>
              </a:rPr>
              <a:t>4.9.  In-Band Reachability of </a:t>
            </a:r>
            <a:r>
              <a:rPr lang="en-US" altLang="zh-CN" dirty="0" smtClean="0">
                <a:solidFill>
                  <a:srgbClr val="7030A0"/>
                </a:solidFill>
              </a:rPr>
              <a:t>Nodes</a:t>
            </a:r>
          </a:p>
          <a:p>
            <a:pPr lvl="2"/>
            <a:r>
              <a:rPr lang="en-US" altLang="zh-CN" dirty="0">
                <a:solidFill>
                  <a:srgbClr val="7030A0"/>
                </a:solidFill>
              </a:rPr>
              <a:t>4.12. Internet Connectivity With Underlay</a:t>
            </a:r>
            <a:endParaRPr lang="zh-CN" altLang="en-US" dirty="0">
              <a:solidFill>
                <a:srgbClr val="7030A0"/>
              </a:solidFill>
            </a:endParaRPr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 altLang="zh-CN" dirty="0" smtClean="0"/>
              <a:t>IETF </a:t>
            </a:r>
            <a:r>
              <a:rPr lang="en-US" altLang="zh-CN" dirty="0" smtClean="0"/>
              <a:t>107 RIFT Virtual Meeting, April 2020</a:t>
            </a:r>
            <a:endParaRPr lang="zh-CN" altLang="en-US" dirty="0"/>
          </a:p>
        </p:txBody>
      </p:sp>
      <p:pic>
        <p:nvPicPr>
          <p:cNvPr id="9" name="Picture 5" descr="IETF logo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46444" y="0"/>
            <a:ext cx="1145556" cy="609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065788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Next steps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altLang="zh-CN" dirty="0"/>
              <a:t>Comments Welcome</a:t>
            </a:r>
          </a:p>
          <a:p>
            <a:r>
              <a:rPr lang="en-US" altLang="zh-CN" dirty="0" smtClean="0"/>
              <a:t>Request </a:t>
            </a:r>
            <a:r>
              <a:rPr lang="en-US" altLang="zh-CN" dirty="0"/>
              <a:t>for WGLC</a:t>
            </a:r>
          </a:p>
          <a:p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dirty="0" smtClean="0"/>
              <a:t>IETF </a:t>
            </a:r>
            <a:r>
              <a:rPr lang="en-US" altLang="zh-CN" dirty="0" smtClean="0"/>
              <a:t>107 RIFT Virtual Meeting, April 2020</a:t>
            </a:r>
            <a:endParaRPr lang="zh-CN" altLang="en-US" dirty="0"/>
          </a:p>
        </p:txBody>
      </p:sp>
      <p:pic>
        <p:nvPicPr>
          <p:cNvPr id="16" name="Picture 5" descr="IETF logo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46444" y="0"/>
            <a:ext cx="1145556" cy="609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567861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CN" dirty="0" smtClean="0"/>
              <a:t>Thank you!</a:t>
            </a:r>
            <a:endParaRPr lang="zh-CN" altLang="en-US" dirty="0"/>
          </a:p>
        </p:txBody>
      </p:sp>
      <p:sp>
        <p:nvSpPr>
          <p:cNvPr id="6" name="副标题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 altLang="zh-CN" dirty="0" smtClean="0"/>
              <a:t>IETF </a:t>
            </a:r>
            <a:r>
              <a:rPr lang="en-US" altLang="zh-CN" dirty="0" smtClean="0"/>
              <a:t>107 RIFT Virtual Meeting, April 2020</a:t>
            </a:r>
            <a:endParaRPr lang="zh-CN" altLang="en-US" dirty="0"/>
          </a:p>
        </p:txBody>
      </p:sp>
      <p:pic>
        <p:nvPicPr>
          <p:cNvPr id="9" name="Picture 5" descr="IETF logo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46444" y="0"/>
            <a:ext cx="1145556" cy="609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1091441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1311</TotalTime>
  <Words>154</Words>
  <Application>Microsoft Office PowerPoint</Application>
  <PresentationFormat>宽屏</PresentationFormat>
  <Paragraphs>33</Paragraphs>
  <Slides>5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5</vt:i4>
      </vt:variant>
    </vt:vector>
  </HeadingPairs>
  <TitlesOfParts>
    <vt:vector size="11" baseType="lpstr">
      <vt:lpstr>宋体</vt:lpstr>
      <vt:lpstr>Arial</vt:lpstr>
      <vt:lpstr>Calibri</vt:lpstr>
      <vt:lpstr>Calibri Light</vt:lpstr>
      <vt:lpstr>Wingdings</vt:lpstr>
      <vt:lpstr>Office 主题</vt:lpstr>
      <vt:lpstr>RIFT Applicability  draft-ietf-rift-applicability-01</vt:lpstr>
      <vt:lpstr>Agenda</vt:lpstr>
      <vt:lpstr>Updates  since IETF-106</vt:lpstr>
      <vt:lpstr>Next steps</vt:lpstr>
      <vt:lpstr>Thank you!</vt:lpstr>
    </vt:vector>
  </TitlesOfParts>
  <Company>zte.com.cn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魏月华00019655</dc:creator>
  <cp:lastModifiedBy>魏月华00019655</cp:lastModifiedBy>
  <cp:revision>33</cp:revision>
  <dcterms:created xsi:type="dcterms:W3CDTF">2019-11-11T05:45:02Z</dcterms:created>
  <dcterms:modified xsi:type="dcterms:W3CDTF">2020-04-09T01:28:47Z</dcterms:modified>
</cp:coreProperties>
</file>