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  <p:sldMasterId id="2147483664" r:id="rId2"/>
  </p:sldMasterIdLst>
  <p:sldIdLst>
    <p:sldId id="1830" r:id="rId3"/>
    <p:sldId id="1826" r:id="rId4"/>
    <p:sldId id="1832" r:id="rId5"/>
    <p:sldId id="1834" r:id="rId6"/>
    <p:sldId id="183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5"/>
    <p:restoredTop sz="94694"/>
  </p:normalViewPr>
  <p:slideViewPr>
    <p:cSldViewPr snapToGrid="0" snapToObjects="1">
      <p:cViewPr varScale="1">
        <p:scale>
          <a:sx n="155" d="100"/>
          <a:sy n="155" d="100"/>
        </p:scale>
        <p:origin x="4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FE21C324-EF97-44D3-9E00-7A65F4334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87000"/>
          </a:blip>
          <a:stretch>
            <a:fillRect/>
          </a:stretch>
        </p:blipFill>
        <p:spPr>
          <a:xfrm>
            <a:off x="0" y="2309"/>
            <a:ext cx="12196108" cy="68556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EADB2-8049-4B88-B291-FF8AE3FC6E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3508" y="4906694"/>
            <a:ext cx="2002865" cy="281904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BA234D9-1F89-4689-89BA-C77F9BF705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08578" y="4246439"/>
            <a:ext cx="6492607" cy="233910"/>
          </a:xfrm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A21FE1-8935-4EE6-BE25-A18F50F53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8578" y="2140298"/>
            <a:ext cx="6492607" cy="1265943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9A4ED0-232F-4702-AAF8-13039CDCED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8578" y="3725561"/>
            <a:ext cx="6492607" cy="370230"/>
          </a:xfrm>
        </p:spPr>
        <p:txBody>
          <a:bodyPr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4092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E72ABD-7529-456D-97E2-F470CB60CC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4322" y="1368564"/>
            <a:ext cx="11023911" cy="46043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subtitle styles</a:t>
            </a:r>
          </a:p>
        </p:txBody>
      </p:sp>
    </p:spTree>
    <p:extLst>
      <p:ext uri="{BB962C8B-B14F-4D97-AF65-F5344CB8AC3E}">
        <p14:creationId xmlns:p14="http://schemas.microsoft.com/office/powerpoint/2010/main" val="319595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91" y="2102504"/>
            <a:ext cx="11080606" cy="20574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7EE639-90BA-4F95-A316-8573F09312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4322" y="1368564"/>
            <a:ext cx="11023911" cy="46043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subtitle styles</a:t>
            </a:r>
          </a:p>
        </p:txBody>
      </p:sp>
    </p:spTree>
    <p:extLst>
      <p:ext uri="{BB962C8B-B14F-4D97-AF65-F5344CB8AC3E}">
        <p14:creationId xmlns:p14="http://schemas.microsoft.com/office/powerpoint/2010/main" val="2530371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on Bulle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19" y="1605010"/>
            <a:ext cx="10997082" cy="43200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79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19" y="1605010"/>
            <a:ext cx="10997082" cy="4320005"/>
          </a:xfrm>
        </p:spPr>
        <p:txBody>
          <a:bodyPr/>
          <a:lstStyle>
            <a:lvl1pPr marL="174625" indent="-174625">
              <a:buFont typeface="Arial" panose="020B0604020202020204" pitchFamily="34" charset="0"/>
              <a:buChar char="•"/>
              <a:defRPr/>
            </a:lvl1pPr>
            <a:lvl2pPr marL="571500" indent="-227013">
              <a:buFont typeface="Lato" panose="020F0502020204030203" pitchFamily="34" charset="0"/>
              <a:buChar char="–"/>
              <a:defRPr/>
            </a:lvl2pPr>
            <a:lvl3pPr marL="860425" indent="-174625"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15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D8408A-7102-476C-9290-BECEF76DA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60A7AC-49F7-4C9E-8BDE-1497C0C91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15A7EC-00A5-4ED8-8F5E-26841CAB28B1}"/>
              </a:ext>
            </a:extLst>
          </p:cNvPr>
          <p:cNvSpPr/>
          <p:nvPr userDrawn="1"/>
        </p:nvSpPr>
        <p:spPr>
          <a:xfrm>
            <a:off x="0" y="0"/>
            <a:ext cx="12192000" cy="1766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5034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ADF3C748-D5E2-4FB5-9576-EE213493AB87}"/>
              </a:ext>
            </a:extLst>
          </p:cNvPr>
          <p:cNvSpPr/>
          <p:nvPr userDrawn="1"/>
        </p:nvSpPr>
        <p:spPr>
          <a:xfrm>
            <a:off x="3927566" y="293829"/>
            <a:ext cx="687132" cy="6344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1615-CF6C-418C-A2F8-8AF5B0A38D9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DDE4-075D-4337-BEBB-166C4FA55F1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896E1A-46B6-441E-831F-0C83472FFC4B}"/>
              </a:ext>
            </a:extLst>
          </p:cNvPr>
          <p:cNvCxnSpPr/>
          <p:nvPr userDrawn="1"/>
        </p:nvCxnSpPr>
        <p:spPr>
          <a:xfrm>
            <a:off x="11294960" y="6596757"/>
            <a:ext cx="0" cy="1856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7C53FF-5A2C-454D-9362-097ECCE2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3073" y="1901816"/>
            <a:ext cx="6929293" cy="4357384"/>
          </a:xfrm>
        </p:spPr>
        <p:txBody>
          <a:bodyPr anchor="t" anchorCtr="0"/>
          <a:lstStyle>
            <a:lvl1pPr marL="226478" indent="-226478">
              <a:spcBef>
                <a:spcPts val="16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90016" indent="-228594">
              <a:defRPr sz="1600">
                <a:solidFill>
                  <a:schemeClr val="tx1"/>
                </a:solidFill>
              </a:defRPr>
            </a:lvl2pPr>
            <a:lvl3pPr marL="1068891" indent="-228594"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9B2351-D2D9-4F77-971D-D7749C5665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189413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0" name="Title Placeholder 1">
            <a:extLst>
              <a:ext uri="{FF2B5EF4-FFF2-40B4-BE49-F238E27FC236}">
                <a16:creationId xmlns:a16="http://schemas.microsoft.com/office/drawing/2014/main" id="{E5FA01DC-D233-4B3E-AA3E-AABAFA736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4697" y="219197"/>
            <a:ext cx="7043903" cy="85640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92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19" y="2047630"/>
            <a:ext cx="4790375" cy="4180641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  <a:lvl2pPr marL="398463" indent="-166688">
              <a:buFont typeface="Lato" panose="020F0502020204030203" pitchFamily="34" charset="0"/>
              <a:buChar char="–"/>
              <a:defRPr/>
            </a:lvl2pPr>
            <a:lvl3pPr marL="687388" indent="-117475">
              <a:defRPr/>
            </a:lvl3pPr>
            <a:lvl4pPr marL="914400" indent="-107950">
              <a:tabLst/>
              <a:defRPr sz="1050"/>
            </a:lvl4pPr>
            <a:lvl5pPr marL="1203325" indent="-117475"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1657350"/>
            <a:ext cx="4803775" cy="320675"/>
          </a:xfrm>
        </p:spPr>
        <p:txBody>
          <a:bodyPr/>
          <a:lstStyle>
            <a:lvl1pPr>
              <a:defRPr sz="1600" b="1">
                <a:solidFill>
                  <a:schemeClr val="accent1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58000" y="1657350"/>
            <a:ext cx="4803775" cy="320675"/>
          </a:xfrm>
        </p:spPr>
        <p:txBody>
          <a:bodyPr/>
          <a:lstStyle>
            <a:lvl1pPr>
              <a:defRPr sz="1600" b="1">
                <a:solidFill>
                  <a:schemeClr val="accent1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8062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80043C-383F-441D-B51A-22E37F09E2B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858000" y="2047630"/>
            <a:ext cx="4790375" cy="4180641"/>
          </a:xfr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/>
            </a:lvl1pPr>
            <a:lvl2pPr marL="398463" indent="-166688">
              <a:buFont typeface="Lato" panose="020F0502020204030203" pitchFamily="34" charset="0"/>
              <a:buChar char="–"/>
              <a:defRPr/>
            </a:lvl2pPr>
            <a:lvl3pPr marL="687388" indent="-117475">
              <a:defRPr/>
            </a:lvl3pPr>
            <a:lvl4pPr marL="914400" indent="-107950">
              <a:tabLst/>
              <a:defRPr sz="1050"/>
            </a:lvl4pPr>
            <a:lvl5pPr marL="1203325" indent="-117475"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1657350"/>
            <a:ext cx="4803775" cy="320675"/>
          </a:xfrm>
        </p:spPr>
        <p:txBody>
          <a:bodyPr/>
          <a:lstStyle>
            <a:lvl1pPr>
              <a:defRPr sz="1600" b="1">
                <a:solidFill>
                  <a:schemeClr val="accent1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58000" y="1657350"/>
            <a:ext cx="4803775" cy="320675"/>
          </a:xfrm>
        </p:spPr>
        <p:txBody>
          <a:bodyPr/>
          <a:lstStyle>
            <a:lvl1pPr>
              <a:defRPr sz="1600" b="1">
                <a:solidFill>
                  <a:schemeClr val="accent1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1452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D8408A-7102-476C-9290-BECEF76DA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60A7AC-49F7-4C9E-8BDE-1497C0C91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15A7EC-00A5-4ED8-8F5E-26841CAB28B1}"/>
              </a:ext>
            </a:extLst>
          </p:cNvPr>
          <p:cNvSpPr/>
          <p:nvPr userDrawn="1"/>
        </p:nvSpPr>
        <p:spPr>
          <a:xfrm>
            <a:off x="0" y="383177"/>
            <a:ext cx="12192000" cy="138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E514BC-00CF-4C5D-BE11-8FF1CECC9075}"/>
              </a:ext>
            </a:extLst>
          </p:cNvPr>
          <p:cNvSpPr/>
          <p:nvPr userDrawn="1"/>
        </p:nvSpPr>
        <p:spPr>
          <a:xfrm>
            <a:off x="0" y="1459380"/>
            <a:ext cx="12192000" cy="3892061"/>
          </a:xfrm>
          <a:prstGeom prst="rect">
            <a:avLst/>
          </a:prstGeom>
          <a:gradFill flip="none" rotWithShape="1">
            <a:gsLst>
              <a:gs pos="27000">
                <a:srgbClr val="73992F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DE8C05-9095-4083-A385-089E404BC8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314" y="1654629"/>
            <a:ext cx="10654369" cy="3579222"/>
          </a:xfrm>
        </p:spPr>
        <p:txBody>
          <a:bodyPr anchor="ctr" anchorCtr="0"/>
          <a:lstStyle>
            <a:lvl1pPr marL="285750" indent="-285750">
              <a:lnSpc>
                <a:spcPct val="100000"/>
              </a:lnSpc>
              <a:buFont typeface="Lato" panose="020F0502020204030203" pitchFamily="34" charset="0"/>
              <a:buChar char="–"/>
              <a:defRPr sz="2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2288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t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D8408A-7102-476C-9290-BECEF76DA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60A7AC-49F7-4C9E-8BDE-1497C0C91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15A7EC-00A5-4ED8-8F5E-26841CAB28B1}"/>
              </a:ext>
            </a:extLst>
          </p:cNvPr>
          <p:cNvSpPr/>
          <p:nvPr userDrawn="1"/>
        </p:nvSpPr>
        <p:spPr>
          <a:xfrm>
            <a:off x="0" y="477078"/>
            <a:ext cx="12192000" cy="1097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E514BC-00CF-4C5D-BE11-8FF1CECC9075}"/>
              </a:ext>
            </a:extLst>
          </p:cNvPr>
          <p:cNvSpPr/>
          <p:nvPr userDrawn="1"/>
        </p:nvSpPr>
        <p:spPr>
          <a:xfrm>
            <a:off x="2443769" y="1459380"/>
            <a:ext cx="7338645" cy="3892061"/>
          </a:xfrm>
          <a:prstGeom prst="rect">
            <a:avLst/>
          </a:prstGeom>
          <a:gradFill flip="none" rotWithShape="1">
            <a:gsLst>
              <a:gs pos="27000">
                <a:srgbClr val="73992F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335B05-18CA-4ADD-BF6D-C08E4A84D2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62429" y="2046436"/>
            <a:ext cx="6296298" cy="2673350"/>
          </a:xfrm>
        </p:spPr>
        <p:txBody>
          <a:bodyPr anchor="ctr" anchorCtr="0"/>
          <a:lstStyle>
            <a:lvl1pPr>
              <a:defRPr sz="3600" cap="all" baseline="0">
                <a:solidFill>
                  <a:schemeClr val="bg1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88658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BFDD270-0218-40EB-82F8-F37DE0E5A2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6858000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DF3C748-D5E2-4FB5-9576-EE213493AB87}"/>
              </a:ext>
            </a:extLst>
          </p:cNvPr>
          <p:cNvSpPr/>
          <p:nvPr userDrawn="1"/>
        </p:nvSpPr>
        <p:spPr>
          <a:xfrm>
            <a:off x="5850384" y="1"/>
            <a:ext cx="6341615" cy="6858000"/>
          </a:xfrm>
          <a:prstGeom prst="rect">
            <a:avLst/>
          </a:prstGeom>
          <a:gradFill flip="none" rotWithShape="1">
            <a:gsLst>
              <a:gs pos="27000">
                <a:srgbClr val="73992F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1615-CF6C-418C-A2F8-8AF5B0A38D9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DDE4-075D-4337-BEBB-166C4FA55F1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896E1A-46B6-441E-831F-0C83472FFC4B}"/>
              </a:ext>
            </a:extLst>
          </p:cNvPr>
          <p:cNvCxnSpPr/>
          <p:nvPr userDrawn="1"/>
        </p:nvCxnSpPr>
        <p:spPr>
          <a:xfrm>
            <a:off x="11294960" y="6596757"/>
            <a:ext cx="0" cy="1856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7C53FF-5A2C-454D-9362-097ECCE2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412" y="1901816"/>
            <a:ext cx="5499452" cy="4357384"/>
          </a:xfrm>
        </p:spPr>
        <p:txBody>
          <a:bodyPr anchor="t" anchorCtr="0"/>
          <a:lstStyle>
            <a:lvl1pPr marL="226478" indent="-226478">
              <a:spcBef>
                <a:spcPts val="16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0016" indent="-228594">
              <a:defRPr sz="1600">
                <a:solidFill>
                  <a:schemeClr val="bg1"/>
                </a:solidFill>
              </a:defRPr>
            </a:lvl2pPr>
            <a:lvl3pPr marL="1068891" indent="-228594"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9BDF50-2E05-47A9-96A9-8AB3839AF7F2}"/>
              </a:ext>
            </a:extLst>
          </p:cNvPr>
          <p:cNvSpPr txBox="1"/>
          <p:nvPr userDrawn="1"/>
        </p:nvSpPr>
        <p:spPr>
          <a:xfrm>
            <a:off x="6445188" y="616065"/>
            <a:ext cx="41684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AGENDA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F16A6E-CC35-4B78-9DF5-68D095D02AFF}"/>
              </a:ext>
            </a:extLst>
          </p:cNvPr>
          <p:cNvGrpSpPr/>
          <p:nvPr userDrawn="1"/>
        </p:nvGrpSpPr>
        <p:grpSpPr>
          <a:xfrm>
            <a:off x="10324956" y="6592898"/>
            <a:ext cx="698591" cy="191911"/>
            <a:chOff x="1855788" y="3378201"/>
            <a:chExt cx="3709987" cy="1019175"/>
          </a:xfrm>
          <a:solidFill>
            <a:schemeClr val="bg2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B94135C2-0B4B-4CB5-90D9-271F82C361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4197351"/>
              <a:ext cx="160337" cy="196850"/>
            </a:xfrm>
            <a:custGeom>
              <a:avLst/>
              <a:gdLst>
                <a:gd name="T0" fmla="*/ 0 w 101"/>
                <a:gd name="T1" fmla="*/ 0 h 124"/>
                <a:gd name="T2" fmla="*/ 13 w 101"/>
                <a:gd name="T3" fmla="*/ 0 h 124"/>
                <a:gd name="T4" fmla="*/ 87 w 101"/>
                <a:gd name="T5" fmla="*/ 101 h 124"/>
                <a:gd name="T6" fmla="*/ 87 w 101"/>
                <a:gd name="T7" fmla="*/ 0 h 124"/>
                <a:gd name="T8" fmla="*/ 101 w 101"/>
                <a:gd name="T9" fmla="*/ 0 h 124"/>
                <a:gd name="T10" fmla="*/ 101 w 101"/>
                <a:gd name="T11" fmla="*/ 124 h 124"/>
                <a:gd name="T12" fmla="*/ 89 w 101"/>
                <a:gd name="T13" fmla="*/ 124 h 124"/>
                <a:gd name="T14" fmla="*/ 12 w 101"/>
                <a:gd name="T15" fmla="*/ 18 h 124"/>
                <a:gd name="T16" fmla="*/ 12 w 101"/>
                <a:gd name="T17" fmla="*/ 124 h 124"/>
                <a:gd name="T18" fmla="*/ 0 w 101"/>
                <a:gd name="T19" fmla="*/ 124 h 124"/>
                <a:gd name="T20" fmla="*/ 0 w 10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24">
                  <a:moveTo>
                    <a:pt x="0" y="0"/>
                  </a:moveTo>
                  <a:lnTo>
                    <a:pt x="13" y="0"/>
                  </a:lnTo>
                  <a:lnTo>
                    <a:pt x="87" y="101"/>
                  </a:lnTo>
                  <a:lnTo>
                    <a:pt x="87" y="0"/>
                  </a:lnTo>
                  <a:lnTo>
                    <a:pt x="101" y="0"/>
                  </a:lnTo>
                  <a:lnTo>
                    <a:pt x="101" y="124"/>
                  </a:lnTo>
                  <a:lnTo>
                    <a:pt x="89" y="124"/>
                  </a:lnTo>
                  <a:lnTo>
                    <a:pt x="12" y="18"/>
                  </a:lnTo>
                  <a:lnTo>
                    <a:pt x="1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A720F58E-511B-4691-BB0C-7E9C005922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6200" y="4197351"/>
              <a:ext cx="130175" cy="196850"/>
            </a:xfrm>
            <a:custGeom>
              <a:avLst/>
              <a:gdLst>
                <a:gd name="T0" fmla="*/ 0 w 82"/>
                <a:gd name="T1" fmla="*/ 0 h 124"/>
                <a:gd name="T2" fmla="*/ 82 w 82"/>
                <a:gd name="T3" fmla="*/ 0 h 124"/>
                <a:gd name="T4" fmla="*/ 82 w 82"/>
                <a:gd name="T5" fmla="*/ 12 h 124"/>
                <a:gd name="T6" fmla="*/ 13 w 82"/>
                <a:gd name="T7" fmla="*/ 12 h 124"/>
                <a:gd name="T8" fmla="*/ 13 w 82"/>
                <a:gd name="T9" fmla="*/ 53 h 124"/>
                <a:gd name="T10" fmla="*/ 80 w 82"/>
                <a:gd name="T11" fmla="*/ 53 h 124"/>
                <a:gd name="T12" fmla="*/ 80 w 82"/>
                <a:gd name="T13" fmla="*/ 65 h 124"/>
                <a:gd name="T14" fmla="*/ 13 w 82"/>
                <a:gd name="T15" fmla="*/ 65 h 124"/>
                <a:gd name="T16" fmla="*/ 13 w 82"/>
                <a:gd name="T17" fmla="*/ 112 h 124"/>
                <a:gd name="T18" fmla="*/ 82 w 82"/>
                <a:gd name="T19" fmla="*/ 112 h 124"/>
                <a:gd name="T20" fmla="*/ 82 w 82"/>
                <a:gd name="T21" fmla="*/ 124 h 124"/>
                <a:gd name="T22" fmla="*/ 0 w 82"/>
                <a:gd name="T23" fmla="*/ 124 h 124"/>
                <a:gd name="T24" fmla="*/ 0 w 82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24">
                  <a:moveTo>
                    <a:pt x="0" y="0"/>
                  </a:moveTo>
                  <a:lnTo>
                    <a:pt x="82" y="0"/>
                  </a:lnTo>
                  <a:lnTo>
                    <a:pt x="82" y="12"/>
                  </a:lnTo>
                  <a:lnTo>
                    <a:pt x="13" y="12"/>
                  </a:lnTo>
                  <a:lnTo>
                    <a:pt x="13" y="53"/>
                  </a:lnTo>
                  <a:lnTo>
                    <a:pt x="80" y="53"/>
                  </a:lnTo>
                  <a:lnTo>
                    <a:pt x="80" y="65"/>
                  </a:lnTo>
                  <a:lnTo>
                    <a:pt x="13" y="65"/>
                  </a:lnTo>
                  <a:lnTo>
                    <a:pt x="13" y="112"/>
                  </a:lnTo>
                  <a:lnTo>
                    <a:pt x="82" y="112"/>
                  </a:lnTo>
                  <a:lnTo>
                    <a:pt x="8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42D7B96D-77EF-4C83-8B22-D95AEC757A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48125" y="4197351"/>
              <a:ext cx="166687" cy="196850"/>
            </a:xfrm>
            <a:custGeom>
              <a:avLst/>
              <a:gdLst>
                <a:gd name="T0" fmla="*/ 46 w 105"/>
                <a:gd name="T1" fmla="*/ 12 h 124"/>
                <a:gd name="T2" fmla="*/ 0 w 105"/>
                <a:gd name="T3" fmla="*/ 12 h 124"/>
                <a:gd name="T4" fmla="*/ 0 w 105"/>
                <a:gd name="T5" fmla="*/ 0 h 124"/>
                <a:gd name="T6" fmla="*/ 105 w 105"/>
                <a:gd name="T7" fmla="*/ 0 h 124"/>
                <a:gd name="T8" fmla="*/ 105 w 105"/>
                <a:gd name="T9" fmla="*/ 12 h 124"/>
                <a:gd name="T10" fmla="*/ 59 w 105"/>
                <a:gd name="T11" fmla="*/ 12 h 124"/>
                <a:gd name="T12" fmla="*/ 59 w 105"/>
                <a:gd name="T13" fmla="*/ 124 h 124"/>
                <a:gd name="T14" fmla="*/ 46 w 105"/>
                <a:gd name="T15" fmla="*/ 124 h 124"/>
                <a:gd name="T16" fmla="*/ 46 w 105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4">
                  <a:moveTo>
                    <a:pt x="4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12"/>
                  </a:lnTo>
                  <a:lnTo>
                    <a:pt x="59" y="12"/>
                  </a:lnTo>
                  <a:lnTo>
                    <a:pt x="59" y="124"/>
                  </a:lnTo>
                  <a:lnTo>
                    <a:pt x="46" y="124"/>
                  </a:lnTo>
                  <a:lnTo>
                    <a:pt x="4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AAF9EBF7-B3A2-4271-86DF-AD10DFA2A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800" y="4197351"/>
              <a:ext cx="268287" cy="196850"/>
            </a:xfrm>
            <a:custGeom>
              <a:avLst/>
              <a:gdLst>
                <a:gd name="T0" fmla="*/ 0 w 169"/>
                <a:gd name="T1" fmla="*/ 0 h 124"/>
                <a:gd name="T2" fmla="*/ 14 w 169"/>
                <a:gd name="T3" fmla="*/ 0 h 124"/>
                <a:gd name="T4" fmla="*/ 45 w 169"/>
                <a:gd name="T5" fmla="*/ 101 h 124"/>
                <a:gd name="T6" fmla="*/ 78 w 169"/>
                <a:gd name="T7" fmla="*/ 0 h 124"/>
                <a:gd name="T8" fmla="*/ 91 w 169"/>
                <a:gd name="T9" fmla="*/ 0 h 124"/>
                <a:gd name="T10" fmla="*/ 124 w 169"/>
                <a:gd name="T11" fmla="*/ 101 h 124"/>
                <a:gd name="T12" fmla="*/ 155 w 169"/>
                <a:gd name="T13" fmla="*/ 0 h 124"/>
                <a:gd name="T14" fmla="*/ 169 w 169"/>
                <a:gd name="T15" fmla="*/ 0 h 124"/>
                <a:gd name="T16" fmla="*/ 128 w 169"/>
                <a:gd name="T17" fmla="*/ 124 h 124"/>
                <a:gd name="T18" fmla="*/ 118 w 169"/>
                <a:gd name="T19" fmla="*/ 124 h 124"/>
                <a:gd name="T20" fmla="*/ 85 w 169"/>
                <a:gd name="T21" fmla="*/ 21 h 124"/>
                <a:gd name="T22" fmla="*/ 51 w 169"/>
                <a:gd name="T23" fmla="*/ 124 h 124"/>
                <a:gd name="T24" fmla="*/ 39 w 169"/>
                <a:gd name="T25" fmla="*/ 124 h 124"/>
                <a:gd name="T26" fmla="*/ 0 w 169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4">
                  <a:moveTo>
                    <a:pt x="0" y="0"/>
                  </a:moveTo>
                  <a:lnTo>
                    <a:pt x="14" y="0"/>
                  </a:lnTo>
                  <a:lnTo>
                    <a:pt x="45" y="101"/>
                  </a:lnTo>
                  <a:lnTo>
                    <a:pt x="78" y="0"/>
                  </a:lnTo>
                  <a:lnTo>
                    <a:pt x="91" y="0"/>
                  </a:lnTo>
                  <a:lnTo>
                    <a:pt x="124" y="101"/>
                  </a:lnTo>
                  <a:lnTo>
                    <a:pt x="155" y="0"/>
                  </a:lnTo>
                  <a:lnTo>
                    <a:pt x="169" y="0"/>
                  </a:lnTo>
                  <a:lnTo>
                    <a:pt x="128" y="124"/>
                  </a:lnTo>
                  <a:lnTo>
                    <a:pt x="118" y="124"/>
                  </a:lnTo>
                  <a:lnTo>
                    <a:pt x="85" y="21"/>
                  </a:lnTo>
                  <a:lnTo>
                    <a:pt x="51" y="124"/>
                  </a:lnTo>
                  <a:lnTo>
                    <a:pt x="39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24863184-61D4-4BEA-A1ED-DD43027D05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92588"/>
              <a:ext cx="198437" cy="204788"/>
            </a:xfrm>
            <a:custGeom>
              <a:avLst/>
              <a:gdLst>
                <a:gd name="T0" fmla="*/ 0 w 83"/>
                <a:gd name="T1" fmla="*/ 43 h 85"/>
                <a:gd name="T2" fmla="*/ 42 w 83"/>
                <a:gd name="T3" fmla="*/ 0 h 85"/>
                <a:gd name="T4" fmla="*/ 83 w 83"/>
                <a:gd name="T5" fmla="*/ 43 h 85"/>
                <a:gd name="T6" fmla="*/ 42 w 83"/>
                <a:gd name="T7" fmla="*/ 85 h 85"/>
                <a:gd name="T8" fmla="*/ 0 w 83"/>
                <a:gd name="T9" fmla="*/ 43 h 85"/>
                <a:gd name="T10" fmla="*/ 74 w 83"/>
                <a:gd name="T11" fmla="*/ 43 h 85"/>
                <a:gd name="T12" fmla="*/ 42 w 83"/>
                <a:gd name="T13" fmla="*/ 9 h 85"/>
                <a:gd name="T14" fmla="*/ 9 w 83"/>
                <a:gd name="T15" fmla="*/ 43 h 85"/>
                <a:gd name="T16" fmla="*/ 42 w 83"/>
                <a:gd name="T17" fmla="*/ 77 h 85"/>
                <a:gd name="T18" fmla="*/ 74 w 83"/>
                <a:gd name="T1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5">
                  <a:moveTo>
                    <a:pt x="0" y="43"/>
                  </a:moveTo>
                  <a:cubicBezTo>
                    <a:pt x="0" y="13"/>
                    <a:pt x="15" y="0"/>
                    <a:pt x="42" y="0"/>
                  </a:cubicBezTo>
                  <a:cubicBezTo>
                    <a:pt x="68" y="0"/>
                    <a:pt x="83" y="13"/>
                    <a:pt x="83" y="43"/>
                  </a:cubicBezTo>
                  <a:cubicBezTo>
                    <a:pt x="83" y="72"/>
                    <a:pt x="68" y="85"/>
                    <a:pt x="42" y="85"/>
                  </a:cubicBezTo>
                  <a:cubicBezTo>
                    <a:pt x="15" y="85"/>
                    <a:pt x="0" y="72"/>
                    <a:pt x="0" y="43"/>
                  </a:cubicBezTo>
                  <a:close/>
                  <a:moveTo>
                    <a:pt x="74" y="43"/>
                  </a:moveTo>
                  <a:cubicBezTo>
                    <a:pt x="74" y="21"/>
                    <a:pt x="64" y="9"/>
                    <a:pt x="42" y="9"/>
                  </a:cubicBezTo>
                  <a:cubicBezTo>
                    <a:pt x="19" y="9"/>
                    <a:pt x="9" y="21"/>
                    <a:pt x="9" y="43"/>
                  </a:cubicBezTo>
                  <a:cubicBezTo>
                    <a:pt x="9" y="65"/>
                    <a:pt x="19" y="77"/>
                    <a:pt x="42" y="77"/>
                  </a:cubicBezTo>
                  <a:cubicBezTo>
                    <a:pt x="64" y="77"/>
                    <a:pt x="74" y="65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9B1F8F05-F6BC-424D-B415-1B98A4B6B1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68850" y="4197351"/>
              <a:ext cx="150812" cy="196850"/>
            </a:xfrm>
            <a:custGeom>
              <a:avLst/>
              <a:gdLst>
                <a:gd name="T0" fmla="*/ 33 w 63"/>
                <a:gd name="T1" fmla="*/ 48 h 82"/>
                <a:gd name="T2" fmla="*/ 8 w 63"/>
                <a:gd name="T3" fmla="*/ 48 h 82"/>
                <a:gd name="T4" fmla="*/ 8 w 63"/>
                <a:gd name="T5" fmla="*/ 82 h 82"/>
                <a:gd name="T6" fmla="*/ 0 w 63"/>
                <a:gd name="T7" fmla="*/ 82 h 82"/>
                <a:gd name="T8" fmla="*/ 0 w 63"/>
                <a:gd name="T9" fmla="*/ 0 h 82"/>
                <a:gd name="T10" fmla="*/ 35 w 63"/>
                <a:gd name="T11" fmla="*/ 0 h 82"/>
                <a:gd name="T12" fmla="*/ 63 w 63"/>
                <a:gd name="T13" fmla="*/ 24 h 82"/>
                <a:gd name="T14" fmla="*/ 42 w 63"/>
                <a:gd name="T15" fmla="*/ 48 h 82"/>
                <a:gd name="T16" fmla="*/ 61 w 63"/>
                <a:gd name="T17" fmla="*/ 82 h 82"/>
                <a:gd name="T18" fmla="*/ 52 w 63"/>
                <a:gd name="T19" fmla="*/ 82 h 82"/>
                <a:gd name="T20" fmla="*/ 33 w 63"/>
                <a:gd name="T21" fmla="*/ 48 h 82"/>
                <a:gd name="T22" fmla="*/ 35 w 63"/>
                <a:gd name="T23" fmla="*/ 40 h 82"/>
                <a:gd name="T24" fmla="*/ 54 w 63"/>
                <a:gd name="T25" fmla="*/ 24 h 82"/>
                <a:gd name="T26" fmla="*/ 35 w 63"/>
                <a:gd name="T27" fmla="*/ 8 h 82"/>
                <a:gd name="T28" fmla="*/ 8 w 63"/>
                <a:gd name="T29" fmla="*/ 8 h 82"/>
                <a:gd name="T30" fmla="*/ 8 w 63"/>
                <a:gd name="T31" fmla="*/ 40 h 82"/>
                <a:gd name="T32" fmla="*/ 35 w 63"/>
                <a:gd name="T3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82">
                  <a:moveTo>
                    <a:pt x="33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63" y="7"/>
                    <a:pt x="63" y="24"/>
                  </a:cubicBezTo>
                  <a:cubicBezTo>
                    <a:pt x="63" y="38"/>
                    <a:pt x="56" y="46"/>
                    <a:pt x="42" y="48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2" y="82"/>
                    <a:pt x="52" y="82"/>
                    <a:pt x="52" y="82"/>
                  </a:cubicBezTo>
                  <a:lnTo>
                    <a:pt x="33" y="48"/>
                  </a:lnTo>
                  <a:close/>
                  <a:moveTo>
                    <a:pt x="35" y="40"/>
                  </a:moveTo>
                  <a:cubicBezTo>
                    <a:pt x="47" y="40"/>
                    <a:pt x="54" y="37"/>
                    <a:pt x="54" y="24"/>
                  </a:cubicBezTo>
                  <a:cubicBezTo>
                    <a:pt x="54" y="11"/>
                    <a:pt x="47" y="8"/>
                    <a:pt x="3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lnTo>
                    <a:pt x="35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00C91E9B-149C-4D99-8881-304C93DECC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62525" y="4197351"/>
              <a:ext cx="153987" cy="196850"/>
            </a:xfrm>
            <a:custGeom>
              <a:avLst/>
              <a:gdLst>
                <a:gd name="T0" fmla="*/ 38 w 97"/>
                <a:gd name="T1" fmla="*/ 57 h 124"/>
                <a:gd name="T2" fmla="*/ 14 w 97"/>
                <a:gd name="T3" fmla="*/ 85 h 124"/>
                <a:gd name="T4" fmla="*/ 14 w 97"/>
                <a:gd name="T5" fmla="*/ 124 h 124"/>
                <a:gd name="T6" fmla="*/ 0 w 97"/>
                <a:gd name="T7" fmla="*/ 124 h 124"/>
                <a:gd name="T8" fmla="*/ 0 w 97"/>
                <a:gd name="T9" fmla="*/ 0 h 124"/>
                <a:gd name="T10" fmla="*/ 14 w 97"/>
                <a:gd name="T11" fmla="*/ 0 h 124"/>
                <a:gd name="T12" fmla="*/ 14 w 97"/>
                <a:gd name="T13" fmla="*/ 68 h 124"/>
                <a:gd name="T14" fmla="*/ 76 w 97"/>
                <a:gd name="T15" fmla="*/ 0 h 124"/>
                <a:gd name="T16" fmla="*/ 91 w 97"/>
                <a:gd name="T17" fmla="*/ 0 h 124"/>
                <a:gd name="T18" fmla="*/ 47 w 97"/>
                <a:gd name="T19" fmla="*/ 48 h 124"/>
                <a:gd name="T20" fmla="*/ 97 w 97"/>
                <a:gd name="T21" fmla="*/ 124 h 124"/>
                <a:gd name="T22" fmla="*/ 82 w 97"/>
                <a:gd name="T23" fmla="*/ 124 h 124"/>
                <a:gd name="T24" fmla="*/ 38 w 97"/>
                <a:gd name="T25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4">
                  <a:moveTo>
                    <a:pt x="38" y="57"/>
                  </a:moveTo>
                  <a:lnTo>
                    <a:pt x="14" y="85"/>
                  </a:lnTo>
                  <a:lnTo>
                    <a:pt x="14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8"/>
                  </a:lnTo>
                  <a:lnTo>
                    <a:pt x="76" y="0"/>
                  </a:lnTo>
                  <a:lnTo>
                    <a:pt x="91" y="0"/>
                  </a:lnTo>
                  <a:lnTo>
                    <a:pt x="47" y="48"/>
                  </a:lnTo>
                  <a:lnTo>
                    <a:pt x="97" y="124"/>
                  </a:lnTo>
                  <a:lnTo>
                    <a:pt x="82" y="124"/>
                  </a:lnTo>
                  <a:lnTo>
                    <a:pt x="3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C31EA682-8F2F-4033-AE85-BA364C4F5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33975" y="4192588"/>
              <a:ext cx="160337" cy="204788"/>
            </a:xfrm>
            <a:custGeom>
              <a:avLst/>
              <a:gdLst>
                <a:gd name="T0" fmla="*/ 0 w 67"/>
                <a:gd name="T1" fmla="*/ 75 h 85"/>
                <a:gd name="T2" fmla="*/ 5 w 67"/>
                <a:gd name="T3" fmla="*/ 69 h 85"/>
                <a:gd name="T4" fmla="*/ 34 w 67"/>
                <a:gd name="T5" fmla="*/ 77 h 85"/>
                <a:gd name="T6" fmla="*/ 59 w 67"/>
                <a:gd name="T7" fmla="*/ 61 h 85"/>
                <a:gd name="T8" fmla="*/ 34 w 67"/>
                <a:gd name="T9" fmla="*/ 45 h 85"/>
                <a:gd name="T10" fmla="*/ 5 w 67"/>
                <a:gd name="T11" fmla="*/ 22 h 85"/>
                <a:gd name="T12" fmla="*/ 34 w 67"/>
                <a:gd name="T13" fmla="*/ 0 h 85"/>
                <a:gd name="T14" fmla="*/ 63 w 67"/>
                <a:gd name="T15" fmla="*/ 8 h 85"/>
                <a:gd name="T16" fmla="*/ 58 w 67"/>
                <a:gd name="T17" fmla="*/ 15 h 85"/>
                <a:gd name="T18" fmla="*/ 34 w 67"/>
                <a:gd name="T19" fmla="*/ 8 h 85"/>
                <a:gd name="T20" fmla="*/ 13 w 67"/>
                <a:gd name="T21" fmla="*/ 22 h 85"/>
                <a:gd name="T22" fmla="*/ 36 w 67"/>
                <a:gd name="T23" fmla="*/ 37 h 85"/>
                <a:gd name="T24" fmla="*/ 67 w 67"/>
                <a:gd name="T25" fmla="*/ 61 h 85"/>
                <a:gd name="T26" fmla="*/ 34 w 67"/>
                <a:gd name="T27" fmla="*/ 85 h 85"/>
                <a:gd name="T28" fmla="*/ 0 w 67"/>
                <a:gd name="T2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5">
                  <a:moveTo>
                    <a:pt x="0" y="75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15" y="75"/>
                    <a:pt x="24" y="77"/>
                    <a:pt x="34" y="77"/>
                  </a:cubicBezTo>
                  <a:cubicBezTo>
                    <a:pt x="51" y="77"/>
                    <a:pt x="59" y="72"/>
                    <a:pt x="59" y="61"/>
                  </a:cubicBezTo>
                  <a:cubicBezTo>
                    <a:pt x="59" y="49"/>
                    <a:pt x="49" y="48"/>
                    <a:pt x="34" y="45"/>
                  </a:cubicBezTo>
                  <a:cubicBezTo>
                    <a:pt x="16" y="42"/>
                    <a:pt x="5" y="39"/>
                    <a:pt x="5" y="22"/>
                  </a:cubicBezTo>
                  <a:cubicBezTo>
                    <a:pt x="5" y="7"/>
                    <a:pt x="15" y="0"/>
                    <a:pt x="34" y="0"/>
                  </a:cubicBezTo>
                  <a:cubicBezTo>
                    <a:pt x="47" y="0"/>
                    <a:pt x="56" y="3"/>
                    <a:pt x="63" y="8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1"/>
                    <a:pt x="43" y="8"/>
                    <a:pt x="34" y="8"/>
                  </a:cubicBezTo>
                  <a:cubicBezTo>
                    <a:pt x="19" y="8"/>
                    <a:pt x="13" y="12"/>
                    <a:pt x="13" y="22"/>
                  </a:cubicBezTo>
                  <a:cubicBezTo>
                    <a:pt x="13" y="33"/>
                    <a:pt x="22" y="35"/>
                    <a:pt x="36" y="37"/>
                  </a:cubicBezTo>
                  <a:cubicBezTo>
                    <a:pt x="54" y="40"/>
                    <a:pt x="67" y="43"/>
                    <a:pt x="67" y="61"/>
                  </a:cubicBezTo>
                  <a:cubicBezTo>
                    <a:pt x="67" y="77"/>
                    <a:pt x="57" y="85"/>
                    <a:pt x="34" y="85"/>
                  </a:cubicBezTo>
                  <a:cubicBezTo>
                    <a:pt x="22" y="85"/>
                    <a:pt x="11" y="82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989C632C-5E49-4BA9-99AA-EB80E006D8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3350" y="3379788"/>
              <a:ext cx="352425" cy="730250"/>
            </a:xfrm>
            <a:custGeom>
              <a:avLst/>
              <a:gdLst>
                <a:gd name="T0" fmla="*/ 120 w 147"/>
                <a:gd name="T1" fmla="*/ 0 h 303"/>
                <a:gd name="T2" fmla="*/ 0 w 147"/>
                <a:gd name="T3" fmla="*/ 125 h 303"/>
                <a:gd name="T4" fmla="*/ 0 w 147"/>
                <a:gd name="T5" fmla="*/ 303 h 303"/>
                <a:gd name="T6" fmla="*/ 27 w 147"/>
                <a:gd name="T7" fmla="*/ 303 h 303"/>
                <a:gd name="T8" fmla="*/ 27 w 147"/>
                <a:gd name="T9" fmla="*/ 125 h 303"/>
                <a:gd name="T10" fmla="*/ 120 w 147"/>
                <a:gd name="T11" fmla="*/ 26 h 303"/>
                <a:gd name="T12" fmla="*/ 147 w 147"/>
                <a:gd name="T13" fmla="*/ 27 h 303"/>
                <a:gd name="T14" fmla="*/ 147 w 147"/>
                <a:gd name="T15" fmla="*/ 1 h 303"/>
                <a:gd name="T16" fmla="*/ 120 w 147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303">
                  <a:moveTo>
                    <a:pt x="120" y="0"/>
                  </a:moveTo>
                  <a:cubicBezTo>
                    <a:pt x="5" y="0"/>
                    <a:pt x="0" y="52"/>
                    <a:pt x="0" y="125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70"/>
                    <a:pt x="25" y="26"/>
                    <a:pt x="120" y="26"/>
                  </a:cubicBezTo>
                  <a:cubicBezTo>
                    <a:pt x="130" y="26"/>
                    <a:pt x="139" y="26"/>
                    <a:pt x="147" y="27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9" y="1"/>
                    <a:pt x="13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8916602-BD36-406B-ACE7-C9CACB6CE8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81238" y="3394076"/>
              <a:ext cx="582612" cy="730250"/>
            </a:xfrm>
            <a:custGeom>
              <a:avLst/>
              <a:gdLst>
                <a:gd name="T0" fmla="*/ 0 w 243"/>
                <a:gd name="T1" fmla="*/ 181 h 303"/>
                <a:gd name="T2" fmla="*/ 0 w 243"/>
                <a:gd name="T3" fmla="*/ 0 h 303"/>
                <a:gd name="T4" fmla="*/ 28 w 243"/>
                <a:gd name="T5" fmla="*/ 0 h 303"/>
                <a:gd name="T6" fmla="*/ 28 w 243"/>
                <a:gd name="T7" fmla="*/ 182 h 303"/>
                <a:gd name="T8" fmla="*/ 123 w 243"/>
                <a:gd name="T9" fmla="*/ 278 h 303"/>
                <a:gd name="T10" fmla="*/ 216 w 243"/>
                <a:gd name="T11" fmla="*/ 179 h 303"/>
                <a:gd name="T12" fmla="*/ 216 w 243"/>
                <a:gd name="T13" fmla="*/ 0 h 303"/>
                <a:gd name="T14" fmla="*/ 243 w 243"/>
                <a:gd name="T15" fmla="*/ 0 h 303"/>
                <a:gd name="T16" fmla="*/ 243 w 243"/>
                <a:gd name="T17" fmla="*/ 179 h 303"/>
                <a:gd name="T18" fmla="*/ 123 w 243"/>
                <a:gd name="T19" fmla="*/ 303 h 303"/>
                <a:gd name="T20" fmla="*/ 0 w 243"/>
                <a:gd name="T21" fmla="*/ 18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03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234"/>
                    <a:pt x="27" y="278"/>
                    <a:pt x="123" y="278"/>
                  </a:cubicBezTo>
                  <a:cubicBezTo>
                    <a:pt x="218" y="278"/>
                    <a:pt x="216" y="234"/>
                    <a:pt x="216" y="179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179"/>
                    <a:pt x="243" y="179"/>
                    <a:pt x="243" y="179"/>
                  </a:cubicBezTo>
                  <a:cubicBezTo>
                    <a:pt x="243" y="252"/>
                    <a:pt x="238" y="303"/>
                    <a:pt x="123" y="303"/>
                  </a:cubicBezTo>
                  <a:cubicBezTo>
                    <a:pt x="7" y="303"/>
                    <a:pt x="0" y="252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3B15909C-B863-4B91-9EFD-6A5C9A247F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3388" y="3379788"/>
              <a:ext cx="581025" cy="730250"/>
            </a:xfrm>
            <a:custGeom>
              <a:avLst/>
              <a:gdLst>
                <a:gd name="T0" fmla="*/ 242 w 242"/>
                <a:gd name="T1" fmla="*/ 122 h 303"/>
                <a:gd name="T2" fmla="*/ 242 w 242"/>
                <a:gd name="T3" fmla="*/ 303 h 303"/>
                <a:gd name="T4" fmla="*/ 215 w 242"/>
                <a:gd name="T5" fmla="*/ 303 h 303"/>
                <a:gd name="T6" fmla="*/ 215 w 242"/>
                <a:gd name="T7" fmla="*/ 122 h 303"/>
                <a:gd name="T8" fmla="*/ 120 w 242"/>
                <a:gd name="T9" fmla="*/ 26 h 303"/>
                <a:gd name="T10" fmla="*/ 27 w 242"/>
                <a:gd name="T11" fmla="*/ 125 h 303"/>
                <a:gd name="T12" fmla="*/ 27 w 242"/>
                <a:gd name="T13" fmla="*/ 303 h 303"/>
                <a:gd name="T14" fmla="*/ 0 w 242"/>
                <a:gd name="T15" fmla="*/ 303 h 303"/>
                <a:gd name="T16" fmla="*/ 0 w 242"/>
                <a:gd name="T17" fmla="*/ 125 h 303"/>
                <a:gd name="T18" fmla="*/ 120 w 242"/>
                <a:gd name="T19" fmla="*/ 0 h 303"/>
                <a:gd name="T20" fmla="*/ 242 w 242"/>
                <a:gd name="T21" fmla="*/ 1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303">
                  <a:moveTo>
                    <a:pt x="242" y="122"/>
                  </a:moveTo>
                  <a:cubicBezTo>
                    <a:pt x="242" y="303"/>
                    <a:pt x="242" y="303"/>
                    <a:pt x="242" y="303"/>
                  </a:cubicBezTo>
                  <a:cubicBezTo>
                    <a:pt x="215" y="303"/>
                    <a:pt x="215" y="303"/>
                    <a:pt x="215" y="303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215" y="70"/>
                    <a:pt x="215" y="26"/>
                    <a:pt x="120" y="26"/>
                  </a:cubicBezTo>
                  <a:cubicBezTo>
                    <a:pt x="25" y="26"/>
                    <a:pt x="27" y="70"/>
                    <a:pt x="27" y="125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2"/>
                    <a:pt x="5" y="0"/>
                    <a:pt x="120" y="0"/>
                  </a:cubicBezTo>
                  <a:cubicBezTo>
                    <a:pt x="235" y="0"/>
                    <a:pt x="242" y="52"/>
                    <a:pt x="242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Rectangle 16">
              <a:extLst>
                <a:ext uri="{FF2B5EF4-FFF2-40B4-BE49-F238E27FC236}">
                  <a16:creationId xmlns:a16="http://schemas.microsoft.com/office/drawing/2014/main" id="{23238A1E-5709-4EAC-94B7-5F6AF848C0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76650" y="3397251"/>
              <a:ext cx="61912" cy="712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AD4EB01E-926D-4B13-A488-A9571F8698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57625" y="3397251"/>
              <a:ext cx="573087" cy="712788"/>
            </a:xfrm>
            <a:custGeom>
              <a:avLst/>
              <a:gdLst>
                <a:gd name="T0" fmla="*/ 0 w 239"/>
                <a:gd name="T1" fmla="*/ 0 h 296"/>
                <a:gd name="T2" fmla="*/ 139 w 239"/>
                <a:gd name="T3" fmla="*/ 0 h 296"/>
                <a:gd name="T4" fmla="*/ 239 w 239"/>
                <a:gd name="T5" fmla="*/ 95 h 296"/>
                <a:gd name="T6" fmla="*/ 139 w 239"/>
                <a:gd name="T7" fmla="*/ 193 h 296"/>
                <a:gd name="T8" fmla="*/ 27 w 239"/>
                <a:gd name="T9" fmla="*/ 193 h 296"/>
                <a:gd name="T10" fmla="*/ 27 w 239"/>
                <a:gd name="T11" fmla="*/ 296 h 296"/>
                <a:gd name="T12" fmla="*/ 0 w 239"/>
                <a:gd name="T13" fmla="*/ 296 h 296"/>
                <a:gd name="T14" fmla="*/ 0 w 239"/>
                <a:gd name="T15" fmla="*/ 0 h 296"/>
                <a:gd name="T16" fmla="*/ 139 w 239"/>
                <a:gd name="T17" fmla="*/ 167 h 296"/>
                <a:gd name="T18" fmla="*/ 211 w 239"/>
                <a:gd name="T19" fmla="*/ 96 h 296"/>
                <a:gd name="T20" fmla="*/ 138 w 239"/>
                <a:gd name="T21" fmla="*/ 26 h 296"/>
                <a:gd name="T22" fmla="*/ 27 w 239"/>
                <a:gd name="T23" fmla="*/ 26 h 296"/>
                <a:gd name="T24" fmla="*/ 27 w 239"/>
                <a:gd name="T25" fmla="*/ 167 h 296"/>
                <a:gd name="T26" fmla="*/ 139 w 239"/>
                <a:gd name="T27" fmla="*/ 1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96">
                  <a:moveTo>
                    <a:pt x="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208" y="0"/>
                    <a:pt x="239" y="34"/>
                    <a:pt x="239" y="95"/>
                  </a:cubicBezTo>
                  <a:cubicBezTo>
                    <a:pt x="239" y="156"/>
                    <a:pt x="208" y="193"/>
                    <a:pt x="139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7" y="296"/>
                    <a:pt x="27" y="296"/>
                    <a:pt x="27" y="296"/>
                  </a:cubicBezTo>
                  <a:cubicBezTo>
                    <a:pt x="0" y="296"/>
                    <a:pt x="0" y="296"/>
                    <a:pt x="0" y="296"/>
                  </a:cubicBezTo>
                  <a:lnTo>
                    <a:pt x="0" y="0"/>
                  </a:lnTo>
                  <a:close/>
                  <a:moveTo>
                    <a:pt x="139" y="167"/>
                  </a:moveTo>
                  <a:cubicBezTo>
                    <a:pt x="187" y="167"/>
                    <a:pt x="211" y="143"/>
                    <a:pt x="211" y="96"/>
                  </a:cubicBezTo>
                  <a:cubicBezTo>
                    <a:pt x="211" y="49"/>
                    <a:pt x="185" y="26"/>
                    <a:pt x="13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167"/>
                    <a:pt x="27" y="167"/>
                    <a:pt x="27" y="167"/>
                  </a:cubicBezTo>
                  <a:lnTo>
                    <a:pt x="139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1B702DAA-777C-4935-8D21-31BF0B6FE5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3378201"/>
              <a:ext cx="614362" cy="746125"/>
            </a:xfrm>
            <a:custGeom>
              <a:avLst/>
              <a:gdLst>
                <a:gd name="T0" fmla="*/ 0 w 256"/>
                <a:gd name="T1" fmla="*/ 155 h 310"/>
                <a:gd name="T2" fmla="*/ 137 w 256"/>
                <a:gd name="T3" fmla="*/ 0 h 310"/>
                <a:gd name="T4" fmla="*/ 256 w 256"/>
                <a:gd name="T5" fmla="*/ 160 h 310"/>
                <a:gd name="T6" fmla="*/ 27 w 256"/>
                <a:gd name="T7" fmla="*/ 160 h 310"/>
                <a:gd name="T8" fmla="*/ 139 w 256"/>
                <a:gd name="T9" fmla="*/ 286 h 310"/>
                <a:gd name="T10" fmla="*/ 236 w 256"/>
                <a:gd name="T11" fmla="*/ 254 h 310"/>
                <a:gd name="T12" fmla="*/ 251 w 256"/>
                <a:gd name="T13" fmla="*/ 274 h 310"/>
                <a:gd name="T14" fmla="*/ 139 w 256"/>
                <a:gd name="T15" fmla="*/ 310 h 310"/>
                <a:gd name="T16" fmla="*/ 0 w 256"/>
                <a:gd name="T17" fmla="*/ 155 h 310"/>
                <a:gd name="T18" fmla="*/ 27 w 256"/>
                <a:gd name="T19" fmla="*/ 135 h 310"/>
                <a:gd name="T20" fmla="*/ 229 w 256"/>
                <a:gd name="T21" fmla="*/ 135 h 310"/>
                <a:gd name="T22" fmla="*/ 136 w 256"/>
                <a:gd name="T23" fmla="*/ 25 h 310"/>
                <a:gd name="T24" fmla="*/ 27 w 256"/>
                <a:gd name="T25" fmla="*/ 1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10">
                  <a:moveTo>
                    <a:pt x="0" y="155"/>
                  </a:moveTo>
                  <a:cubicBezTo>
                    <a:pt x="0" y="68"/>
                    <a:pt x="25" y="0"/>
                    <a:pt x="137" y="0"/>
                  </a:cubicBezTo>
                  <a:cubicBezTo>
                    <a:pt x="252" y="0"/>
                    <a:pt x="256" y="78"/>
                    <a:pt x="256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232"/>
                    <a:pt x="45" y="286"/>
                    <a:pt x="139" y="286"/>
                  </a:cubicBezTo>
                  <a:cubicBezTo>
                    <a:pt x="189" y="286"/>
                    <a:pt x="212" y="272"/>
                    <a:pt x="236" y="254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24" y="294"/>
                    <a:pt x="192" y="310"/>
                    <a:pt x="139" y="310"/>
                  </a:cubicBezTo>
                  <a:cubicBezTo>
                    <a:pt x="22" y="310"/>
                    <a:pt x="0" y="242"/>
                    <a:pt x="0" y="155"/>
                  </a:cubicBezTo>
                  <a:close/>
                  <a:moveTo>
                    <a:pt x="27" y="135"/>
                  </a:moveTo>
                  <a:cubicBezTo>
                    <a:pt x="229" y="135"/>
                    <a:pt x="229" y="135"/>
                    <a:pt x="229" y="135"/>
                  </a:cubicBezTo>
                  <a:cubicBezTo>
                    <a:pt x="226" y="76"/>
                    <a:pt x="223" y="25"/>
                    <a:pt x="136" y="25"/>
                  </a:cubicBezTo>
                  <a:cubicBezTo>
                    <a:pt x="53" y="25"/>
                    <a:pt x="30" y="70"/>
                    <a:pt x="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0166519D-01B0-4CC3-B2C7-73505A8F7B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55788" y="3394076"/>
              <a:ext cx="312737" cy="873125"/>
            </a:xfrm>
            <a:custGeom>
              <a:avLst/>
              <a:gdLst>
                <a:gd name="T0" fmla="*/ 10 w 130"/>
                <a:gd name="T1" fmla="*/ 362 h 362"/>
                <a:gd name="T2" fmla="*/ 130 w 130"/>
                <a:gd name="T3" fmla="*/ 237 h 362"/>
                <a:gd name="T4" fmla="*/ 130 w 130"/>
                <a:gd name="T5" fmla="*/ 0 h 362"/>
                <a:gd name="T6" fmla="*/ 103 w 130"/>
                <a:gd name="T7" fmla="*/ 0 h 362"/>
                <a:gd name="T8" fmla="*/ 103 w 130"/>
                <a:gd name="T9" fmla="*/ 237 h 362"/>
                <a:gd name="T10" fmla="*/ 10 w 130"/>
                <a:gd name="T11" fmla="*/ 336 h 362"/>
                <a:gd name="T12" fmla="*/ 0 w 130"/>
                <a:gd name="T13" fmla="*/ 336 h 362"/>
                <a:gd name="T14" fmla="*/ 0 w 130"/>
                <a:gd name="T15" fmla="*/ 361 h 362"/>
                <a:gd name="T16" fmla="*/ 10 w 130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62">
                  <a:moveTo>
                    <a:pt x="10" y="362"/>
                  </a:moveTo>
                  <a:cubicBezTo>
                    <a:pt x="126" y="362"/>
                    <a:pt x="130" y="310"/>
                    <a:pt x="130" y="23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237"/>
                    <a:pt x="103" y="237"/>
                    <a:pt x="103" y="237"/>
                  </a:cubicBezTo>
                  <a:cubicBezTo>
                    <a:pt x="103" y="292"/>
                    <a:pt x="105" y="336"/>
                    <a:pt x="10" y="336"/>
                  </a:cubicBezTo>
                  <a:cubicBezTo>
                    <a:pt x="7" y="336"/>
                    <a:pt x="3" y="336"/>
                    <a:pt x="0" y="336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3" y="362"/>
                    <a:pt x="7" y="362"/>
                    <a:pt x="10" y="3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2C25CB92-1B9A-46C4-9247-53F12660A6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73688" y="4022726"/>
              <a:ext cx="90487" cy="92075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2 h 38"/>
                <a:gd name="T12" fmla="*/ 3 w 38"/>
                <a:gd name="T13" fmla="*/ 19 h 38"/>
                <a:gd name="T14" fmla="*/ 19 w 38"/>
                <a:gd name="T15" fmla="*/ 35 h 38"/>
                <a:gd name="T16" fmla="*/ 36 w 38"/>
                <a:gd name="T17" fmla="*/ 19 h 38"/>
                <a:gd name="T18" fmla="*/ 19 w 38"/>
                <a:gd name="T1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29"/>
                    <a:pt x="30" y="38"/>
                    <a:pt x="19" y="38"/>
                  </a:cubicBezTo>
                  <a:close/>
                  <a:moveTo>
                    <a:pt x="19" y="2"/>
                  </a:moveTo>
                  <a:cubicBezTo>
                    <a:pt x="10" y="2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28" y="35"/>
                    <a:pt x="36" y="28"/>
                    <a:pt x="36" y="19"/>
                  </a:cubicBezTo>
                  <a:cubicBezTo>
                    <a:pt x="36" y="10"/>
                    <a:pt x="28" y="2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70F41723-9A1A-4717-BFBE-3863C240C5A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02263" y="4041776"/>
              <a:ext cx="41275" cy="53975"/>
            </a:xfrm>
            <a:custGeom>
              <a:avLst/>
              <a:gdLst>
                <a:gd name="T0" fmla="*/ 8 w 17"/>
                <a:gd name="T1" fmla="*/ 13 h 22"/>
                <a:gd name="T2" fmla="*/ 2 w 17"/>
                <a:gd name="T3" fmla="*/ 13 h 22"/>
                <a:gd name="T4" fmla="*/ 2 w 17"/>
                <a:gd name="T5" fmla="*/ 22 h 22"/>
                <a:gd name="T6" fmla="*/ 0 w 17"/>
                <a:gd name="T7" fmla="*/ 22 h 22"/>
                <a:gd name="T8" fmla="*/ 0 w 17"/>
                <a:gd name="T9" fmla="*/ 0 h 22"/>
                <a:gd name="T10" fmla="*/ 9 w 17"/>
                <a:gd name="T11" fmla="*/ 0 h 22"/>
                <a:gd name="T12" fmla="*/ 17 w 17"/>
                <a:gd name="T13" fmla="*/ 7 h 22"/>
                <a:gd name="T14" fmla="*/ 12 w 17"/>
                <a:gd name="T15" fmla="*/ 13 h 22"/>
                <a:gd name="T16" fmla="*/ 16 w 17"/>
                <a:gd name="T17" fmla="*/ 22 h 22"/>
                <a:gd name="T18" fmla="*/ 13 w 17"/>
                <a:gd name="T19" fmla="*/ 22 h 22"/>
                <a:gd name="T20" fmla="*/ 8 w 17"/>
                <a:gd name="T21" fmla="*/ 13 h 22"/>
                <a:gd name="T22" fmla="*/ 9 w 17"/>
                <a:gd name="T23" fmla="*/ 11 h 22"/>
                <a:gd name="T24" fmla="*/ 14 w 17"/>
                <a:gd name="T25" fmla="*/ 7 h 22"/>
                <a:gd name="T26" fmla="*/ 9 w 17"/>
                <a:gd name="T27" fmla="*/ 3 h 22"/>
                <a:gd name="T28" fmla="*/ 2 w 17"/>
                <a:gd name="T29" fmla="*/ 3 h 22"/>
                <a:gd name="T30" fmla="*/ 2 w 17"/>
                <a:gd name="T31" fmla="*/ 11 h 22"/>
                <a:gd name="T32" fmla="*/ 9 w 17"/>
                <a:gd name="T3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2">
                  <a:moveTo>
                    <a:pt x="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7" y="2"/>
                    <a:pt x="17" y="7"/>
                  </a:cubicBezTo>
                  <a:cubicBezTo>
                    <a:pt x="17" y="10"/>
                    <a:pt x="15" y="12"/>
                    <a:pt x="12" y="1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lnTo>
                    <a:pt x="8" y="13"/>
                  </a:lnTo>
                  <a:close/>
                  <a:moveTo>
                    <a:pt x="9" y="11"/>
                  </a:moveTo>
                  <a:cubicBezTo>
                    <a:pt x="12" y="11"/>
                    <a:pt x="14" y="10"/>
                    <a:pt x="14" y="7"/>
                  </a:cubicBezTo>
                  <a:cubicBezTo>
                    <a:pt x="14" y="4"/>
                    <a:pt x="12" y="3"/>
                    <a:pt x="9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839CEA-3494-43BD-8E61-FEE6FC3D33EA}"/>
              </a:ext>
            </a:extLst>
          </p:cNvPr>
          <p:cNvCxnSpPr>
            <a:cxnSpLocks/>
          </p:cNvCxnSpPr>
          <p:nvPr userDrawn="1"/>
        </p:nvCxnSpPr>
        <p:spPr>
          <a:xfrm>
            <a:off x="6445188" y="1251074"/>
            <a:ext cx="529285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167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E72ABD-7529-456D-97E2-F470CB60CC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4322" y="1368564"/>
            <a:ext cx="11023911" cy="46043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subtitle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ECA131-3A61-4FB0-9851-DAE3721032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5791" y="2377197"/>
            <a:ext cx="1841908" cy="896739"/>
          </a:xfrm>
          <a:solidFill>
            <a:schemeClr val="accent1"/>
          </a:solidFill>
        </p:spPr>
        <p:txBody>
          <a:bodyPr lIns="91440" tIns="0" bIns="0" anchor="ctr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6D5135E-121B-4F28-A3DA-64751C4AD8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666999" y="2377197"/>
            <a:ext cx="8955367" cy="896739"/>
          </a:xfrm>
          <a:solidFill>
            <a:srgbClr val="F2F2F2"/>
          </a:solidFill>
        </p:spPr>
        <p:txBody>
          <a:bodyPr lIns="91440" tIns="0" bIns="0" anchor="ctr" anchorCtr="0"/>
          <a:lstStyle>
            <a:lvl1pPr marL="168275" indent="-168275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31483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99" y="2537319"/>
            <a:ext cx="3328416" cy="2913571"/>
          </a:xfrm>
          <a:noFill/>
          <a:ln w="6350">
            <a:solidFill>
              <a:schemeClr val="accent1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0"/>
              </a:spcBef>
              <a:tabLst/>
              <a:defRPr sz="105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80043C-383F-441D-B51A-22E37F09E2B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95799" y="2537319"/>
            <a:ext cx="3328416" cy="2913571"/>
          </a:xfrm>
          <a:noFill/>
          <a:ln w="6350">
            <a:solidFill>
              <a:schemeClr val="accent1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0"/>
              </a:spcBef>
              <a:tabLst/>
              <a:defRPr sz="105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2216644"/>
            <a:ext cx="3328416" cy="320675"/>
          </a:xfrm>
          <a:solidFill>
            <a:schemeClr val="accent1"/>
          </a:solidFill>
          <a:ln w="6350"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90000"/>
              </a:lnSpc>
              <a:spcBef>
                <a:spcPts val="0"/>
              </a:spcBef>
              <a:defRPr sz="11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95799" y="2216644"/>
            <a:ext cx="3328416" cy="320675"/>
          </a:xfrm>
          <a:solidFill>
            <a:schemeClr val="accent1"/>
          </a:solidFill>
          <a:ln w="6350"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90000"/>
              </a:lnSpc>
              <a:spcBef>
                <a:spcPts val="0"/>
              </a:spcBef>
              <a:defRPr sz="11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E83F2E-73EA-46CC-88AA-36FA3DD2E7C1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305799" y="2537319"/>
            <a:ext cx="3328416" cy="2913571"/>
          </a:xfrm>
          <a:noFill/>
          <a:ln w="6350">
            <a:solidFill>
              <a:schemeClr val="accent1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0"/>
              </a:spcBef>
              <a:defRPr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0"/>
              </a:spcBef>
              <a:tabLst/>
              <a:defRPr sz="105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0"/>
              </a:spcBef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7F46E4F-EAE4-4AF1-9624-C61BEC0217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799" y="2216644"/>
            <a:ext cx="3328416" cy="320675"/>
          </a:xfrm>
          <a:solidFill>
            <a:schemeClr val="accent1"/>
          </a:solidFill>
          <a:ln w="6350"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90000"/>
              </a:lnSpc>
              <a:spcBef>
                <a:spcPts val="0"/>
              </a:spcBef>
              <a:defRPr sz="11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2867DD8-005E-4BA9-A627-D22AF6877E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4322" y="1368564"/>
            <a:ext cx="11023911" cy="46043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subtitle styles</a:t>
            </a:r>
          </a:p>
        </p:txBody>
      </p:sp>
    </p:spTree>
    <p:extLst>
      <p:ext uri="{BB962C8B-B14F-4D97-AF65-F5344CB8AC3E}">
        <p14:creationId xmlns:p14="http://schemas.microsoft.com/office/powerpoint/2010/main" val="3251097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99" y="2647783"/>
            <a:ext cx="2480570" cy="3212327"/>
          </a:xfrm>
          <a:noFill/>
          <a:ln w="6350">
            <a:solidFill>
              <a:schemeClr val="accent1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80043C-383F-441D-B51A-22E37F09E2B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457112" y="2647783"/>
            <a:ext cx="2480570" cy="3212327"/>
          </a:xfrm>
          <a:noFill/>
          <a:ln w="6350">
            <a:solidFill>
              <a:schemeClr val="accent2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2146852"/>
            <a:ext cx="2480570" cy="500932"/>
          </a:xfrm>
          <a:solidFill>
            <a:schemeClr val="accent1"/>
          </a:solidFill>
          <a:ln w="6350"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defRPr lang="en-US" sz="1050" b="1" kern="1200" cap="all" baseline="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30712" indent="0">
              <a:buNone/>
              <a:defRPr/>
            </a:lvl2pPr>
          </a:lstStyle>
          <a:p>
            <a:pPr marL="0" lv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57112" y="2146852"/>
            <a:ext cx="2480570" cy="500932"/>
          </a:xfrm>
          <a:solidFill>
            <a:schemeClr val="accent2"/>
          </a:solidFill>
          <a:ln w="6350">
            <a:solidFill>
              <a:schemeClr val="accent2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defRPr lang="en-US" sz="1050" b="1" kern="1200" cap="all" baseline="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30712" indent="0">
              <a:buNone/>
              <a:defRPr/>
            </a:lvl2pPr>
          </a:lstStyle>
          <a:p>
            <a:pPr marL="0" lv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E83F2E-73EA-46CC-88AA-36FA3DD2E7C1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81689" y="2647783"/>
            <a:ext cx="2480570" cy="3212327"/>
          </a:xfrm>
          <a:noFill/>
          <a:ln w="6350">
            <a:solidFill>
              <a:schemeClr val="accent3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7F46E4F-EAE4-4AF1-9624-C61BEC0217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81689" y="2146852"/>
            <a:ext cx="2480570" cy="500932"/>
          </a:xfrm>
          <a:solidFill>
            <a:schemeClr val="accent3"/>
          </a:solidFill>
          <a:ln w="6350">
            <a:solidFill>
              <a:schemeClr val="accent3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5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2867DD8-005E-4BA9-A627-D22AF6877E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4322" y="1368564"/>
            <a:ext cx="11023911" cy="46043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subtitle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3AE382A-40B5-4B78-B6E8-2F38BF0C3902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9067800" y="2647783"/>
            <a:ext cx="2480570" cy="3212327"/>
          </a:xfrm>
          <a:noFill/>
          <a:ln w="6350">
            <a:solidFill>
              <a:schemeClr val="accent4"/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774339E4-5C26-4FAE-8D1C-EA45D46218C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67800" y="2146852"/>
            <a:ext cx="2480570" cy="500932"/>
          </a:xfrm>
          <a:solidFill>
            <a:schemeClr val="accent4"/>
          </a:solidFill>
          <a:ln w="6350">
            <a:solidFill>
              <a:schemeClr val="accent4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defRPr lang="en-US" sz="1050" b="1" kern="1200" cap="all" baseline="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230712" indent="0">
              <a:buNone/>
              <a:defRPr/>
            </a:lvl2pPr>
          </a:lstStyle>
          <a:p>
            <a:pPr marL="0" lv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0121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99" y="3314700"/>
            <a:ext cx="3328416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80043C-383F-441D-B51A-22E37F09E2B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495799" y="3314700"/>
            <a:ext cx="3328416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1657350"/>
            <a:ext cx="3328416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1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95799" y="1657350"/>
            <a:ext cx="3328416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1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E83F2E-73EA-46CC-88AA-36FA3DD2E7C1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305799" y="3314700"/>
            <a:ext cx="3328416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7F46E4F-EAE4-4AF1-9624-C61BEC0217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799" y="1657350"/>
            <a:ext cx="3328416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1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56020D9-16BF-4AF2-B8C0-B0263FC9D2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" y="1978025"/>
            <a:ext cx="3328416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3">
            <a:extLst>
              <a:ext uri="{FF2B5EF4-FFF2-40B4-BE49-F238E27FC236}">
                <a16:creationId xmlns:a16="http://schemas.microsoft.com/office/drawing/2014/main" id="{21A92EE1-5813-4BE0-9A0A-ADE930FC6C9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495799" y="1978025"/>
            <a:ext cx="3328416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6" name="Picture Placeholder 23">
            <a:extLst>
              <a:ext uri="{FF2B5EF4-FFF2-40B4-BE49-F238E27FC236}">
                <a16:creationId xmlns:a16="http://schemas.microsoft.com/office/drawing/2014/main" id="{3939B8EC-1709-49C1-9BC4-011CFD5E06B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305799" y="1978025"/>
            <a:ext cx="3328416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16210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&amp;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99" y="3314700"/>
            <a:ext cx="2457995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97840" y="6638792"/>
            <a:ext cx="1817489" cy="143629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80043C-383F-441D-B51A-22E37F09E2B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511725" y="3314700"/>
            <a:ext cx="2457995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1657350"/>
            <a:ext cx="2457995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11725" y="1657350"/>
            <a:ext cx="2457995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E83F2E-73EA-46CC-88AA-36FA3DD2E7C1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339011" y="3314700"/>
            <a:ext cx="2457995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7F46E4F-EAE4-4AF1-9624-C61BEC0217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9011" y="1657350"/>
            <a:ext cx="2457995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56020D9-16BF-4AF2-B8C0-B0263FC9D2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7700" y="1978025"/>
            <a:ext cx="2457995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3">
            <a:extLst>
              <a:ext uri="{FF2B5EF4-FFF2-40B4-BE49-F238E27FC236}">
                <a16:creationId xmlns:a16="http://schemas.microsoft.com/office/drawing/2014/main" id="{21A92EE1-5813-4BE0-9A0A-ADE930FC6C9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11725" y="1978025"/>
            <a:ext cx="2457995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6" name="Picture Placeholder 23">
            <a:extLst>
              <a:ext uri="{FF2B5EF4-FFF2-40B4-BE49-F238E27FC236}">
                <a16:creationId xmlns:a16="http://schemas.microsoft.com/office/drawing/2014/main" id="{3939B8EC-1709-49C1-9BC4-011CFD5E06B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39011" y="1978025"/>
            <a:ext cx="2457995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AC3BEDA-934C-4AAC-8C70-94A139C953E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9164372" y="3314700"/>
            <a:ext cx="2457995" cy="2913571"/>
          </a:xfrm>
          <a:solidFill>
            <a:schemeClr val="accent1"/>
          </a:solidFill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bg2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300"/>
              </a:spcBef>
              <a:buFont typeface="Lato" panose="020F0502020204030203" pitchFamily="34" charset="0"/>
              <a:buChar char="–"/>
              <a:defRPr sz="1200">
                <a:solidFill>
                  <a:schemeClr val="bg2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bg2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bg2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498E8E3-F6AB-47C2-9444-A693088F99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64372" y="1657350"/>
            <a:ext cx="2457995" cy="320675"/>
          </a:xfrm>
          <a:solidFill>
            <a:schemeClr val="accent1"/>
          </a:solidFill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349C845E-38AF-44D8-95BA-39681A0457A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64372" y="1978025"/>
            <a:ext cx="2457995" cy="1336675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93876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&amp;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3314700"/>
            <a:ext cx="2457995" cy="2913571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4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97840" y="6638792"/>
            <a:ext cx="1817489" cy="143629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B80043C-383F-441D-B51A-22E37F09E2B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508463" y="3314700"/>
            <a:ext cx="2457995" cy="2913571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4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845BF85-4EA7-436D-AF50-E4D8E0A138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700" y="1657350"/>
            <a:ext cx="2457995" cy="425892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8D2FDF75-FA4E-406B-A686-13D3276E21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08463" y="1657350"/>
            <a:ext cx="2457995" cy="425892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E83F2E-73EA-46CC-88AA-36FA3DD2E7C1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331806" y="3314700"/>
            <a:ext cx="2457995" cy="2913571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4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7F46E4F-EAE4-4AF1-9624-C61BEC0217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1806" y="1657350"/>
            <a:ext cx="2457995" cy="425892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AC3BEDA-934C-4AAC-8C70-94A139C953E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9154186" y="3314700"/>
            <a:ext cx="2457995" cy="2913571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118872" tIns="137160"/>
          <a:lstStyle>
            <a:lvl1pPr marL="17145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398463" indent="-166688">
              <a:lnSpc>
                <a:spcPct val="95000"/>
              </a:lnSpc>
              <a:spcBef>
                <a:spcPts val="400"/>
              </a:spcBef>
              <a:buFont typeface="Lato" panose="020F0502020204030203" pitchFamily="34" charset="0"/>
              <a:buChar char="–"/>
              <a:defRPr sz="1200">
                <a:solidFill>
                  <a:schemeClr val="tx1"/>
                </a:solidFill>
              </a:defRPr>
            </a:lvl2pPr>
            <a:lvl3pPr marL="687388" indent="-117475">
              <a:lnSpc>
                <a:spcPct val="95000"/>
              </a:lnSpc>
              <a:spcBef>
                <a:spcPts val="100"/>
              </a:spcBef>
              <a:defRPr sz="1100">
                <a:solidFill>
                  <a:schemeClr val="tx1"/>
                </a:solidFill>
              </a:defRPr>
            </a:lvl3pPr>
            <a:lvl4pPr marL="914400" indent="-107950">
              <a:lnSpc>
                <a:spcPct val="95000"/>
              </a:lnSpc>
              <a:spcBef>
                <a:spcPts val="100"/>
              </a:spcBef>
              <a:tabLst/>
              <a:defRPr sz="1000">
                <a:solidFill>
                  <a:schemeClr val="tx1"/>
                </a:solidFill>
              </a:defRPr>
            </a:lvl4pPr>
            <a:lvl5pPr marL="1203325" indent="-117475">
              <a:lnSpc>
                <a:spcPct val="95000"/>
              </a:lnSpc>
              <a:spcBef>
                <a:spcPts val="100"/>
              </a:spcBef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5498E8E3-F6AB-47C2-9444-A693088F996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54186" y="1657350"/>
            <a:ext cx="2457995" cy="425892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 sz="1000" b="1" cap="all" baseline="0">
                <a:solidFill>
                  <a:schemeClr val="bg2"/>
                </a:solidFill>
              </a:defRPr>
            </a:lvl1pPr>
            <a:lvl2pPr marL="230712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D81EF5-3EE9-4C2C-830F-07FB278BD664}"/>
              </a:ext>
            </a:extLst>
          </p:cNvPr>
          <p:cNvSpPr/>
          <p:nvPr userDrawn="1"/>
        </p:nvSpPr>
        <p:spPr>
          <a:xfrm>
            <a:off x="647700" y="2083242"/>
            <a:ext cx="2457995" cy="12314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vert="horz" lIns="118872" tIns="137160" rIns="0" bIns="0" rtlCol="0">
            <a:noAutofit/>
          </a:bodyPr>
          <a:lstStyle/>
          <a:p>
            <a:pPr marL="171450" lvl="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2A1E46-BACF-4679-975D-6DDA9CF4385C}"/>
              </a:ext>
            </a:extLst>
          </p:cNvPr>
          <p:cNvSpPr/>
          <p:nvPr userDrawn="1"/>
        </p:nvSpPr>
        <p:spPr>
          <a:xfrm>
            <a:off x="3508463" y="2083242"/>
            <a:ext cx="2457995" cy="12314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vert="horz" lIns="118872" tIns="137160" rIns="0" bIns="0" rtlCol="0">
            <a:noAutofit/>
          </a:bodyPr>
          <a:lstStyle/>
          <a:p>
            <a:pPr marL="171450" lvl="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729779-2CF0-467D-A1FE-A60325641F10}"/>
              </a:ext>
            </a:extLst>
          </p:cNvPr>
          <p:cNvSpPr/>
          <p:nvPr userDrawn="1"/>
        </p:nvSpPr>
        <p:spPr>
          <a:xfrm>
            <a:off x="6331806" y="2083242"/>
            <a:ext cx="2457995" cy="12314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vert="horz" lIns="118872" tIns="137160" rIns="0" bIns="0" rtlCol="0">
            <a:noAutofit/>
          </a:bodyPr>
          <a:lstStyle/>
          <a:p>
            <a:pPr marL="171450" lvl="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E17C6B-9A67-4384-B829-BECF252742C2}"/>
              </a:ext>
            </a:extLst>
          </p:cNvPr>
          <p:cNvSpPr/>
          <p:nvPr userDrawn="1"/>
        </p:nvSpPr>
        <p:spPr>
          <a:xfrm>
            <a:off x="9154186" y="2083242"/>
            <a:ext cx="2457995" cy="123145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vert="horz" lIns="118872" tIns="137160" rIns="0" bIns="0" rtlCol="0">
            <a:noAutofit/>
          </a:bodyPr>
          <a:lstStyle/>
          <a:p>
            <a:pPr marL="171450" lvl="0" indent="-171450">
              <a:lnSpc>
                <a:spcPct val="95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37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50BA18-1A48-4919-B8C9-71439D8202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0" y="5307"/>
            <a:ext cx="12189640" cy="6854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7E7A63-0D57-4635-A6F5-FFC7496A5C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90802" y="3842296"/>
            <a:ext cx="2325350" cy="327294"/>
          </a:xfrm>
          <a:prstGeom prst="rect">
            <a:avLst/>
          </a:prstGeom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3D57B8-BFAE-4905-8E3F-3A6F125AA18B}"/>
              </a:ext>
            </a:extLst>
          </p:cNvPr>
          <p:cNvSpPr txBox="1"/>
          <p:nvPr userDrawn="1"/>
        </p:nvSpPr>
        <p:spPr>
          <a:xfrm>
            <a:off x="1872344" y="2596124"/>
            <a:ext cx="83950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200" dirty="0">
                <a:solidFill>
                  <a:schemeClr val="bg2"/>
                </a:solidFill>
                <a:effectLst/>
              </a:rPr>
              <a:t>THANK YOU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44B44F5-4921-49EE-8DD6-1578FC11F8C2}"/>
              </a:ext>
            </a:extLst>
          </p:cNvPr>
          <p:cNvCxnSpPr/>
          <p:nvPr userDrawn="1"/>
        </p:nvCxnSpPr>
        <p:spPr>
          <a:xfrm>
            <a:off x="5146766" y="3433763"/>
            <a:ext cx="1837508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950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096">
          <p15:clr>
            <a:srgbClr val="FBAE40"/>
          </p15:clr>
        </p15:guide>
        <p15:guide id="2" pos="455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50BA18-1A48-4919-B8C9-71439D8202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1" y="5307"/>
            <a:ext cx="12189638" cy="6854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7E7A63-0D57-4635-A6F5-FFC7496A5C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90802" y="3842296"/>
            <a:ext cx="2325350" cy="327294"/>
          </a:xfrm>
          <a:prstGeom prst="rect">
            <a:avLst/>
          </a:prstGeom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3D57B8-BFAE-4905-8E3F-3A6F125AA18B}"/>
              </a:ext>
            </a:extLst>
          </p:cNvPr>
          <p:cNvSpPr txBox="1"/>
          <p:nvPr userDrawn="1"/>
        </p:nvSpPr>
        <p:spPr>
          <a:xfrm>
            <a:off x="1872344" y="2596124"/>
            <a:ext cx="83950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200" dirty="0">
                <a:solidFill>
                  <a:schemeClr val="bg2"/>
                </a:solidFill>
                <a:effectLst/>
              </a:rPr>
              <a:t>THANK YOU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44B44F5-4921-49EE-8DD6-1578FC11F8C2}"/>
              </a:ext>
            </a:extLst>
          </p:cNvPr>
          <p:cNvCxnSpPr/>
          <p:nvPr userDrawn="1"/>
        </p:nvCxnSpPr>
        <p:spPr>
          <a:xfrm>
            <a:off x="5146766" y="3433763"/>
            <a:ext cx="1837508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62228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096">
          <p15:clr>
            <a:srgbClr val="FBAE40"/>
          </p15:clr>
        </p15:guide>
        <p15:guide id="2" pos="4553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50BA18-1A48-4919-B8C9-71439D8202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1" y="6373"/>
            <a:ext cx="12189638" cy="68520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7E7A63-0D57-4635-A6F5-FFC7496A5C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90802" y="3842296"/>
            <a:ext cx="2325350" cy="327294"/>
          </a:xfrm>
          <a:prstGeom prst="rect">
            <a:avLst/>
          </a:prstGeom>
          <a:effectLst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3D57B8-BFAE-4905-8E3F-3A6F125AA18B}"/>
              </a:ext>
            </a:extLst>
          </p:cNvPr>
          <p:cNvSpPr txBox="1"/>
          <p:nvPr userDrawn="1"/>
        </p:nvSpPr>
        <p:spPr>
          <a:xfrm>
            <a:off x="1872344" y="2596124"/>
            <a:ext cx="83950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3200" dirty="0">
                <a:solidFill>
                  <a:schemeClr val="bg2"/>
                </a:solidFill>
                <a:effectLst/>
              </a:rPr>
              <a:t>THANK YOU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44B44F5-4921-49EE-8DD6-1578FC11F8C2}"/>
              </a:ext>
            </a:extLst>
          </p:cNvPr>
          <p:cNvCxnSpPr/>
          <p:nvPr userDrawn="1"/>
        </p:nvCxnSpPr>
        <p:spPr>
          <a:xfrm>
            <a:off x="5146766" y="3433763"/>
            <a:ext cx="1837508" cy="0"/>
          </a:xfrm>
          <a:prstGeom prst="line">
            <a:avLst/>
          </a:prstGeom>
          <a:ln w="222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47055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096">
          <p15:clr>
            <a:srgbClr val="FBAE40"/>
          </p15:clr>
        </p15:guide>
        <p15:guide id="2" pos="455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nip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1" y="219197"/>
            <a:ext cx="9754559" cy="85640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E72ABD-7529-456D-97E2-F470CB60CC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4322" y="1368564"/>
            <a:ext cx="11023911" cy="46043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BF624B-7428-4CCC-8B8C-160A3358ACFA}"/>
              </a:ext>
            </a:extLst>
          </p:cNvPr>
          <p:cNvSpPr/>
          <p:nvPr userDrawn="1"/>
        </p:nvSpPr>
        <p:spPr>
          <a:xfrm>
            <a:off x="11077575" y="59185"/>
            <a:ext cx="791308" cy="3911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27432" rIns="0" rtlCol="0" anchor="ctr"/>
          <a:lstStyle/>
          <a:p>
            <a:pPr algn="ctr"/>
            <a:r>
              <a:rPr lang="en-US" sz="1200" dirty="0">
                <a:solidFill>
                  <a:srgbClr val="FEFEFE"/>
                </a:solidFill>
              </a:rPr>
              <a:t>Guideline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DFF0E96-0F55-45A8-BB8D-C9DE788662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7714" y="402740"/>
            <a:ext cx="792201" cy="245529"/>
          </a:xfrm>
          <a:solidFill>
            <a:schemeClr val="accent1"/>
          </a:solidFill>
        </p:spPr>
        <p:txBody>
          <a:bodyPr wrap="square"/>
          <a:lstStyle>
            <a:lvl1pPr algn="ctr">
              <a:defRPr sz="1400" b="1" cap="all" baseline="0">
                <a:solidFill>
                  <a:srgbClr val="FEFEFE"/>
                </a:solidFill>
              </a:defRPr>
            </a:lvl1pPr>
          </a:lstStyle>
          <a:p>
            <a:pPr lvl="0"/>
            <a:r>
              <a:rPr lang="en-US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88212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16ECEAC-9C0B-4028-B97C-6721057F19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242"/>
            <a:ext cx="12191998" cy="68555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EADB2-8049-4B88-B291-FF8AE3FC6E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33508" y="4906694"/>
            <a:ext cx="2002865" cy="281904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BA234D9-1F89-4689-89BA-C77F9BF705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08578" y="4246439"/>
            <a:ext cx="6492607" cy="233910"/>
          </a:xfrm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A21FE1-8935-4EE6-BE25-A18F50F53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8578" y="2140298"/>
            <a:ext cx="6492607" cy="1265943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9A4ED0-232F-4702-AAF8-13039CDCED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8578" y="3725561"/>
            <a:ext cx="6492607" cy="370230"/>
          </a:xfrm>
        </p:spPr>
        <p:txBody>
          <a:bodyPr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4352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ckup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0A0F-BE51-4119-A570-5810C65FA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42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9F4D5-39AA-754C-BBFD-8E4402F574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06BE1D-C374-0A4C-BE74-6EF69F1B9D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404FB-CFF8-EA4B-8CB1-152E5B537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CD94C-8DE1-A145-9368-1F33D1BD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6986A-51AC-CE48-923B-BC8AD50E1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47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690E2-4320-EE4D-90FC-FCC069463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D95D-B1D4-9344-8FC1-78E2166DC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A501D-DB17-2640-8B79-D33E0B51B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E68A5-8BCC-DD4E-BCC6-C975A5FB7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F4B1E-B4FE-284C-B57E-E03A42171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470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9B407-40E1-7B4D-8FE3-61FAB6CB0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89995-CFDD-464E-86FA-DF44248E0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CF59B-0EC6-A442-8C9E-1E0D390AE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8772F-800A-F54D-B42C-1EB679383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1AC02-595E-904A-BAD3-06EEFC51C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541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45C58-206B-A342-B6DD-721AA6CD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CD404-C8F6-7249-A30D-B8366310B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7DC30B-1647-974D-B4C0-1937F96BF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4DFDF-9711-F346-A6D9-24CC935C3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2C510-8E4B-7846-A142-FDCBECE30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75073-FA27-C748-811B-40DF49E53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978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71116-9168-C440-AE60-18F81CE99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DB26D-4B1D-684A-8AE2-FC034D82D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EFE84-3752-7C42-9253-F2C74386F2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6018AB-6608-9145-A564-C94203FB03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C2E008-E600-B443-8F69-287D63D57D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7A1F15-DE60-5B4E-94F0-EFEABBFEB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190190-6A3C-3F44-8C10-BCDD34DC8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E0922F-16CD-494C-AB12-DC5B3CD9C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064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DAA82-2D87-8D42-929A-264CBA578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EE883C-D3BF-5D40-804A-DF4CC7447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5599C8-D3FE-4B4C-8CFE-3772132A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74441F-8BC0-C246-BB0B-8EAE2E0F1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668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CCC751-76DD-8D44-A9F2-DCDA9D785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5DF361-A015-8B4F-ABA3-8E420C19A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626F67-226E-D04A-888E-98BB0AD58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31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6224B-5D92-5046-AA85-5E2C75F7F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D687A-F5F2-FE49-AD10-5B0CE37C0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7A5B51-C338-C94E-A478-414AE88D6B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27E0E1-28CA-B04C-A93B-0BADEABDE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BBEBFF-E29D-364B-A94B-998FA7B55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13487-4FF9-174C-8541-20A9604EA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132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22165-721C-AC43-9C69-59C784D08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41103A-0CC9-B240-AB56-B931DC807E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C45688-8765-F24A-A060-178402DDE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2A9920-0A72-EC45-9F10-15D4F808F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FAC1B-AAA0-A745-A10D-A3DF0A8D6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F5E9F-0BF4-D642-BE5D-BF450172D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63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F7F4B0-EC37-4E53-B2D9-7201FBF2F2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6858000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DF3C748-D5E2-4FB5-9576-EE213493AB87}"/>
              </a:ext>
            </a:extLst>
          </p:cNvPr>
          <p:cNvSpPr/>
          <p:nvPr userDrawn="1"/>
        </p:nvSpPr>
        <p:spPr>
          <a:xfrm>
            <a:off x="5850384" y="1"/>
            <a:ext cx="6341615" cy="6858000"/>
          </a:xfrm>
          <a:prstGeom prst="rect">
            <a:avLst/>
          </a:prstGeom>
          <a:gradFill flip="none" rotWithShape="1">
            <a:gsLst>
              <a:gs pos="27000">
                <a:srgbClr val="73992F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1615-CF6C-418C-A2F8-8AF5B0A38D9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DDE4-075D-4337-BEBB-166C4FA55F1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896E1A-46B6-441E-831F-0C83472FFC4B}"/>
              </a:ext>
            </a:extLst>
          </p:cNvPr>
          <p:cNvCxnSpPr/>
          <p:nvPr userDrawn="1"/>
        </p:nvCxnSpPr>
        <p:spPr>
          <a:xfrm>
            <a:off x="11294960" y="6596757"/>
            <a:ext cx="0" cy="1856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7C53FF-5A2C-454D-9362-097ECCE2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412" y="1901816"/>
            <a:ext cx="5499452" cy="4357384"/>
          </a:xfrm>
        </p:spPr>
        <p:txBody>
          <a:bodyPr anchor="t" anchorCtr="0"/>
          <a:lstStyle>
            <a:lvl1pPr marL="226478" indent="-226478">
              <a:spcBef>
                <a:spcPts val="16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0016" indent="-228594">
              <a:defRPr sz="1600">
                <a:solidFill>
                  <a:schemeClr val="bg1"/>
                </a:solidFill>
              </a:defRPr>
            </a:lvl2pPr>
            <a:lvl3pPr marL="1068891" indent="-228594"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9BDF50-2E05-47A9-96A9-8AB3839AF7F2}"/>
              </a:ext>
            </a:extLst>
          </p:cNvPr>
          <p:cNvSpPr txBox="1"/>
          <p:nvPr userDrawn="1"/>
        </p:nvSpPr>
        <p:spPr>
          <a:xfrm>
            <a:off x="6445188" y="616065"/>
            <a:ext cx="41684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AGENDA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F16A6E-CC35-4B78-9DF5-68D095D02AFF}"/>
              </a:ext>
            </a:extLst>
          </p:cNvPr>
          <p:cNvGrpSpPr/>
          <p:nvPr userDrawn="1"/>
        </p:nvGrpSpPr>
        <p:grpSpPr>
          <a:xfrm>
            <a:off x="10324956" y="6592898"/>
            <a:ext cx="698591" cy="191911"/>
            <a:chOff x="1855788" y="3378201"/>
            <a:chExt cx="3709987" cy="1019175"/>
          </a:xfrm>
          <a:solidFill>
            <a:schemeClr val="bg2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B94135C2-0B4B-4CB5-90D9-271F82C361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4197351"/>
              <a:ext cx="160337" cy="196850"/>
            </a:xfrm>
            <a:custGeom>
              <a:avLst/>
              <a:gdLst>
                <a:gd name="T0" fmla="*/ 0 w 101"/>
                <a:gd name="T1" fmla="*/ 0 h 124"/>
                <a:gd name="T2" fmla="*/ 13 w 101"/>
                <a:gd name="T3" fmla="*/ 0 h 124"/>
                <a:gd name="T4" fmla="*/ 87 w 101"/>
                <a:gd name="T5" fmla="*/ 101 h 124"/>
                <a:gd name="T6" fmla="*/ 87 w 101"/>
                <a:gd name="T7" fmla="*/ 0 h 124"/>
                <a:gd name="T8" fmla="*/ 101 w 101"/>
                <a:gd name="T9" fmla="*/ 0 h 124"/>
                <a:gd name="T10" fmla="*/ 101 w 101"/>
                <a:gd name="T11" fmla="*/ 124 h 124"/>
                <a:gd name="T12" fmla="*/ 89 w 101"/>
                <a:gd name="T13" fmla="*/ 124 h 124"/>
                <a:gd name="T14" fmla="*/ 12 w 101"/>
                <a:gd name="T15" fmla="*/ 18 h 124"/>
                <a:gd name="T16" fmla="*/ 12 w 101"/>
                <a:gd name="T17" fmla="*/ 124 h 124"/>
                <a:gd name="T18" fmla="*/ 0 w 101"/>
                <a:gd name="T19" fmla="*/ 124 h 124"/>
                <a:gd name="T20" fmla="*/ 0 w 10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24">
                  <a:moveTo>
                    <a:pt x="0" y="0"/>
                  </a:moveTo>
                  <a:lnTo>
                    <a:pt x="13" y="0"/>
                  </a:lnTo>
                  <a:lnTo>
                    <a:pt x="87" y="101"/>
                  </a:lnTo>
                  <a:lnTo>
                    <a:pt x="87" y="0"/>
                  </a:lnTo>
                  <a:lnTo>
                    <a:pt x="101" y="0"/>
                  </a:lnTo>
                  <a:lnTo>
                    <a:pt x="101" y="124"/>
                  </a:lnTo>
                  <a:lnTo>
                    <a:pt x="89" y="124"/>
                  </a:lnTo>
                  <a:lnTo>
                    <a:pt x="12" y="18"/>
                  </a:lnTo>
                  <a:lnTo>
                    <a:pt x="1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A720F58E-511B-4691-BB0C-7E9C005922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6200" y="4197351"/>
              <a:ext cx="130175" cy="196850"/>
            </a:xfrm>
            <a:custGeom>
              <a:avLst/>
              <a:gdLst>
                <a:gd name="T0" fmla="*/ 0 w 82"/>
                <a:gd name="T1" fmla="*/ 0 h 124"/>
                <a:gd name="T2" fmla="*/ 82 w 82"/>
                <a:gd name="T3" fmla="*/ 0 h 124"/>
                <a:gd name="T4" fmla="*/ 82 w 82"/>
                <a:gd name="T5" fmla="*/ 12 h 124"/>
                <a:gd name="T6" fmla="*/ 13 w 82"/>
                <a:gd name="T7" fmla="*/ 12 h 124"/>
                <a:gd name="T8" fmla="*/ 13 w 82"/>
                <a:gd name="T9" fmla="*/ 53 h 124"/>
                <a:gd name="T10" fmla="*/ 80 w 82"/>
                <a:gd name="T11" fmla="*/ 53 h 124"/>
                <a:gd name="T12" fmla="*/ 80 w 82"/>
                <a:gd name="T13" fmla="*/ 65 h 124"/>
                <a:gd name="T14" fmla="*/ 13 w 82"/>
                <a:gd name="T15" fmla="*/ 65 h 124"/>
                <a:gd name="T16" fmla="*/ 13 w 82"/>
                <a:gd name="T17" fmla="*/ 112 h 124"/>
                <a:gd name="T18" fmla="*/ 82 w 82"/>
                <a:gd name="T19" fmla="*/ 112 h 124"/>
                <a:gd name="T20" fmla="*/ 82 w 82"/>
                <a:gd name="T21" fmla="*/ 124 h 124"/>
                <a:gd name="T22" fmla="*/ 0 w 82"/>
                <a:gd name="T23" fmla="*/ 124 h 124"/>
                <a:gd name="T24" fmla="*/ 0 w 82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24">
                  <a:moveTo>
                    <a:pt x="0" y="0"/>
                  </a:moveTo>
                  <a:lnTo>
                    <a:pt x="82" y="0"/>
                  </a:lnTo>
                  <a:lnTo>
                    <a:pt x="82" y="12"/>
                  </a:lnTo>
                  <a:lnTo>
                    <a:pt x="13" y="12"/>
                  </a:lnTo>
                  <a:lnTo>
                    <a:pt x="13" y="53"/>
                  </a:lnTo>
                  <a:lnTo>
                    <a:pt x="80" y="53"/>
                  </a:lnTo>
                  <a:lnTo>
                    <a:pt x="80" y="65"/>
                  </a:lnTo>
                  <a:lnTo>
                    <a:pt x="13" y="65"/>
                  </a:lnTo>
                  <a:lnTo>
                    <a:pt x="13" y="112"/>
                  </a:lnTo>
                  <a:lnTo>
                    <a:pt x="82" y="112"/>
                  </a:lnTo>
                  <a:lnTo>
                    <a:pt x="8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42D7B96D-77EF-4C83-8B22-D95AEC757A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48125" y="4197351"/>
              <a:ext cx="166687" cy="196850"/>
            </a:xfrm>
            <a:custGeom>
              <a:avLst/>
              <a:gdLst>
                <a:gd name="T0" fmla="*/ 46 w 105"/>
                <a:gd name="T1" fmla="*/ 12 h 124"/>
                <a:gd name="T2" fmla="*/ 0 w 105"/>
                <a:gd name="T3" fmla="*/ 12 h 124"/>
                <a:gd name="T4" fmla="*/ 0 w 105"/>
                <a:gd name="T5" fmla="*/ 0 h 124"/>
                <a:gd name="T6" fmla="*/ 105 w 105"/>
                <a:gd name="T7" fmla="*/ 0 h 124"/>
                <a:gd name="T8" fmla="*/ 105 w 105"/>
                <a:gd name="T9" fmla="*/ 12 h 124"/>
                <a:gd name="T10" fmla="*/ 59 w 105"/>
                <a:gd name="T11" fmla="*/ 12 h 124"/>
                <a:gd name="T12" fmla="*/ 59 w 105"/>
                <a:gd name="T13" fmla="*/ 124 h 124"/>
                <a:gd name="T14" fmla="*/ 46 w 105"/>
                <a:gd name="T15" fmla="*/ 124 h 124"/>
                <a:gd name="T16" fmla="*/ 46 w 105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4">
                  <a:moveTo>
                    <a:pt x="4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12"/>
                  </a:lnTo>
                  <a:lnTo>
                    <a:pt x="59" y="12"/>
                  </a:lnTo>
                  <a:lnTo>
                    <a:pt x="59" y="124"/>
                  </a:lnTo>
                  <a:lnTo>
                    <a:pt x="46" y="124"/>
                  </a:lnTo>
                  <a:lnTo>
                    <a:pt x="4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AAF9EBF7-B3A2-4271-86DF-AD10DFA2A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800" y="4197351"/>
              <a:ext cx="268287" cy="196850"/>
            </a:xfrm>
            <a:custGeom>
              <a:avLst/>
              <a:gdLst>
                <a:gd name="T0" fmla="*/ 0 w 169"/>
                <a:gd name="T1" fmla="*/ 0 h 124"/>
                <a:gd name="T2" fmla="*/ 14 w 169"/>
                <a:gd name="T3" fmla="*/ 0 h 124"/>
                <a:gd name="T4" fmla="*/ 45 w 169"/>
                <a:gd name="T5" fmla="*/ 101 h 124"/>
                <a:gd name="T6" fmla="*/ 78 w 169"/>
                <a:gd name="T7" fmla="*/ 0 h 124"/>
                <a:gd name="T8" fmla="*/ 91 w 169"/>
                <a:gd name="T9" fmla="*/ 0 h 124"/>
                <a:gd name="T10" fmla="*/ 124 w 169"/>
                <a:gd name="T11" fmla="*/ 101 h 124"/>
                <a:gd name="T12" fmla="*/ 155 w 169"/>
                <a:gd name="T13" fmla="*/ 0 h 124"/>
                <a:gd name="T14" fmla="*/ 169 w 169"/>
                <a:gd name="T15" fmla="*/ 0 h 124"/>
                <a:gd name="T16" fmla="*/ 128 w 169"/>
                <a:gd name="T17" fmla="*/ 124 h 124"/>
                <a:gd name="T18" fmla="*/ 118 w 169"/>
                <a:gd name="T19" fmla="*/ 124 h 124"/>
                <a:gd name="T20" fmla="*/ 85 w 169"/>
                <a:gd name="T21" fmla="*/ 21 h 124"/>
                <a:gd name="T22" fmla="*/ 51 w 169"/>
                <a:gd name="T23" fmla="*/ 124 h 124"/>
                <a:gd name="T24" fmla="*/ 39 w 169"/>
                <a:gd name="T25" fmla="*/ 124 h 124"/>
                <a:gd name="T26" fmla="*/ 0 w 169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4">
                  <a:moveTo>
                    <a:pt x="0" y="0"/>
                  </a:moveTo>
                  <a:lnTo>
                    <a:pt x="14" y="0"/>
                  </a:lnTo>
                  <a:lnTo>
                    <a:pt x="45" y="101"/>
                  </a:lnTo>
                  <a:lnTo>
                    <a:pt x="78" y="0"/>
                  </a:lnTo>
                  <a:lnTo>
                    <a:pt x="91" y="0"/>
                  </a:lnTo>
                  <a:lnTo>
                    <a:pt x="124" y="101"/>
                  </a:lnTo>
                  <a:lnTo>
                    <a:pt x="155" y="0"/>
                  </a:lnTo>
                  <a:lnTo>
                    <a:pt x="169" y="0"/>
                  </a:lnTo>
                  <a:lnTo>
                    <a:pt x="128" y="124"/>
                  </a:lnTo>
                  <a:lnTo>
                    <a:pt x="118" y="124"/>
                  </a:lnTo>
                  <a:lnTo>
                    <a:pt x="85" y="21"/>
                  </a:lnTo>
                  <a:lnTo>
                    <a:pt x="51" y="124"/>
                  </a:lnTo>
                  <a:lnTo>
                    <a:pt x="39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24863184-61D4-4BEA-A1ED-DD43027D05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92588"/>
              <a:ext cx="198437" cy="204788"/>
            </a:xfrm>
            <a:custGeom>
              <a:avLst/>
              <a:gdLst>
                <a:gd name="T0" fmla="*/ 0 w 83"/>
                <a:gd name="T1" fmla="*/ 43 h 85"/>
                <a:gd name="T2" fmla="*/ 42 w 83"/>
                <a:gd name="T3" fmla="*/ 0 h 85"/>
                <a:gd name="T4" fmla="*/ 83 w 83"/>
                <a:gd name="T5" fmla="*/ 43 h 85"/>
                <a:gd name="T6" fmla="*/ 42 w 83"/>
                <a:gd name="T7" fmla="*/ 85 h 85"/>
                <a:gd name="T8" fmla="*/ 0 w 83"/>
                <a:gd name="T9" fmla="*/ 43 h 85"/>
                <a:gd name="T10" fmla="*/ 74 w 83"/>
                <a:gd name="T11" fmla="*/ 43 h 85"/>
                <a:gd name="T12" fmla="*/ 42 w 83"/>
                <a:gd name="T13" fmla="*/ 9 h 85"/>
                <a:gd name="T14" fmla="*/ 9 w 83"/>
                <a:gd name="T15" fmla="*/ 43 h 85"/>
                <a:gd name="T16" fmla="*/ 42 w 83"/>
                <a:gd name="T17" fmla="*/ 77 h 85"/>
                <a:gd name="T18" fmla="*/ 74 w 83"/>
                <a:gd name="T1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5">
                  <a:moveTo>
                    <a:pt x="0" y="43"/>
                  </a:moveTo>
                  <a:cubicBezTo>
                    <a:pt x="0" y="13"/>
                    <a:pt x="15" y="0"/>
                    <a:pt x="42" y="0"/>
                  </a:cubicBezTo>
                  <a:cubicBezTo>
                    <a:pt x="68" y="0"/>
                    <a:pt x="83" y="13"/>
                    <a:pt x="83" y="43"/>
                  </a:cubicBezTo>
                  <a:cubicBezTo>
                    <a:pt x="83" y="72"/>
                    <a:pt x="68" y="85"/>
                    <a:pt x="42" y="85"/>
                  </a:cubicBezTo>
                  <a:cubicBezTo>
                    <a:pt x="15" y="85"/>
                    <a:pt x="0" y="72"/>
                    <a:pt x="0" y="43"/>
                  </a:cubicBezTo>
                  <a:close/>
                  <a:moveTo>
                    <a:pt x="74" y="43"/>
                  </a:moveTo>
                  <a:cubicBezTo>
                    <a:pt x="74" y="21"/>
                    <a:pt x="64" y="9"/>
                    <a:pt x="42" y="9"/>
                  </a:cubicBezTo>
                  <a:cubicBezTo>
                    <a:pt x="19" y="9"/>
                    <a:pt x="9" y="21"/>
                    <a:pt x="9" y="43"/>
                  </a:cubicBezTo>
                  <a:cubicBezTo>
                    <a:pt x="9" y="65"/>
                    <a:pt x="19" y="77"/>
                    <a:pt x="42" y="77"/>
                  </a:cubicBezTo>
                  <a:cubicBezTo>
                    <a:pt x="64" y="77"/>
                    <a:pt x="74" y="65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9B1F8F05-F6BC-424D-B415-1B98A4B6B1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68850" y="4197351"/>
              <a:ext cx="150812" cy="196850"/>
            </a:xfrm>
            <a:custGeom>
              <a:avLst/>
              <a:gdLst>
                <a:gd name="T0" fmla="*/ 33 w 63"/>
                <a:gd name="T1" fmla="*/ 48 h 82"/>
                <a:gd name="T2" fmla="*/ 8 w 63"/>
                <a:gd name="T3" fmla="*/ 48 h 82"/>
                <a:gd name="T4" fmla="*/ 8 w 63"/>
                <a:gd name="T5" fmla="*/ 82 h 82"/>
                <a:gd name="T6" fmla="*/ 0 w 63"/>
                <a:gd name="T7" fmla="*/ 82 h 82"/>
                <a:gd name="T8" fmla="*/ 0 w 63"/>
                <a:gd name="T9" fmla="*/ 0 h 82"/>
                <a:gd name="T10" fmla="*/ 35 w 63"/>
                <a:gd name="T11" fmla="*/ 0 h 82"/>
                <a:gd name="T12" fmla="*/ 63 w 63"/>
                <a:gd name="T13" fmla="*/ 24 h 82"/>
                <a:gd name="T14" fmla="*/ 42 w 63"/>
                <a:gd name="T15" fmla="*/ 48 h 82"/>
                <a:gd name="T16" fmla="*/ 61 w 63"/>
                <a:gd name="T17" fmla="*/ 82 h 82"/>
                <a:gd name="T18" fmla="*/ 52 w 63"/>
                <a:gd name="T19" fmla="*/ 82 h 82"/>
                <a:gd name="T20" fmla="*/ 33 w 63"/>
                <a:gd name="T21" fmla="*/ 48 h 82"/>
                <a:gd name="T22" fmla="*/ 35 w 63"/>
                <a:gd name="T23" fmla="*/ 40 h 82"/>
                <a:gd name="T24" fmla="*/ 54 w 63"/>
                <a:gd name="T25" fmla="*/ 24 h 82"/>
                <a:gd name="T26" fmla="*/ 35 w 63"/>
                <a:gd name="T27" fmla="*/ 8 h 82"/>
                <a:gd name="T28" fmla="*/ 8 w 63"/>
                <a:gd name="T29" fmla="*/ 8 h 82"/>
                <a:gd name="T30" fmla="*/ 8 w 63"/>
                <a:gd name="T31" fmla="*/ 40 h 82"/>
                <a:gd name="T32" fmla="*/ 35 w 63"/>
                <a:gd name="T3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82">
                  <a:moveTo>
                    <a:pt x="33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63" y="7"/>
                    <a:pt x="63" y="24"/>
                  </a:cubicBezTo>
                  <a:cubicBezTo>
                    <a:pt x="63" y="38"/>
                    <a:pt x="56" y="46"/>
                    <a:pt x="42" y="48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2" y="82"/>
                    <a:pt x="52" y="82"/>
                    <a:pt x="52" y="82"/>
                  </a:cubicBezTo>
                  <a:lnTo>
                    <a:pt x="33" y="48"/>
                  </a:lnTo>
                  <a:close/>
                  <a:moveTo>
                    <a:pt x="35" y="40"/>
                  </a:moveTo>
                  <a:cubicBezTo>
                    <a:pt x="47" y="40"/>
                    <a:pt x="54" y="37"/>
                    <a:pt x="54" y="24"/>
                  </a:cubicBezTo>
                  <a:cubicBezTo>
                    <a:pt x="54" y="11"/>
                    <a:pt x="47" y="8"/>
                    <a:pt x="3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lnTo>
                    <a:pt x="35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00C91E9B-149C-4D99-8881-304C93DECC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62525" y="4197351"/>
              <a:ext cx="153987" cy="196850"/>
            </a:xfrm>
            <a:custGeom>
              <a:avLst/>
              <a:gdLst>
                <a:gd name="T0" fmla="*/ 38 w 97"/>
                <a:gd name="T1" fmla="*/ 57 h 124"/>
                <a:gd name="T2" fmla="*/ 14 w 97"/>
                <a:gd name="T3" fmla="*/ 85 h 124"/>
                <a:gd name="T4" fmla="*/ 14 w 97"/>
                <a:gd name="T5" fmla="*/ 124 h 124"/>
                <a:gd name="T6" fmla="*/ 0 w 97"/>
                <a:gd name="T7" fmla="*/ 124 h 124"/>
                <a:gd name="T8" fmla="*/ 0 w 97"/>
                <a:gd name="T9" fmla="*/ 0 h 124"/>
                <a:gd name="T10" fmla="*/ 14 w 97"/>
                <a:gd name="T11" fmla="*/ 0 h 124"/>
                <a:gd name="T12" fmla="*/ 14 w 97"/>
                <a:gd name="T13" fmla="*/ 68 h 124"/>
                <a:gd name="T14" fmla="*/ 76 w 97"/>
                <a:gd name="T15" fmla="*/ 0 h 124"/>
                <a:gd name="T16" fmla="*/ 91 w 97"/>
                <a:gd name="T17" fmla="*/ 0 h 124"/>
                <a:gd name="T18" fmla="*/ 47 w 97"/>
                <a:gd name="T19" fmla="*/ 48 h 124"/>
                <a:gd name="T20" fmla="*/ 97 w 97"/>
                <a:gd name="T21" fmla="*/ 124 h 124"/>
                <a:gd name="T22" fmla="*/ 82 w 97"/>
                <a:gd name="T23" fmla="*/ 124 h 124"/>
                <a:gd name="T24" fmla="*/ 38 w 97"/>
                <a:gd name="T25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4">
                  <a:moveTo>
                    <a:pt x="38" y="57"/>
                  </a:moveTo>
                  <a:lnTo>
                    <a:pt x="14" y="85"/>
                  </a:lnTo>
                  <a:lnTo>
                    <a:pt x="14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8"/>
                  </a:lnTo>
                  <a:lnTo>
                    <a:pt x="76" y="0"/>
                  </a:lnTo>
                  <a:lnTo>
                    <a:pt x="91" y="0"/>
                  </a:lnTo>
                  <a:lnTo>
                    <a:pt x="47" y="48"/>
                  </a:lnTo>
                  <a:lnTo>
                    <a:pt x="97" y="124"/>
                  </a:lnTo>
                  <a:lnTo>
                    <a:pt x="82" y="124"/>
                  </a:lnTo>
                  <a:lnTo>
                    <a:pt x="3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C31EA682-8F2F-4033-AE85-BA364C4F5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33975" y="4192588"/>
              <a:ext cx="160337" cy="204788"/>
            </a:xfrm>
            <a:custGeom>
              <a:avLst/>
              <a:gdLst>
                <a:gd name="T0" fmla="*/ 0 w 67"/>
                <a:gd name="T1" fmla="*/ 75 h 85"/>
                <a:gd name="T2" fmla="*/ 5 w 67"/>
                <a:gd name="T3" fmla="*/ 69 h 85"/>
                <a:gd name="T4" fmla="*/ 34 w 67"/>
                <a:gd name="T5" fmla="*/ 77 h 85"/>
                <a:gd name="T6" fmla="*/ 59 w 67"/>
                <a:gd name="T7" fmla="*/ 61 h 85"/>
                <a:gd name="T8" fmla="*/ 34 w 67"/>
                <a:gd name="T9" fmla="*/ 45 h 85"/>
                <a:gd name="T10" fmla="*/ 5 w 67"/>
                <a:gd name="T11" fmla="*/ 22 h 85"/>
                <a:gd name="T12" fmla="*/ 34 w 67"/>
                <a:gd name="T13" fmla="*/ 0 h 85"/>
                <a:gd name="T14" fmla="*/ 63 w 67"/>
                <a:gd name="T15" fmla="*/ 8 h 85"/>
                <a:gd name="T16" fmla="*/ 58 w 67"/>
                <a:gd name="T17" fmla="*/ 15 h 85"/>
                <a:gd name="T18" fmla="*/ 34 w 67"/>
                <a:gd name="T19" fmla="*/ 8 h 85"/>
                <a:gd name="T20" fmla="*/ 13 w 67"/>
                <a:gd name="T21" fmla="*/ 22 h 85"/>
                <a:gd name="T22" fmla="*/ 36 w 67"/>
                <a:gd name="T23" fmla="*/ 37 h 85"/>
                <a:gd name="T24" fmla="*/ 67 w 67"/>
                <a:gd name="T25" fmla="*/ 61 h 85"/>
                <a:gd name="T26" fmla="*/ 34 w 67"/>
                <a:gd name="T27" fmla="*/ 85 h 85"/>
                <a:gd name="T28" fmla="*/ 0 w 67"/>
                <a:gd name="T2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5">
                  <a:moveTo>
                    <a:pt x="0" y="75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15" y="75"/>
                    <a:pt x="24" y="77"/>
                    <a:pt x="34" y="77"/>
                  </a:cubicBezTo>
                  <a:cubicBezTo>
                    <a:pt x="51" y="77"/>
                    <a:pt x="59" y="72"/>
                    <a:pt x="59" y="61"/>
                  </a:cubicBezTo>
                  <a:cubicBezTo>
                    <a:pt x="59" y="49"/>
                    <a:pt x="49" y="48"/>
                    <a:pt x="34" y="45"/>
                  </a:cubicBezTo>
                  <a:cubicBezTo>
                    <a:pt x="16" y="42"/>
                    <a:pt x="5" y="39"/>
                    <a:pt x="5" y="22"/>
                  </a:cubicBezTo>
                  <a:cubicBezTo>
                    <a:pt x="5" y="7"/>
                    <a:pt x="15" y="0"/>
                    <a:pt x="34" y="0"/>
                  </a:cubicBezTo>
                  <a:cubicBezTo>
                    <a:pt x="47" y="0"/>
                    <a:pt x="56" y="3"/>
                    <a:pt x="63" y="8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1"/>
                    <a:pt x="43" y="8"/>
                    <a:pt x="34" y="8"/>
                  </a:cubicBezTo>
                  <a:cubicBezTo>
                    <a:pt x="19" y="8"/>
                    <a:pt x="13" y="12"/>
                    <a:pt x="13" y="22"/>
                  </a:cubicBezTo>
                  <a:cubicBezTo>
                    <a:pt x="13" y="33"/>
                    <a:pt x="22" y="35"/>
                    <a:pt x="36" y="37"/>
                  </a:cubicBezTo>
                  <a:cubicBezTo>
                    <a:pt x="54" y="40"/>
                    <a:pt x="67" y="43"/>
                    <a:pt x="67" y="61"/>
                  </a:cubicBezTo>
                  <a:cubicBezTo>
                    <a:pt x="67" y="77"/>
                    <a:pt x="57" y="85"/>
                    <a:pt x="34" y="85"/>
                  </a:cubicBezTo>
                  <a:cubicBezTo>
                    <a:pt x="22" y="85"/>
                    <a:pt x="11" y="82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989C632C-5E49-4BA9-99AA-EB80E006D8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3350" y="3379788"/>
              <a:ext cx="352425" cy="730250"/>
            </a:xfrm>
            <a:custGeom>
              <a:avLst/>
              <a:gdLst>
                <a:gd name="T0" fmla="*/ 120 w 147"/>
                <a:gd name="T1" fmla="*/ 0 h 303"/>
                <a:gd name="T2" fmla="*/ 0 w 147"/>
                <a:gd name="T3" fmla="*/ 125 h 303"/>
                <a:gd name="T4" fmla="*/ 0 w 147"/>
                <a:gd name="T5" fmla="*/ 303 h 303"/>
                <a:gd name="T6" fmla="*/ 27 w 147"/>
                <a:gd name="T7" fmla="*/ 303 h 303"/>
                <a:gd name="T8" fmla="*/ 27 w 147"/>
                <a:gd name="T9" fmla="*/ 125 h 303"/>
                <a:gd name="T10" fmla="*/ 120 w 147"/>
                <a:gd name="T11" fmla="*/ 26 h 303"/>
                <a:gd name="T12" fmla="*/ 147 w 147"/>
                <a:gd name="T13" fmla="*/ 27 h 303"/>
                <a:gd name="T14" fmla="*/ 147 w 147"/>
                <a:gd name="T15" fmla="*/ 1 h 303"/>
                <a:gd name="T16" fmla="*/ 120 w 147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303">
                  <a:moveTo>
                    <a:pt x="120" y="0"/>
                  </a:moveTo>
                  <a:cubicBezTo>
                    <a:pt x="5" y="0"/>
                    <a:pt x="0" y="52"/>
                    <a:pt x="0" y="125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70"/>
                    <a:pt x="25" y="26"/>
                    <a:pt x="120" y="26"/>
                  </a:cubicBezTo>
                  <a:cubicBezTo>
                    <a:pt x="130" y="26"/>
                    <a:pt x="139" y="26"/>
                    <a:pt x="147" y="27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9" y="1"/>
                    <a:pt x="13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8916602-BD36-406B-ACE7-C9CACB6CE8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81238" y="3394076"/>
              <a:ext cx="582612" cy="730250"/>
            </a:xfrm>
            <a:custGeom>
              <a:avLst/>
              <a:gdLst>
                <a:gd name="T0" fmla="*/ 0 w 243"/>
                <a:gd name="T1" fmla="*/ 181 h 303"/>
                <a:gd name="T2" fmla="*/ 0 w 243"/>
                <a:gd name="T3" fmla="*/ 0 h 303"/>
                <a:gd name="T4" fmla="*/ 28 w 243"/>
                <a:gd name="T5" fmla="*/ 0 h 303"/>
                <a:gd name="T6" fmla="*/ 28 w 243"/>
                <a:gd name="T7" fmla="*/ 182 h 303"/>
                <a:gd name="T8" fmla="*/ 123 w 243"/>
                <a:gd name="T9" fmla="*/ 278 h 303"/>
                <a:gd name="T10" fmla="*/ 216 w 243"/>
                <a:gd name="T11" fmla="*/ 179 h 303"/>
                <a:gd name="T12" fmla="*/ 216 w 243"/>
                <a:gd name="T13" fmla="*/ 0 h 303"/>
                <a:gd name="T14" fmla="*/ 243 w 243"/>
                <a:gd name="T15" fmla="*/ 0 h 303"/>
                <a:gd name="T16" fmla="*/ 243 w 243"/>
                <a:gd name="T17" fmla="*/ 179 h 303"/>
                <a:gd name="T18" fmla="*/ 123 w 243"/>
                <a:gd name="T19" fmla="*/ 303 h 303"/>
                <a:gd name="T20" fmla="*/ 0 w 243"/>
                <a:gd name="T21" fmla="*/ 18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03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234"/>
                    <a:pt x="27" y="278"/>
                    <a:pt x="123" y="278"/>
                  </a:cubicBezTo>
                  <a:cubicBezTo>
                    <a:pt x="218" y="278"/>
                    <a:pt x="216" y="234"/>
                    <a:pt x="216" y="179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179"/>
                    <a:pt x="243" y="179"/>
                    <a:pt x="243" y="179"/>
                  </a:cubicBezTo>
                  <a:cubicBezTo>
                    <a:pt x="243" y="252"/>
                    <a:pt x="238" y="303"/>
                    <a:pt x="123" y="303"/>
                  </a:cubicBezTo>
                  <a:cubicBezTo>
                    <a:pt x="7" y="303"/>
                    <a:pt x="0" y="252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3B15909C-B863-4B91-9EFD-6A5C9A247F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3388" y="3379788"/>
              <a:ext cx="581025" cy="730250"/>
            </a:xfrm>
            <a:custGeom>
              <a:avLst/>
              <a:gdLst>
                <a:gd name="T0" fmla="*/ 242 w 242"/>
                <a:gd name="T1" fmla="*/ 122 h 303"/>
                <a:gd name="T2" fmla="*/ 242 w 242"/>
                <a:gd name="T3" fmla="*/ 303 h 303"/>
                <a:gd name="T4" fmla="*/ 215 w 242"/>
                <a:gd name="T5" fmla="*/ 303 h 303"/>
                <a:gd name="T6" fmla="*/ 215 w 242"/>
                <a:gd name="T7" fmla="*/ 122 h 303"/>
                <a:gd name="T8" fmla="*/ 120 w 242"/>
                <a:gd name="T9" fmla="*/ 26 h 303"/>
                <a:gd name="T10" fmla="*/ 27 w 242"/>
                <a:gd name="T11" fmla="*/ 125 h 303"/>
                <a:gd name="T12" fmla="*/ 27 w 242"/>
                <a:gd name="T13" fmla="*/ 303 h 303"/>
                <a:gd name="T14" fmla="*/ 0 w 242"/>
                <a:gd name="T15" fmla="*/ 303 h 303"/>
                <a:gd name="T16" fmla="*/ 0 w 242"/>
                <a:gd name="T17" fmla="*/ 125 h 303"/>
                <a:gd name="T18" fmla="*/ 120 w 242"/>
                <a:gd name="T19" fmla="*/ 0 h 303"/>
                <a:gd name="T20" fmla="*/ 242 w 242"/>
                <a:gd name="T21" fmla="*/ 1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303">
                  <a:moveTo>
                    <a:pt x="242" y="122"/>
                  </a:moveTo>
                  <a:cubicBezTo>
                    <a:pt x="242" y="303"/>
                    <a:pt x="242" y="303"/>
                    <a:pt x="242" y="303"/>
                  </a:cubicBezTo>
                  <a:cubicBezTo>
                    <a:pt x="215" y="303"/>
                    <a:pt x="215" y="303"/>
                    <a:pt x="215" y="303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215" y="70"/>
                    <a:pt x="215" y="26"/>
                    <a:pt x="120" y="26"/>
                  </a:cubicBezTo>
                  <a:cubicBezTo>
                    <a:pt x="25" y="26"/>
                    <a:pt x="27" y="70"/>
                    <a:pt x="27" y="125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2"/>
                    <a:pt x="5" y="0"/>
                    <a:pt x="120" y="0"/>
                  </a:cubicBezTo>
                  <a:cubicBezTo>
                    <a:pt x="235" y="0"/>
                    <a:pt x="242" y="52"/>
                    <a:pt x="242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Rectangle 16">
              <a:extLst>
                <a:ext uri="{FF2B5EF4-FFF2-40B4-BE49-F238E27FC236}">
                  <a16:creationId xmlns:a16="http://schemas.microsoft.com/office/drawing/2014/main" id="{23238A1E-5709-4EAC-94B7-5F6AF848C0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76650" y="3397251"/>
              <a:ext cx="61912" cy="712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AD4EB01E-926D-4B13-A488-A9571F8698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57625" y="3397251"/>
              <a:ext cx="573087" cy="712788"/>
            </a:xfrm>
            <a:custGeom>
              <a:avLst/>
              <a:gdLst>
                <a:gd name="T0" fmla="*/ 0 w 239"/>
                <a:gd name="T1" fmla="*/ 0 h 296"/>
                <a:gd name="T2" fmla="*/ 139 w 239"/>
                <a:gd name="T3" fmla="*/ 0 h 296"/>
                <a:gd name="T4" fmla="*/ 239 w 239"/>
                <a:gd name="T5" fmla="*/ 95 h 296"/>
                <a:gd name="T6" fmla="*/ 139 w 239"/>
                <a:gd name="T7" fmla="*/ 193 h 296"/>
                <a:gd name="T8" fmla="*/ 27 w 239"/>
                <a:gd name="T9" fmla="*/ 193 h 296"/>
                <a:gd name="T10" fmla="*/ 27 w 239"/>
                <a:gd name="T11" fmla="*/ 296 h 296"/>
                <a:gd name="T12" fmla="*/ 0 w 239"/>
                <a:gd name="T13" fmla="*/ 296 h 296"/>
                <a:gd name="T14" fmla="*/ 0 w 239"/>
                <a:gd name="T15" fmla="*/ 0 h 296"/>
                <a:gd name="T16" fmla="*/ 139 w 239"/>
                <a:gd name="T17" fmla="*/ 167 h 296"/>
                <a:gd name="T18" fmla="*/ 211 w 239"/>
                <a:gd name="T19" fmla="*/ 96 h 296"/>
                <a:gd name="T20" fmla="*/ 138 w 239"/>
                <a:gd name="T21" fmla="*/ 26 h 296"/>
                <a:gd name="T22" fmla="*/ 27 w 239"/>
                <a:gd name="T23" fmla="*/ 26 h 296"/>
                <a:gd name="T24" fmla="*/ 27 w 239"/>
                <a:gd name="T25" fmla="*/ 167 h 296"/>
                <a:gd name="T26" fmla="*/ 139 w 239"/>
                <a:gd name="T27" fmla="*/ 1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96">
                  <a:moveTo>
                    <a:pt x="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208" y="0"/>
                    <a:pt x="239" y="34"/>
                    <a:pt x="239" y="95"/>
                  </a:cubicBezTo>
                  <a:cubicBezTo>
                    <a:pt x="239" y="156"/>
                    <a:pt x="208" y="193"/>
                    <a:pt x="139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7" y="296"/>
                    <a:pt x="27" y="296"/>
                    <a:pt x="27" y="296"/>
                  </a:cubicBezTo>
                  <a:cubicBezTo>
                    <a:pt x="0" y="296"/>
                    <a:pt x="0" y="296"/>
                    <a:pt x="0" y="296"/>
                  </a:cubicBezTo>
                  <a:lnTo>
                    <a:pt x="0" y="0"/>
                  </a:lnTo>
                  <a:close/>
                  <a:moveTo>
                    <a:pt x="139" y="167"/>
                  </a:moveTo>
                  <a:cubicBezTo>
                    <a:pt x="187" y="167"/>
                    <a:pt x="211" y="143"/>
                    <a:pt x="211" y="96"/>
                  </a:cubicBezTo>
                  <a:cubicBezTo>
                    <a:pt x="211" y="49"/>
                    <a:pt x="185" y="26"/>
                    <a:pt x="13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167"/>
                    <a:pt x="27" y="167"/>
                    <a:pt x="27" y="167"/>
                  </a:cubicBezTo>
                  <a:lnTo>
                    <a:pt x="139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1B702DAA-777C-4935-8D21-31BF0B6FE5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3378201"/>
              <a:ext cx="614362" cy="746125"/>
            </a:xfrm>
            <a:custGeom>
              <a:avLst/>
              <a:gdLst>
                <a:gd name="T0" fmla="*/ 0 w 256"/>
                <a:gd name="T1" fmla="*/ 155 h 310"/>
                <a:gd name="T2" fmla="*/ 137 w 256"/>
                <a:gd name="T3" fmla="*/ 0 h 310"/>
                <a:gd name="T4" fmla="*/ 256 w 256"/>
                <a:gd name="T5" fmla="*/ 160 h 310"/>
                <a:gd name="T6" fmla="*/ 27 w 256"/>
                <a:gd name="T7" fmla="*/ 160 h 310"/>
                <a:gd name="T8" fmla="*/ 139 w 256"/>
                <a:gd name="T9" fmla="*/ 286 h 310"/>
                <a:gd name="T10" fmla="*/ 236 w 256"/>
                <a:gd name="T11" fmla="*/ 254 h 310"/>
                <a:gd name="T12" fmla="*/ 251 w 256"/>
                <a:gd name="T13" fmla="*/ 274 h 310"/>
                <a:gd name="T14" fmla="*/ 139 w 256"/>
                <a:gd name="T15" fmla="*/ 310 h 310"/>
                <a:gd name="T16" fmla="*/ 0 w 256"/>
                <a:gd name="T17" fmla="*/ 155 h 310"/>
                <a:gd name="T18" fmla="*/ 27 w 256"/>
                <a:gd name="T19" fmla="*/ 135 h 310"/>
                <a:gd name="T20" fmla="*/ 229 w 256"/>
                <a:gd name="T21" fmla="*/ 135 h 310"/>
                <a:gd name="T22" fmla="*/ 136 w 256"/>
                <a:gd name="T23" fmla="*/ 25 h 310"/>
                <a:gd name="T24" fmla="*/ 27 w 256"/>
                <a:gd name="T25" fmla="*/ 1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10">
                  <a:moveTo>
                    <a:pt x="0" y="155"/>
                  </a:moveTo>
                  <a:cubicBezTo>
                    <a:pt x="0" y="68"/>
                    <a:pt x="25" y="0"/>
                    <a:pt x="137" y="0"/>
                  </a:cubicBezTo>
                  <a:cubicBezTo>
                    <a:pt x="252" y="0"/>
                    <a:pt x="256" y="78"/>
                    <a:pt x="256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232"/>
                    <a:pt x="45" y="286"/>
                    <a:pt x="139" y="286"/>
                  </a:cubicBezTo>
                  <a:cubicBezTo>
                    <a:pt x="189" y="286"/>
                    <a:pt x="212" y="272"/>
                    <a:pt x="236" y="254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24" y="294"/>
                    <a:pt x="192" y="310"/>
                    <a:pt x="139" y="310"/>
                  </a:cubicBezTo>
                  <a:cubicBezTo>
                    <a:pt x="22" y="310"/>
                    <a:pt x="0" y="242"/>
                    <a:pt x="0" y="155"/>
                  </a:cubicBezTo>
                  <a:close/>
                  <a:moveTo>
                    <a:pt x="27" y="135"/>
                  </a:moveTo>
                  <a:cubicBezTo>
                    <a:pt x="229" y="135"/>
                    <a:pt x="229" y="135"/>
                    <a:pt x="229" y="135"/>
                  </a:cubicBezTo>
                  <a:cubicBezTo>
                    <a:pt x="226" y="76"/>
                    <a:pt x="223" y="25"/>
                    <a:pt x="136" y="25"/>
                  </a:cubicBezTo>
                  <a:cubicBezTo>
                    <a:pt x="53" y="25"/>
                    <a:pt x="30" y="70"/>
                    <a:pt x="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0166519D-01B0-4CC3-B2C7-73505A8F7B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55788" y="3394076"/>
              <a:ext cx="312737" cy="873125"/>
            </a:xfrm>
            <a:custGeom>
              <a:avLst/>
              <a:gdLst>
                <a:gd name="T0" fmla="*/ 10 w 130"/>
                <a:gd name="T1" fmla="*/ 362 h 362"/>
                <a:gd name="T2" fmla="*/ 130 w 130"/>
                <a:gd name="T3" fmla="*/ 237 h 362"/>
                <a:gd name="T4" fmla="*/ 130 w 130"/>
                <a:gd name="T5" fmla="*/ 0 h 362"/>
                <a:gd name="T6" fmla="*/ 103 w 130"/>
                <a:gd name="T7" fmla="*/ 0 h 362"/>
                <a:gd name="T8" fmla="*/ 103 w 130"/>
                <a:gd name="T9" fmla="*/ 237 h 362"/>
                <a:gd name="T10" fmla="*/ 10 w 130"/>
                <a:gd name="T11" fmla="*/ 336 h 362"/>
                <a:gd name="T12" fmla="*/ 0 w 130"/>
                <a:gd name="T13" fmla="*/ 336 h 362"/>
                <a:gd name="T14" fmla="*/ 0 w 130"/>
                <a:gd name="T15" fmla="*/ 361 h 362"/>
                <a:gd name="T16" fmla="*/ 10 w 130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62">
                  <a:moveTo>
                    <a:pt x="10" y="362"/>
                  </a:moveTo>
                  <a:cubicBezTo>
                    <a:pt x="126" y="362"/>
                    <a:pt x="130" y="310"/>
                    <a:pt x="130" y="23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237"/>
                    <a:pt x="103" y="237"/>
                    <a:pt x="103" y="237"/>
                  </a:cubicBezTo>
                  <a:cubicBezTo>
                    <a:pt x="103" y="292"/>
                    <a:pt x="105" y="336"/>
                    <a:pt x="10" y="336"/>
                  </a:cubicBezTo>
                  <a:cubicBezTo>
                    <a:pt x="7" y="336"/>
                    <a:pt x="3" y="336"/>
                    <a:pt x="0" y="336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3" y="362"/>
                    <a:pt x="7" y="362"/>
                    <a:pt x="10" y="3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2C25CB92-1B9A-46C4-9247-53F12660A6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73688" y="4022726"/>
              <a:ext cx="90487" cy="92075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2 h 38"/>
                <a:gd name="T12" fmla="*/ 3 w 38"/>
                <a:gd name="T13" fmla="*/ 19 h 38"/>
                <a:gd name="T14" fmla="*/ 19 w 38"/>
                <a:gd name="T15" fmla="*/ 35 h 38"/>
                <a:gd name="T16" fmla="*/ 36 w 38"/>
                <a:gd name="T17" fmla="*/ 19 h 38"/>
                <a:gd name="T18" fmla="*/ 19 w 38"/>
                <a:gd name="T1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29"/>
                    <a:pt x="30" y="38"/>
                    <a:pt x="19" y="38"/>
                  </a:cubicBezTo>
                  <a:close/>
                  <a:moveTo>
                    <a:pt x="19" y="2"/>
                  </a:moveTo>
                  <a:cubicBezTo>
                    <a:pt x="10" y="2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28" y="35"/>
                    <a:pt x="36" y="28"/>
                    <a:pt x="36" y="19"/>
                  </a:cubicBezTo>
                  <a:cubicBezTo>
                    <a:pt x="36" y="10"/>
                    <a:pt x="28" y="2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70F41723-9A1A-4717-BFBE-3863C240C5A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02263" y="4041776"/>
              <a:ext cx="41275" cy="53975"/>
            </a:xfrm>
            <a:custGeom>
              <a:avLst/>
              <a:gdLst>
                <a:gd name="T0" fmla="*/ 8 w 17"/>
                <a:gd name="T1" fmla="*/ 13 h 22"/>
                <a:gd name="T2" fmla="*/ 2 w 17"/>
                <a:gd name="T3" fmla="*/ 13 h 22"/>
                <a:gd name="T4" fmla="*/ 2 w 17"/>
                <a:gd name="T5" fmla="*/ 22 h 22"/>
                <a:gd name="T6" fmla="*/ 0 w 17"/>
                <a:gd name="T7" fmla="*/ 22 h 22"/>
                <a:gd name="T8" fmla="*/ 0 w 17"/>
                <a:gd name="T9" fmla="*/ 0 h 22"/>
                <a:gd name="T10" fmla="*/ 9 w 17"/>
                <a:gd name="T11" fmla="*/ 0 h 22"/>
                <a:gd name="T12" fmla="*/ 17 w 17"/>
                <a:gd name="T13" fmla="*/ 7 h 22"/>
                <a:gd name="T14" fmla="*/ 12 w 17"/>
                <a:gd name="T15" fmla="*/ 13 h 22"/>
                <a:gd name="T16" fmla="*/ 16 w 17"/>
                <a:gd name="T17" fmla="*/ 22 h 22"/>
                <a:gd name="T18" fmla="*/ 13 w 17"/>
                <a:gd name="T19" fmla="*/ 22 h 22"/>
                <a:gd name="T20" fmla="*/ 8 w 17"/>
                <a:gd name="T21" fmla="*/ 13 h 22"/>
                <a:gd name="T22" fmla="*/ 9 w 17"/>
                <a:gd name="T23" fmla="*/ 11 h 22"/>
                <a:gd name="T24" fmla="*/ 14 w 17"/>
                <a:gd name="T25" fmla="*/ 7 h 22"/>
                <a:gd name="T26" fmla="*/ 9 w 17"/>
                <a:gd name="T27" fmla="*/ 3 h 22"/>
                <a:gd name="T28" fmla="*/ 2 w 17"/>
                <a:gd name="T29" fmla="*/ 3 h 22"/>
                <a:gd name="T30" fmla="*/ 2 w 17"/>
                <a:gd name="T31" fmla="*/ 11 h 22"/>
                <a:gd name="T32" fmla="*/ 9 w 17"/>
                <a:gd name="T3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2">
                  <a:moveTo>
                    <a:pt x="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7" y="2"/>
                    <a:pt x="17" y="7"/>
                  </a:cubicBezTo>
                  <a:cubicBezTo>
                    <a:pt x="17" y="10"/>
                    <a:pt x="15" y="12"/>
                    <a:pt x="12" y="1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lnTo>
                    <a:pt x="8" y="13"/>
                  </a:lnTo>
                  <a:close/>
                  <a:moveTo>
                    <a:pt x="9" y="11"/>
                  </a:moveTo>
                  <a:cubicBezTo>
                    <a:pt x="12" y="11"/>
                    <a:pt x="14" y="10"/>
                    <a:pt x="14" y="7"/>
                  </a:cubicBezTo>
                  <a:cubicBezTo>
                    <a:pt x="14" y="4"/>
                    <a:pt x="12" y="3"/>
                    <a:pt x="9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839CEA-3494-43BD-8E61-FEE6FC3D33EA}"/>
              </a:ext>
            </a:extLst>
          </p:cNvPr>
          <p:cNvCxnSpPr>
            <a:cxnSpLocks/>
          </p:cNvCxnSpPr>
          <p:nvPr userDrawn="1"/>
        </p:nvCxnSpPr>
        <p:spPr>
          <a:xfrm>
            <a:off x="6445188" y="1251074"/>
            <a:ext cx="529285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2550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BCB6F-2A92-2B41-B0AD-4C8C47BCD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E4DC24-D0C1-D140-9F51-33594B340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523D0-0EF9-4A43-8213-3BCF4C618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F73FD-17E3-1047-A3EC-8A49C668C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85B1-34D3-0A40-B292-C013EFA49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37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14E000-B2E0-7A46-8BC0-25197DE992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0DB7F4-0381-7D4B-9B98-82E36B4FC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2EB2D-0E3B-364E-AE5E-64AD5FAF7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3A0DC-A567-764B-A626-CA4FFC7C6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FBFCE-2FFC-964B-8169-4B773AA7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5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6D6E0841-61F6-44E0-A321-DACC7510FA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6858000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DF3C748-D5E2-4FB5-9576-EE213493AB87}"/>
              </a:ext>
            </a:extLst>
          </p:cNvPr>
          <p:cNvSpPr/>
          <p:nvPr userDrawn="1"/>
        </p:nvSpPr>
        <p:spPr>
          <a:xfrm>
            <a:off x="5850384" y="1"/>
            <a:ext cx="6341615" cy="6858000"/>
          </a:xfrm>
          <a:prstGeom prst="rect">
            <a:avLst/>
          </a:prstGeom>
          <a:gradFill flip="none" rotWithShape="1">
            <a:gsLst>
              <a:gs pos="54000">
                <a:srgbClr val="73992F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1615-CF6C-418C-A2F8-8AF5B0A38D9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DDE4-075D-4337-BEBB-166C4FA55F1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896E1A-46B6-441E-831F-0C83472FFC4B}"/>
              </a:ext>
            </a:extLst>
          </p:cNvPr>
          <p:cNvCxnSpPr/>
          <p:nvPr userDrawn="1"/>
        </p:nvCxnSpPr>
        <p:spPr>
          <a:xfrm>
            <a:off x="11294960" y="6596757"/>
            <a:ext cx="0" cy="1856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7C53FF-5A2C-454D-9362-097ECCE231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0032" y="2485748"/>
            <a:ext cx="5132335" cy="1074199"/>
          </a:xfrm>
        </p:spPr>
        <p:txBody>
          <a:bodyPr anchor="ctr" anchorCtr="0"/>
          <a:lstStyle>
            <a:lvl1pPr marL="0" indent="0">
              <a:spcBef>
                <a:spcPts val="1600"/>
              </a:spcBef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690016" indent="-228594">
              <a:defRPr sz="1600">
                <a:solidFill>
                  <a:schemeClr val="bg1"/>
                </a:solidFill>
              </a:defRPr>
            </a:lvl2pPr>
            <a:lvl3pPr marL="1068891" indent="-228594"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Division Slide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F16A6E-CC35-4B78-9DF5-68D095D02AFF}"/>
              </a:ext>
            </a:extLst>
          </p:cNvPr>
          <p:cNvGrpSpPr/>
          <p:nvPr userDrawn="1"/>
        </p:nvGrpSpPr>
        <p:grpSpPr>
          <a:xfrm>
            <a:off x="10324956" y="6592898"/>
            <a:ext cx="698591" cy="191911"/>
            <a:chOff x="1855788" y="3378201"/>
            <a:chExt cx="3709987" cy="1019175"/>
          </a:xfrm>
          <a:solidFill>
            <a:schemeClr val="bg2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B94135C2-0B4B-4CB5-90D9-271F82C361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4197351"/>
              <a:ext cx="160337" cy="196850"/>
            </a:xfrm>
            <a:custGeom>
              <a:avLst/>
              <a:gdLst>
                <a:gd name="T0" fmla="*/ 0 w 101"/>
                <a:gd name="T1" fmla="*/ 0 h 124"/>
                <a:gd name="T2" fmla="*/ 13 w 101"/>
                <a:gd name="T3" fmla="*/ 0 h 124"/>
                <a:gd name="T4" fmla="*/ 87 w 101"/>
                <a:gd name="T5" fmla="*/ 101 h 124"/>
                <a:gd name="T6" fmla="*/ 87 w 101"/>
                <a:gd name="T7" fmla="*/ 0 h 124"/>
                <a:gd name="T8" fmla="*/ 101 w 101"/>
                <a:gd name="T9" fmla="*/ 0 h 124"/>
                <a:gd name="T10" fmla="*/ 101 w 101"/>
                <a:gd name="T11" fmla="*/ 124 h 124"/>
                <a:gd name="T12" fmla="*/ 89 w 101"/>
                <a:gd name="T13" fmla="*/ 124 h 124"/>
                <a:gd name="T14" fmla="*/ 12 w 101"/>
                <a:gd name="T15" fmla="*/ 18 h 124"/>
                <a:gd name="T16" fmla="*/ 12 w 101"/>
                <a:gd name="T17" fmla="*/ 124 h 124"/>
                <a:gd name="T18" fmla="*/ 0 w 101"/>
                <a:gd name="T19" fmla="*/ 124 h 124"/>
                <a:gd name="T20" fmla="*/ 0 w 10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24">
                  <a:moveTo>
                    <a:pt x="0" y="0"/>
                  </a:moveTo>
                  <a:lnTo>
                    <a:pt x="13" y="0"/>
                  </a:lnTo>
                  <a:lnTo>
                    <a:pt x="87" y="101"/>
                  </a:lnTo>
                  <a:lnTo>
                    <a:pt x="87" y="0"/>
                  </a:lnTo>
                  <a:lnTo>
                    <a:pt x="101" y="0"/>
                  </a:lnTo>
                  <a:lnTo>
                    <a:pt x="101" y="124"/>
                  </a:lnTo>
                  <a:lnTo>
                    <a:pt x="89" y="124"/>
                  </a:lnTo>
                  <a:lnTo>
                    <a:pt x="12" y="18"/>
                  </a:lnTo>
                  <a:lnTo>
                    <a:pt x="1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A720F58E-511B-4691-BB0C-7E9C005922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6200" y="4197351"/>
              <a:ext cx="130175" cy="196850"/>
            </a:xfrm>
            <a:custGeom>
              <a:avLst/>
              <a:gdLst>
                <a:gd name="T0" fmla="*/ 0 w 82"/>
                <a:gd name="T1" fmla="*/ 0 h 124"/>
                <a:gd name="T2" fmla="*/ 82 w 82"/>
                <a:gd name="T3" fmla="*/ 0 h 124"/>
                <a:gd name="T4" fmla="*/ 82 w 82"/>
                <a:gd name="T5" fmla="*/ 12 h 124"/>
                <a:gd name="T6" fmla="*/ 13 w 82"/>
                <a:gd name="T7" fmla="*/ 12 h 124"/>
                <a:gd name="T8" fmla="*/ 13 w 82"/>
                <a:gd name="T9" fmla="*/ 53 h 124"/>
                <a:gd name="T10" fmla="*/ 80 w 82"/>
                <a:gd name="T11" fmla="*/ 53 h 124"/>
                <a:gd name="T12" fmla="*/ 80 w 82"/>
                <a:gd name="T13" fmla="*/ 65 h 124"/>
                <a:gd name="T14" fmla="*/ 13 w 82"/>
                <a:gd name="T15" fmla="*/ 65 h 124"/>
                <a:gd name="T16" fmla="*/ 13 w 82"/>
                <a:gd name="T17" fmla="*/ 112 h 124"/>
                <a:gd name="T18" fmla="*/ 82 w 82"/>
                <a:gd name="T19" fmla="*/ 112 h 124"/>
                <a:gd name="T20" fmla="*/ 82 w 82"/>
                <a:gd name="T21" fmla="*/ 124 h 124"/>
                <a:gd name="T22" fmla="*/ 0 w 82"/>
                <a:gd name="T23" fmla="*/ 124 h 124"/>
                <a:gd name="T24" fmla="*/ 0 w 82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24">
                  <a:moveTo>
                    <a:pt x="0" y="0"/>
                  </a:moveTo>
                  <a:lnTo>
                    <a:pt x="82" y="0"/>
                  </a:lnTo>
                  <a:lnTo>
                    <a:pt x="82" y="12"/>
                  </a:lnTo>
                  <a:lnTo>
                    <a:pt x="13" y="12"/>
                  </a:lnTo>
                  <a:lnTo>
                    <a:pt x="13" y="53"/>
                  </a:lnTo>
                  <a:lnTo>
                    <a:pt x="80" y="53"/>
                  </a:lnTo>
                  <a:lnTo>
                    <a:pt x="80" y="65"/>
                  </a:lnTo>
                  <a:lnTo>
                    <a:pt x="13" y="65"/>
                  </a:lnTo>
                  <a:lnTo>
                    <a:pt x="13" y="112"/>
                  </a:lnTo>
                  <a:lnTo>
                    <a:pt x="82" y="112"/>
                  </a:lnTo>
                  <a:lnTo>
                    <a:pt x="8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42D7B96D-77EF-4C83-8B22-D95AEC757A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48125" y="4197351"/>
              <a:ext cx="166687" cy="196850"/>
            </a:xfrm>
            <a:custGeom>
              <a:avLst/>
              <a:gdLst>
                <a:gd name="T0" fmla="*/ 46 w 105"/>
                <a:gd name="T1" fmla="*/ 12 h 124"/>
                <a:gd name="T2" fmla="*/ 0 w 105"/>
                <a:gd name="T3" fmla="*/ 12 h 124"/>
                <a:gd name="T4" fmla="*/ 0 w 105"/>
                <a:gd name="T5" fmla="*/ 0 h 124"/>
                <a:gd name="T6" fmla="*/ 105 w 105"/>
                <a:gd name="T7" fmla="*/ 0 h 124"/>
                <a:gd name="T8" fmla="*/ 105 w 105"/>
                <a:gd name="T9" fmla="*/ 12 h 124"/>
                <a:gd name="T10" fmla="*/ 59 w 105"/>
                <a:gd name="T11" fmla="*/ 12 h 124"/>
                <a:gd name="T12" fmla="*/ 59 w 105"/>
                <a:gd name="T13" fmla="*/ 124 h 124"/>
                <a:gd name="T14" fmla="*/ 46 w 105"/>
                <a:gd name="T15" fmla="*/ 124 h 124"/>
                <a:gd name="T16" fmla="*/ 46 w 105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4">
                  <a:moveTo>
                    <a:pt x="4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12"/>
                  </a:lnTo>
                  <a:lnTo>
                    <a:pt x="59" y="12"/>
                  </a:lnTo>
                  <a:lnTo>
                    <a:pt x="59" y="124"/>
                  </a:lnTo>
                  <a:lnTo>
                    <a:pt x="46" y="124"/>
                  </a:lnTo>
                  <a:lnTo>
                    <a:pt x="4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AAF9EBF7-B3A2-4271-86DF-AD10DFA2A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800" y="4197351"/>
              <a:ext cx="268287" cy="196850"/>
            </a:xfrm>
            <a:custGeom>
              <a:avLst/>
              <a:gdLst>
                <a:gd name="T0" fmla="*/ 0 w 169"/>
                <a:gd name="T1" fmla="*/ 0 h 124"/>
                <a:gd name="T2" fmla="*/ 14 w 169"/>
                <a:gd name="T3" fmla="*/ 0 h 124"/>
                <a:gd name="T4" fmla="*/ 45 w 169"/>
                <a:gd name="T5" fmla="*/ 101 h 124"/>
                <a:gd name="T6" fmla="*/ 78 w 169"/>
                <a:gd name="T7" fmla="*/ 0 h 124"/>
                <a:gd name="T8" fmla="*/ 91 w 169"/>
                <a:gd name="T9" fmla="*/ 0 h 124"/>
                <a:gd name="T10" fmla="*/ 124 w 169"/>
                <a:gd name="T11" fmla="*/ 101 h 124"/>
                <a:gd name="T12" fmla="*/ 155 w 169"/>
                <a:gd name="T13" fmla="*/ 0 h 124"/>
                <a:gd name="T14" fmla="*/ 169 w 169"/>
                <a:gd name="T15" fmla="*/ 0 h 124"/>
                <a:gd name="T16" fmla="*/ 128 w 169"/>
                <a:gd name="T17" fmla="*/ 124 h 124"/>
                <a:gd name="T18" fmla="*/ 118 w 169"/>
                <a:gd name="T19" fmla="*/ 124 h 124"/>
                <a:gd name="T20" fmla="*/ 85 w 169"/>
                <a:gd name="T21" fmla="*/ 21 h 124"/>
                <a:gd name="T22" fmla="*/ 51 w 169"/>
                <a:gd name="T23" fmla="*/ 124 h 124"/>
                <a:gd name="T24" fmla="*/ 39 w 169"/>
                <a:gd name="T25" fmla="*/ 124 h 124"/>
                <a:gd name="T26" fmla="*/ 0 w 169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4">
                  <a:moveTo>
                    <a:pt x="0" y="0"/>
                  </a:moveTo>
                  <a:lnTo>
                    <a:pt x="14" y="0"/>
                  </a:lnTo>
                  <a:lnTo>
                    <a:pt x="45" y="101"/>
                  </a:lnTo>
                  <a:lnTo>
                    <a:pt x="78" y="0"/>
                  </a:lnTo>
                  <a:lnTo>
                    <a:pt x="91" y="0"/>
                  </a:lnTo>
                  <a:lnTo>
                    <a:pt x="124" y="101"/>
                  </a:lnTo>
                  <a:lnTo>
                    <a:pt x="155" y="0"/>
                  </a:lnTo>
                  <a:lnTo>
                    <a:pt x="169" y="0"/>
                  </a:lnTo>
                  <a:lnTo>
                    <a:pt x="128" y="124"/>
                  </a:lnTo>
                  <a:lnTo>
                    <a:pt x="118" y="124"/>
                  </a:lnTo>
                  <a:lnTo>
                    <a:pt x="85" y="21"/>
                  </a:lnTo>
                  <a:lnTo>
                    <a:pt x="51" y="124"/>
                  </a:lnTo>
                  <a:lnTo>
                    <a:pt x="39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24863184-61D4-4BEA-A1ED-DD43027D05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92588"/>
              <a:ext cx="198437" cy="204788"/>
            </a:xfrm>
            <a:custGeom>
              <a:avLst/>
              <a:gdLst>
                <a:gd name="T0" fmla="*/ 0 w 83"/>
                <a:gd name="T1" fmla="*/ 43 h 85"/>
                <a:gd name="T2" fmla="*/ 42 w 83"/>
                <a:gd name="T3" fmla="*/ 0 h 85"/>
                <a:gd name="T4" fmla="*/ 83 w 83"/>
                <a:gd name="T5" fmla="*/ 43 h 85"/>
                <a:gd name="T6" fmla="*/ 42 w 83"/>
                <a:gd name="T7" fmla="*/ 85 h 85"/>
                <a:gd name="T8" fmla="*/ 0 w 83"/>
                <a:gd name="T9" fmla="*/ 43 h 85"/>
                <a:gd name="T10" fmla="*/ 74 w 83"/>
                <a:gd name="T11" fmla="*/ 43 h 85"/>
                <a:gd name="T12" fmla="*/ 42 w 83"/>
                <a:gd name="T13" fmla="*/ 9 h 85"/>
                <a:gd name="T14" fmla="*/ 9 w 83"/>
                <a:gd name="T15" fmla="*/ 43 h 85"/>
                <a:gd name="T16" fmla="*/ 42 w 83"/>
                <a:gd name="T17" fmla="*/ 77 h 85"/>
                <a:gd name="T18" fmla="*/ 74 w 83"/>
                <a:gd name="T1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5">
                  <a:moveTo>
                    <a:pt x="0" y="43"/>
                  </a:moveTo>
                  <a:cubicBezTo>
                    <a:pt x="0" y="13"/>
                    <a:pt x="15" y="0"/>
                    <a:pt x="42" y="0"/>
                  </a:cubicBezTo>
                  <a:cubicBezTo>
                    <a:pt x="68" y="0"/>
                    <a:pt x="83" y="13"/>
                    <a:pt x="83" y="43"/>
                  </a:cubicBezTo>
                  <a:cubicBezTo>
                    <a:pt x="83" y="72"/>
                    <a:pt x="68" y="85"/>
                    <a:pt x="42" y="85"/>
                  </a:cubicBezTo>
                  <a:cubicBezTo>
                    <a:pt x="15" y="85"/>
                    <a:pt x="0" y="72"/>
                    <a:pt x="0" y="43"/>
                  </a:cubicBezTo>
                  <a:close/>
                  <a:moveTo>
                    <a:pt x="74" y="43"/>
                  </a:moveTo>
                  <a:cubicBezTo>
                    <a:pt x="74" y="21"/>
                    <a:pt x="64" y="9"/>
                    <a:pt x="42" y="9"/>
                  </a:cubicBezTo>
                  <a:cubicBezTo>
                    <a:pt x="19" y="9"/>
                    <a:pt x="9" y="21"/>
                    <a:pt x="9" y="43"/>
                  </a:cubicBezTo>
                  <a:cubicBezTo>
                    <a:pt x="9" y="65"/>
                    <a:pt x="19" y="77"/>
                    <a:pt x="42" y="77"/>
                  </a:cubicBezTo>
                  <a:cubicBezTo>
                    <a:pt x="64" y="77"/>
                    <a:pt x="74" y="65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9B1F8F05-F6BC-424D-B415-1B98A4B6B1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68850" y="4197351"/>
              <a:ext cx="150812" cy="196850"/>
            </a:xfrm>
            <a:custGeom>
              <a:avLst/>
              <a:gdLst>
                <a:gd name="T0" fmla="*/ 33 w 63"/>
                <a:gd name="T1" fmla="*/ 48 h 82"/>
                <a:gd name="T2" fmla="*/ 8 w 63"/>
                <a:gd name="T3" fmla="*/ 48 h 82"/>
                <a:gd name="T4" fmla="*/ 8 w 63"/>
                <a:gd name="T5" fmla="*/ 82 h 82"/>
                <a:gd name="T6" fmla="*/ 0 w 63"/>
                <a:gd name="T7" fmla="*/ 82 h 82"/>
                <a:gd name="T8" fmla="*/ 0 w 63"/>
                <a:gd name="T9" fmla="*/ 0 h 82"/>
                <a:gd name="T10" fmla="*/ 35 w 63"/>
                <a:gd name="T11" fmla="*/ 0 h 82"/>
                <a:gd name="T12" fmla="*/ 63 w 63"/>
                <a:gd name="T13" fmla="*/ 24 h 82"/>
                <a:gd name="T14" fmla="*/ 42 w 63"/>
                <a:gd name="T15" fmla="*/ 48 h 82"/>
                <a:gd name="T16" fmla="*/ 61 w 63"/>
                <a:gd name="T17" fmla="*/ 82 h 82"/>
                <a:gd name="T18" fmla="*/ 52 w 63"/>
                <a:gd name="T19" fmla="*/ 82 h 82"/>
                <a:gd name="T20" fmla="*/ 33 w 63"/>
                <a:gd name="T21" fmla="*/ 48 h 82"/>
                <a:gd name="T22" fmla="*/ 35 w 63"/>
                <a:gd name="T23" fmla="*/ 40 h 82"/>
                <a:gd name="T24" fmla="*/ 54 w 63"/>
                <a:gd name="T25" fmla="*/ 24 h 82"/>
                <a:gd name="T26" fmla="*/ 35 w 63"/>
                <a:gd name="T27" fmla="*/ 8 h 82"/>
                <a:gd name="T28" fmla="*/ 8 w 63"/>
                <a:gd name="T29" fmla="*/ 8 h 82"/>
                <a:gd name="T30" fmla="*/ 8 w 63"/>
                <a:gd name="T31" fmla="*/ 40 h 82"/>
                <a:gd name="T32" fmla="*/ 35 w 63"/>
                <a:gd name="T3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82">
                  <a:moveTo>
                    <a:pt x="33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63" y="7"/>
                    <a:pt x="63" y="24"/>
                  </a:cubicBezTo>
                  <a:cubicBezTo>
                    <a:pt x="63" y="38"/>
                    <a:pt x="56" y="46"/>
                    <a:pt x="42" y="48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2" y="82"/>
                    <a:pt x="52" y="82"/>
                    <a:pt x="52" y="82"/>
                  </a:cubicBezTo>
                  <a:lnTo>
                    <a:pt x="33" y="48"/>
                  </a:lnTo>
                  <a:close/>
                  <a:moveTo>
                    <a:pt x="35" y="40"/>
                  </a:moveTo>
                  <a:cubicBezTo>
                    <a:pt x="47" y="40"/>
                    <a:pt x="54" y="37"/>
                    <a:pt x="54" y="24"/>
                  </a:cubicBezTo>
                  <a:cubicBezTo>
                    <a:pt x="54" y="11"/>
                    <a:pt x="47" y="8"/>
                    <a:pt x="3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lnTo>
                    <a:pt x="35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00C91E9B-149C-4D99-8881-304C93DECC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62525" y="4197351"/>
              <a:ext cx="153987" cy="196850"/>
            </a:xfrm>
            <a:custGeom>
              <a:avLst/>
              <a:gdLst>
                <a:gd name="T0" fmla="*/ 38 w 97"/>
                <a:gd name="T1" fmla="*/ 57 h 124"/>
                <a:gd name="T2" fmla="*/ 14 w 97"/>
                <a:gd name="T3" fmla="*/ 85 h 124"/>
                <a:gd name="T4" fmla="*/ 14 w 97"/>
                <a:gd name="T5" fmla="*/ 124 h 124"/>
                <a:gd name="T6" fmla="*/ 0 w 97"/>
                <a:gd name="T7" fmla="*/ 124 h 124"/>
                <a:gd name="T8" fmla="*/ 0 w 97"/>
                <a:gd name="T9" fmla="*/ 0 h 124"/>
                <a:gd name="T10" fmla="*/ 14 w 97"/>
                <a:gd name="T11" fmla="*/ 0 h 124"/>
                <a:gd name="T12" fmla="*/ 14 w 97"/>
                <a:gd name="T13" fmla="*/ 68 h 124"/>
                <a:gd name="T14" fmla="*/ 76 w 97"/>
                <a:gd name="T15" fmla="*/ 0 h 124"/>
                <a:gd name="T16" fmla="*/ 91 w 97"/>
                <a:gd name="T17" fmla="*/ 0 h 124"/>
                <a:gd name="T18" fmla="*/ 47 w 97"/>
                <a:gd name="T19" fmla="*/ 48 h 124"/>
                <a:gd name="T20" fmla="*/ 97 w 97"/>
                <a:gd name="T21" fmla="*/ 124 h 124"/>
                <a:gd name="T22" fmla="*/ 82 w 97"/>
                <a:gd name="T23" fmla="*/ 124 h 124"/>
                <a:gd name="T24" fmla="*/ 38 w 97"/>
                <a:gd name="T25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4">
                  <a:moveTo>
                    <a:pt x="38" y="57"/>
                  </a:moveTo>
                  <a:lnTo>
                    <a:pt x="14" y="85"/>
                  </a:lnTo>
                  <a:lnTo>
                    <a:pt x="14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8"/>
                  </a:lnTo>
                  <a:lnTo>
                    <a:pt x="76" y="0"/>
                  </a:lnTo>
                  <a:lnTo>
                    <a:pt x="91" y="0"/>
                  </a:lnTo>
                  <a:lnTo>
                    <a:pt x="47" y="48"/>
                  </a:lnTo>
                  <a:lnTo>
                    <a:pt x="97" y="124"/>
                  </a:lnTo>
                  <a:lnTo>
                    <a:pt x="82" y="124"/>
                  </a:lnTo>
                  <a:lnTo>
                    <a:pt x="3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C31EA682-8F2F-4033-AE85-BA364C4F5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33975" y="4192588"/>
              <a:ext cx="160337" cy="204788"/>
            </a:xfrm>
            <a:custGeom>
              <a:avLst/>
              <a:gdLst>
                <a:gd name="T0" fmla="*/ 0 w 67"/>
                <a:gd name="T1" fmla="*/ 75 h 85"/>
                <a:gd name="T2" fmla="*/ 5 w 67"/>
                <a:gd name="T3" fmla="*/ 69 h 85"/>
                <a:gd name="T4" fmla="*/ 34 w 67"/>
                <a:gd name="T5" fmla="*/ 77 h 85"/>
                <a:gd name="T6" fmla="*/ 59 w 67"/>
                <a:gd name="T7" fmla="*/ 61 h 85"/>
                <a:gd name="T8" fmla="*/ 34 w 67"/>
                <a:gd name="T9" fmla="*/ 45 h 85"/>
                <a:gd name="T10" fmla="*/ 5 w 67"/>
                <a:gd name="T11" fmla="*/ 22 h 85"/>
                <a:gd name="T12" fmla="*/ 34 w 67"/>
                <a:gd name="T13" fmla="*/ 0 h 85"/>
                <a:gd name="T14" fmla="*/ 63 w 67"/>
                <a:gd name="T15" fmla="*/ 8 h 85"/>
                <a:gd name="T16" fmla="*/ 58 w 67"/>
                <a:gd name="T17" fmla="*/ 15 h 85"/>
                <a:gd name="T18" fmla="*/ 34 w 67"/>
                <a:gd name="T19" fmla="*/ 8 h 85"/>
                <a:gd name="T20" fmla="*/ 13 w 67"/>
                <a:gd name="T21" fmla="*/ 22 h 85"/>
                <a:gd name="T22" fmla="*/ 36 w 67"/>
                <a:gd name="T23" fmla="*/ 37 h 85"/>
                <a:gd name="T24" fmla="*/ 67 w 67"/>
                <a:gd name="T25" fmla="*/ 61 h 85"/>
                <a:gd name="T26" fmla="*/ 34 w 67"/>
                <a:gd name="T27" fmla="*/ 85 h 85"/>
                <a:gd name="T28" fmla="*/ 0 w 67"/>
                <a:gd name="T2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5">
                  <a:moveTo>
                    <a:pt x="0" y="75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15" y="75"/>
                    <a:pt x="24" y="77"/>
                    <a:pt x="34" y="77"/>
                  </a:cubicBezTo>
                  <a:cubicBezTo>
                    <a:pt x="51" y="77"/>
                    <a:pt x="59" y="72"/>
                    <a:pt x="59" y="61"/>
                  </a:cubicBezTo>
                  <a:cubicBezTo>
                    <a:pt x="59" y="49"/>
                    <a:pt x="49" y="48"/>
                    <a:pt x="34" y="45"/>
                  </a:cubicBezTo>
                  <a:cubicBezTo>
                    <a:pt x="16" y="42"/>
                    <a:pt x="5" y="39"/>
                    <a:pt x="5" y="22"/>
                  </a:cubicBezTo>
                  <a:cubicBezTo>
                    <a:pt x="5" y="7"/>
                    <a:pt x="15" y="0"/>
                    <a:pt x="34" y="0"/>
                  </a:cubicBezTo>
                  <a:cubicBezTo>
                    <a:pt x="47" y="0"/>
                    <a:pt x="56" y="3"/>
                    <a:pt x="63" y="8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1"/>
                    <a:pt x="43" y="8"/>
                    <a:pt x="34" y="8"/>
                  </a:cubicBezTo>
                  <a:cubicBezTo>
                    <a:pt x="19" y="8"/>
                    <a:pt x="13" y="12"/>
                    <a:pt x="13" y="22"/>
                  </a:cubicBezTo>
                  <a:cubicBezTo>
                    <a:pt x="13" y="33"/>
                    <a:pt x="22" y="35"/>
                    <a:pt x="36" y="37"/>
                  </a:cubicBezTo>
                  <a:cubicBezTo>
                    <a:pt x="54" y="40"/>
                    <a:pt x="67" y="43"/>
                    <a:pt x="67" y="61"/>
                  </a:cubicBezTo>
                  <a:cubicBezTo>
                    <a:pt x="67" y="77"/>
                    <a:pt x="57" y="85"/>
                    <a:pt x="34" y="85"/>
                  </a:cubicBezTo>
                  <a:cubicBezTo>
                    <a:pt x="22" y="85"/>
                    <a:pt x="11" y="82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989C632C-5E49-4BA9-99AA-EB80E006D8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3350" y="3379788"/>
              <a:ext cx="352425" cy="730250"/>
            </a:xfrm>
            <a:custGeom>
              <a:avLst/>
              <a:gdLst>
                <a:gd name="T0" fmla="*/ 120 w 147"/>
                <a:gd name="T1" fmla="*/ 0 h 303"/>
                <a:gd name="T2" fmla="*/ 0 w 147"/>
                <a:gd name="T3" fmla="*/ 125 h 303"/>
                <a:gd name="T4" fmla="*/ 0 w 147"/>
                <a:gd name="T5" fmla="*/ 303 h 303"/>
                <a:gd name="T6" fmla="*/ 27 w 147"/>
                <a:gd name="T7" fmla="*/ 303 h 303"/>
                <a:gd name="T8" fmla="*/ 27 w 147"/>
                <a:gd name="T9" fmla="*/ 125 h 303"/>
                <a:gd name="T10" fmla="*/ 120 w 147"/>
                <a:gd name="T11" fmla="*/ 26 h 303"/>
                <a:gd name="T12" fmla="*/ 147 w 147"/>
                <a:gd name="T13" fmla="*/ 27 h 303"/>
                <a:gd name="T14" fmla="*/ 147 w 147"/>
                <a:gd name="T15" fmla="*/ 1 h 303"/>
                <a:gd name="T16" fmla="*/ 120 w 147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303">
                  <a:moveTo>
                    <a:pt x="120" y="0"/>
                  </a:moveTo>
                  <a:cubicBezTo>
                    <a:pt x="5" y="0"/>
                    <a:pt x="0" y="52"/>
                    <a:pt x="0" y="125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70"/>
                    <a:pt x="25" y="26"/>
                    <a:pt x="120" y="26"/>
                  </a:cubicBezTo>
                  <a:cubicBezTo>
                    <a:pt x="130" y="26"/>
                    <a:pt x="139" y="26"/>
                    <a:pt x="147" y="27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9" y="1"/>
                    <a:pt x="13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8916602-BD36-406B-ACE7-C9CACB6CE8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81238" y="3394076"/>
              <a:ext cx="582612" cy="730250"/>
            </a:xfrm>
            <a:custGeom>
              <a:avLst/>
              <a:gdLst>
                <a:gd name="T0" fmla="*/ 0 w 243"/>
                <a:gd name="T1" fmla="*/ 181 h 303"/>
                <a:gd name="T2" fmla="*/ 0 w 243"/>
                <a:gd name="T3" fmla="*/ 0 h 303"/>
                <a:gd name="T4" fmla="*/ 28 w 243"/>
                <a:gd name="T5" fmla="*/ 0 h 303"/>
                <a:gd name="T6" fmla="*/ 28 w 243"/>
                <a:gd name="T7" fmla="*/ 182 h 303"/>
                <a:gd name="T8" fmla="*/ 123 w 243"/>
                <a:gd name="T9" fmla="*/ 278 h 303"/>
                <a:gd name="T10" fmla="*/ 216 w 243"/>
                <a:gd name="T11" fmla="*/ 179 h 303"/>
                <a:gd name="T12" fmla="*/ 216 w 243"/>
                <a:gd name="T13" fmla="*/ 0 h 303"/>
                <a:gd name="T14" fmla="*/ 243 w 243"/>
                <a:gd name="T15" fmla="*/ 0 h 303"/>
                <a:gd name="T16" fmla="*/ 243 w 243"/>
                <a:gd name="T17" fmla="*/ 179 h 303"/>
                <a:gd name="T18" fmla="*/ 123 w 243"/>
                <a:gd name="T19" fmla="*/ 303 h 303"/>
                <a:gd name="T20" fmla="*/ 0 w 243"/>
                <a:gd name="T21" fmla="*/ 18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03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234"/>
                    <a:pt x="27" y="278"/>
                    <a:pt x="123" y="278"/>
                  </a:cubicBezTo>
                  <a:cubicBezTo>
                    <a:pt x="218" y="278"/>
                    <a:pt x="216" y="234"/>
                    <a:pt x="216" y="179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179"/>
                    <a:pt x="243" y="179"/>
                    <a:pt x="243" y="179"/>
                  </a:cubicBezTo>
                  <a:cubicBezTo>
                    <a:pt x="243" y="252"/>
                    <a:pt x="238" y="303"/>
                    <a:pt x="123" y="303"/>
                  </a:cubicBezTo>
                  <a:cubicBezTo>
                    <a:pt x="7" y="303"/>
                    <a:pt x="0" y="252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3B15909C-B863-4B91-9EFD-6A5C9A247F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3388" y="3379788"/>
              <a:ext cx="581025" cy="730250"/>
            </a:xfrm>
            <a:custGeom>
              <a:avLst/>
              <a:gdLst>
                <a:gd name="T0" fmla="*/ 242 w 242"/>
                <a:gd name="T1" fmla="*/ 122 h 303"/>
                <a:gd name="T2" fmla="*/ 242 w 242"/>
                <a:gd name="T3" fmla="*/ 303 h 303"/>
                <a:gd name="T4" fmla="*/ 215 w 242"/>
                <a:gd name="T5" fmla="*/ 303 h 303"/>
                <a:gd name="T6" fmla="*/ 215 w 242"/>
                <a:gd name="T7" fmla="*/ 122 h 303"/>
                <a:gd name="T8" fmla="*/ 120 w 242"/>
                <a:gd name="T9" fmla="*/ 26 h 303"/>
                <a:gd name="T10" fmla="*/ 27 w 242"/>
                <a:gd name="T11" fmla="*/ 125 h 303"/>
                <a:gd name="T12" fmla="*/ 27 w 242"/>
                <a:gd name="T13" fmla="*/ 303 h 303"/>
                <a:gd name="T14" fmla="*/ 0 w 242"/>
                <a:gd name="T15" fmla="*/ 303 h 303"/>
                <a:gd name="T16" fmla="*/ 0 w 242"/>
                <a:gd name="T17" fmla="*/ 125 h 303"/>
                <a:gd name="T18" fmla="*/ 120 w 242"/>
                <a:gd name="T19" fmla="*/ 0 h 303"/>
                <a:gd name="T20" fmla="*/ 242 w 242"/>
                <a:gd name="T21" fmla="*/ 1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303">
                  <a:moveTo>
                    <a:pt x="242" y="122"/>
                  </a:moveTo>
                  <a:cubicBezTo>
                    <a:pt x="242" y="303"/>
                    <a:pt x="242" y="303"/>
                    <a:pt x="242" y="303"/>
                  </a:cubicBezTo>
                  <a:cubicBezTo>
                    <a:pt x="215" y="303"/>
                    <a:pt x="215" y="303"/>
                    <a:pt x="215" y="303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215" y="70"/>
                    <a:pt x="215" y="26"/>
                    <a:pt x="120" y="26"/>
                  </a:cubicBezTo>
                  <a:cubicBezTo>
                    <a:pt x="25" y="26"/>
                    <a:pt x="27" y="70"/>
                    <a:pt x="27" y="125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2"/>
                    <a:pt x="5" y="0"/>
                    <a:pt x="120" y="0"/>
                  </a:cubicBezTo>
                  <a:cubicBezTo>
                    <a:pt x="235" y="0"/>
                    <a:pt x="242" y="52"/>
                    <a:pt x="242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Rectangle 16">
              <a:extLst>
                <a:ext uri="{FF2B5EF4-FFF2-40B4-BE49-F238E27FC236}">
                  <a16:creationId xmlns:a16="http://schemas.microsoft.com/office/drawing/2014/main" id="{23238A1E-5709-4EAC-94B7-5F6AF848C0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76650" y="3397251"/>
              <a:ext cx="61912" cy="712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AD4EB01E-926D-4B13-A488-A9571F8698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57625" y="3397251"/>
              <a:ext cx="573087" cy="712788"/>
            </a:xfrm>
            <a:custGeom>
              <a:avLst/>
              <a:gdLst>
                <a:gd name="T0" fmla="*/ 0 w 239"/>
                <a:gd name="T1" fmla="*/ 0 h 296"/>
                <a:gd name="T2" fmla="*/ 139 w 239"/>
                <a:gd name="T3" fmla="*/ 0 h 296"/>
                <a:gd name="T4" fmla="*/ 239 w 239"/>
                <a:gd name="T5" fmla="*/ 95 h 296"/>
                <a:gd name="T6" fmla="*/ 139 w 239"/>
                <a:gd name="T7" fmla="*/ 193 h 296"/>
                <a:gd name="T8" fmla="*/ 27 w 239"/>
                <a:gd name="T9" fmla="*/ 193 h 296"/>
                <a:gd name="T10" fmla="*/ 27 w 239"/>
                <a:gd name="T11" fmla="*/ 296 h 296"/>
                <a:gd name="T12" fmla="*/ 0 w 239"/>
                <a:gd name="T13" fmla="*/ 296 h 296"/>
                <a:gd name="T14" fmla="*/ 0 w 239"/>
                <a:gd name="T15" fmla="*/ 0 h 296"/>
                <a:gd name="T16" fmla="*/ 139 w 239"/>
                <a:gd name="T17" fmla="*/ 167 h 296"/>
                <a:gd name="T18" fmla="*/ 211 w 239"/>
                <a:gd name="T19" fmla="*/ 96 h 296"/>
                <a:gd name="T20" fmla="*/ 138 w 239"/>
                <a:gd name="T21" fmla="*/ 26 h 296"/>
                <a:gd name="T22" fmla="*/ 27 w 239"/>
                <a:gd name="T23" fmla="*/ 26 h 296"/>
                <a:gd name="T24" fmla="*/ 27 w 239"/>
                <a:gd name="T25" fmla="*/ 167 h 296"/>
                <a:gd name="T26" fmla="*/ 139 w 239"/>
                <a:gd name="T27" fmla="*/ 1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96">
                  <a:moveTo>
                    <a:pt x="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208" y="0"/>
                    <a:pt x="239" y="34"/>
                    <a:pt x="239" y="95"/>
                  </a:cubicBezTo>
                  <a:cubicBezTo>
                    <a:pt x="239" y="156"/>
                    <a:pt x="208" y="193"/>
                    <a:pt x="139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7" y="296"/>
                    <a:pt x="27" y="296"/>
                    <a:pt x="27" y="296"/>
                  </a:cubicBezTo>
                  <a:cubicBezTo>
                    <a:pt x="0" y="296"/>
                    <a:pt x="0" y="296"/>
                    <a:pt x="0" y="296"/>
                  </a:cubicBezTo>
                  <a:lnTo>
                    <a:pt x="0" y="0"/>
                  </a:lnTo>
                  <a:close/>
                  <a:moveTo>
                    <a:pt x="139" y="167"/>
                  </a:moveTo>
                  <a:cubicBezTo>
                    <a:pt x="187" y="167"/>
                    <a:pt x="211" y="143"/>
                    <a:pt x="211" y="96"/>
                  </a:cubicBezTo>
                  <a:cubicBezTo>
                    <a:pt x="211" y="49"/>
                    <a:pt x="185" y="26"/>
                    <a:pt x="13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167"/>
                    <a:pt x="27" y="167"/>
                    <a:pt x="27" y="167"/>
                  </a:cubicBezTo>
                  <a:lnTo>
                    <a:pt x="139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1B702DAA-777C-4935-8D21-31BF0B6FE5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3378201"/>
              <a:ext cx="614362" cy="746125"/>
            </a:xfrm>
            <a:custGeom>
              <a:avLst/>
              <a:gdLst>
                <a:gd name="T0" fmla="*/ 0 w 256"/>
                <a:gd name="T1" fmla="*/ 155 h 310"/>
                <a:gd name="T2" fmla="*/ 137 w 256"/>
                <a:gd name="T3" fmla="*/ 0 h 310"/>
                <a:gd name="T4" fmla="*/ 256 w 256"/>
                <a:gd name="T5" fmla="*/ 160 h 310"/>
                <a:gd name="T6" fmla="*/ 27 w 256"/>
                <a:gd name="T7" fmla="*/ 160 h 310"/>
                <a:gd name="T8" fmla="*/ 139 w 256"/>
                <a:gd name="T9" fmla="*/ 286 h 310"/>
                <a:gd name="T10" fmla="*/ 236 w 256"/>
                <a:gd name="T11" fmla="*/ 254 h 310"/>
                <a:gd name="T12" fmla="*/ 251 w 256"/>
                <a:gd name="T13" fmla="*/ 274 h 310"/>
                <a:gd name="T14" fmla="*/ 139 w 256"/>
                <a:gd name="T15" fmla="*/ 310 h 310"/>
                <a:gd name="T16" fmla="*/ 0 w 256"/>
                <a:gd name="T17" fmla="*/ 155 h 310"/>
                <a:gd name="T18" fmla="*/ 27 w 256"/>
                <a:gd name="T19" fmla="*/ 135 h 310"/>
                <a:gd name="T20" fmla="*/ 229 w 256"/>
                <a:gd name="T21" fmla="*/ 135 h 310"/>
                <a:gd name="T22" fmla="*/ 136 w 256"/>
                <a:gd name="T23" fmla="*/ 25 h 310"/>
                <a:gd name="T24" fmla="*/ 27 w 256"/>
                <a:gd name="T25" fmla="*/ 1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10">
                  <a:moveTo>
                    <a:pt x="0" y="155"/>
                  </a:moveTo>
                  <a:cubicBezTo>
                    <a:pt x="0" y="68"/>
                    <a:pt x="25" y="0"/>
                    <a:pt x="137" y="0"/>
                  </a:cubicBezTo>
                  <a:cubicBezTo>
                    <a:pt x="252" y="0"/>
                    <a:pt x="256" y="78"/>
                    <a:pt x="256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232"/>
                    <a:pt x="45" y="286"/>
                    <a:pt x="139" y="286"/>
                  </a:cubicBezTo>
                  <a:cubicBezTo>
                    <a:pt x="189" y="286"/>
                    <a:pt x="212" y="272"/>
                    <a:pt x="236" y="254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24" y="294"/>
                    <a:pt x="192" y="310"/>
                    <a:pt x="139" y="310"/>
                  </a:cubicBezTo>
                  <a:cubicBezTo>
                    <a:pt x="22" y="310"/>
                    <a:pt x="0" y="242"/>
                    <a:pt x="0" y="155"/>
                  </a:cubicBezTo>
                  <a:close/>
                  <a:moveTo>
                    <a:pt x="27" y="135"/>
                  </a:moveTo>
                  <a:cubicBezTo>
                    <a:pt x="229" y="135"/>
                    <a:pt x="229" y="135"/>
                    <a:pt x="229" y="135"/>
                  </a:cubicBezTo>
                  <a:cubicBezTo>
                    <a:pt x="226" y="76"/>
                    <a:pt x="223" y="25"/>
                    <a:pt x="136" y="25"/>
                  </a:cubicBezTo>
                  <a:cubicBezTo>
                    <a:pt x="53" y="25"/>
                    <a:pt x="30" y="70"/>
                    <a:pt x="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0166519D-01B0-4CC3-B2C7-73505A8F7B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55788" y="3394076"/>
              <a:ext cx="312737" cy="873125"/>
            </a:xfrm>
            <a:custGeom>
              <a:avLst/>
              <a:gdLst>
                <a:gd name="T0" fmla="*/ 10 w 130"/>
                <a:gd name="T1" fmla="*/ 362 h 362"/>
                <a:gd name="T2" fmla="*/ 130 w 130"/>
                <a:gd name="T3" fmla="*/ 237 h 362"/>
                <a:gd name="T4" fmla="*/ 130 w 130"/>
                <a:gd name="T5" fmla="*/ 0 h 362"/>
                <a:gd name="T6" fmla="*/ 103 w 130"/>
                <a:gd name="T7" fmla="*/ 0 h 362"/>
                <a:gd name="T8" fmla="*/ 103 w 130"/>
                <a:gd name="T9" fmla="*/ 237 h 362"/>
                <a:gd name="T10" fmla="*/ 10 w 130"/>
                <a:gd name="T11" fmla="*/ 336 h 362"/>
                <a:gd name="T12" fmla="*/ 0 w 130"/>
                <a:gd name="T13" fmla="*/ 336 h 362"/>
                <a:gd name="T14" fmla="*/ 0 w 130"/>
                <a:gd name="T15" fmla="*/ 361 h 362"/>
                <a:gd name="T16" fmla="*/ 10 w 130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62">
                  <a:moveTo>
                    <a:pt x="10" y="362"/>
                  </a:moveTo>
                  <a:cubicBezTo>
                    <a:pt x="126" y="362"/>
                    <a:pt x="130" y="310"/>
                    <a:pt x="130" y="23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237"/>
                    <a:pt x="103" y="237"/>
                    <a:pt x="103" y="237"/>
                  </a:cubicBezTo>
                  <a:cubicBezTo>
                    <a:pt x="103" y="292"/>
                    <a:pt x="105" y="336"/>
                    <a:pt x="10" y="336"/>
                  </a:cubicBezTo>
                  <a:cubicBezTo>
                    <a:pt x="7" y="336"/>
                    <a:pt x="3" y="336"/>
                    <a:pt x="0" y="336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3" y="362"/>
                    <a:pt x="7" y="362"/>
                    <a:pt x="10" y="3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2C25CB92-1B9A-46C4-9247-53F12660A6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73688" y="4022726"/>
              <a:ext cx="90487" cy="92075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2 h 38"/>
                <a:gd name="T12" fmla="*/ 3 w 38"/>
                <a:gd name="T13" fmla="*/ 19 h 38"/>
                <a:gd name="T14" fmla="*/ 19 w 38"/>
                <a:gd name="T15" fmla="*/ 35 h 38"/>
                <a:gd name="T16" fmla="*/ 36 w 38"/>
                <a:gd name="T17" fmla="*/ 19 h 38"/>
                <a:gd name="T18" fmla="*/ 19 w 38"/>
                <a:gd name="T1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29"/>
                    <a:pt x="30" y="38"/>
                    <a:pt x="19" y="38"/>
                  </a:cubicBezTo>
                  <a:close/>
                  <a:moveTo>
                    <a:pt x="19" y="2"/>
                  </a:moveTo>
                  <a:cubicBezTo>
                    <a:pt x="10" y="2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28" y="35"/>
                    <a:pt x="36" y="28"/>
                    <a:pt x="36" y="19"/>
                  </a:cubicBezTo>
                  <a:cubicBezTo>
                    <a:pt x="36" y="10"/>
                    <a:pt x="28" y="2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70F41723-9A1A-4717-BFBE-3863C240C5A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02263" y="4041776"/>
              <a:ext cx="41275" cy="53975"/>
            </a:xfrm>
            <a:custGeom>
              <a:avLst/>
              <a:gdLst>
                <a:gd name="T0" fmla="*/ 8 w 17"/>
                <a:gd name="T1" fmla="*/ 13 h 22"/>
                <a:gd name="T2" fmla="*/ 2 w 17"/>
                <a:gd name="T3" fmla="*/ 13 h 22"/>
                <a:gd name="T4" fmla="*/ 2 w 17"/>
                <a:gd name="T5" fmla="*/ 22 h 22"/>
                <a:gd name="T6" fmla="*/ 0 w 17"/>
                <a:gd name="T7" fmla="*/ 22 h 22"/>
                <a:gd name="T8" fmla="*/ 0 w 17"/>
                <a:gd name="T9" fmla="*/ 0 h 22"/>
                <a:gd name="T10" fmla="*/ 9 w 17"/>
                <a:gd name="T11" fmla="*/ 0 h 22"/>
                <a:gd name="T12" fmla="*/ 17 w 17"/>
                <a:gd name="T13" fmla="*/ 7 h 22"/>
                <a:gd name="T14" fmla="*/ 12 w 17"/>
                <a:gd name="T15" fmla="*/ 13 h 22"/>
                <a:gd name="T16" fmla="*/ 16 w 17"/>
                <a:gd name="T17" fmla="*/ 22 h 22"/>
                <a:gd name="T18" fmla="*/ 13 w 17"/>
                <a:gd name="T19" fmla="*/ 22 h 22"/>
                <a:gd name="T20" fmla="*/ 8 w 17"/>
                <a:gd name="T21" fmla="*/ 13 h 22"/>
                <a:gd name="T22" fmla="*/ 9 w 17"/>
                <a:gd name="T23" fmla="*/ 11 h 22"/>
                <a:gd name="T24" fmla="*/ 14 w 17"/>
                <a:gd name="T25" fmla="*/ 7 h 22"/>
                <a:gd name="T26" fmla="*/ 9 w 17"/>
                <a:gd name="T27" fmla="*/ 3 h 22"/>
                <a:gd name="T28" fmla="*/ 2 w 17"/>
                <a:gd name="T29" fmla="*/ 3 h 22"/>
                <a:gd name="T30" fmla="*/ 2 w 17"/>
                <a:gd name="T31" fmla="*/ 11 h 22"/>
                <a:gd name="T32" fmla="*/ 9 w 17"/>
                <a:gd name="T3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2">
                  <a:moveTo>
                    <a:pt x="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7" y="2"/>
                    <a:pt x="17" y="7"/>
                  </a:cubicBezTo>
                  <a:cubicBezTo>
                    <a:pt x="17" y="10"/>
                    <a:pt x="15" y="12"/>
                    <a:pt x="12" y="1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lnTo>
                    <a:pt x="8" y="13"/>
                  </a:lnTo>
                  <a:close/>
                  <a:moveTo>
                    <a:pt x="9" y="11"/>
                  </a:moveTo>
                  <a:cubicBezTo>
                    <a:pt x="12" y="11"/>
                    <a:pt x="14" y="10"/>
                    <a:pt x="14" y="7"/>
                  </a:cubicBezTo>
                  <a:cubicBezTo>
                    <a:pt x="14" y="4"/>
                    <a:pt x="12" y="3"/>
                    <a:pt x="9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6394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FE21C324-EF97-44D3-9E00-7A65F4334B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309"/>
            <a:ext cx="12196108" cy="68556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EADB2-8049-4B88-B291-FF8AE3FC6E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33508" y="4906694"/>
            <a:ext cx="2002865" cy="281904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BA234D9-1F89-4689-89BA-C77F9BF705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08578" y="4246439"/>
            <a:ext cx="6492607" cy="233910"/>
          </a:xfrm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A21FE1-8935-4EE6-BE25-A18F50F53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8578" y="2140298"/>
            <a:ext cx="6492607" cy="1265943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9A4ED0-232F-4702-AAF8-13039CDCED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8578" y="3725561"/>
            <a:ext cx="6492607" cy="370230"/>
          </a:xfrm>
        </p:spPr>
        <p:txBody>
          <a:bodyPr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45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BFDD270-0218-40EB-82F8-F37DE0E5A2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6858000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DF3C748-D5E2-4FB5-9576-EE213493AB87}"/>
              </a:ext>
            </a:extLst>
          </p:cNvPr>
          <p:cNvSpPr/>
          <p:nvPr userDrawn="1"/>
        </p:nvSpPr>
        <p:spPr>
          <a:xfrm>
            <a:off x="5850384" y="1"/>
            <a:ext cx="6341615" cy="6858000"/>
          </a:xfrm>
          <a:prstGeom prst="rect">
            <a:avLst/>
          </a:prstGeom>
          <a:gradFill flip="none" rotWithShape="1">
            <a:gsLst>
              <a:gs pos="27000">
                <a:srgbClr val="73992F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1615-CF6C-418C-A2F8-8AF5B0A38D9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DDE4-075D-4337-BEBB-166C4FA55F1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896E1A-46B6-441E-831F-0C83472FFC4B}"/>
              </a:ext>
            </a:extLst>
          </p:cNvPr>
          <p:cNvCxnSpPr/>
          <p:nvPr userDrawn="1"/>
        </p:nvCxnSpPr>
        <p:spPr>
          <a:xfrm>
            <a:off x="11294960" y="6596757"/>
            <a:ext cx="0" cy="1856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7C53FF-5A2C-454D-9362-097ECCE23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412" y="1901816"/>
            <a:ext cx="5499452" cy="4357384"/>
          </a:xfrm>
        </p:spPr>
        <p:txBody>
          <a:bodyPr anchor="t" anchorCtr="0"/>
          <a:lstStyle>
            <a:lvl1pPr marL="226478" indent="-226478">
              <a:spcBef>
                <a:spcPts val="16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0016" indent="-228594">
              <a:defRPr sz="1600">
                <a:solidFill>
                  <a:schemeClr val="bg1"/>
                </a:solidFill>
              </a:defRPr>
            </a:lvl2pPr>
            <a:lvl3pPr marL="1068891" indent="-228594"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9BDF50-2E05-47A9-96A9-8AB3839AF7F2}"/>
              </a:ext>
            </a:extLst>
          </p:cNvPr>
          <p:cNvSpPr txBox="1"/>
          <p:nvPr userDrawn="1"/>
        </p:nvSpPr>
        <p:spPr>
          <a:xfrm>
            <a:off x="6445188" y="616065"/>
            <a:ext cx="41684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AGENDA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F16A6E-CC35-4B78-9DF5-68D095D02AFF}"/>
              </a:ext>
            </a:extLst>
          </p:cNvPr>
          <p:cNvGrpSpPr/>
          <p:nvPr userDrawn="1"/>
        </p:nvGrpSpPr>
        <p:grpSpPr>
          <a:xfrm>
            <a:off x="10324956" y="6592898"/>
            <a:ext cx="698591" cy="191911"/>
            <a:chOff x="1855788" y="3378201"/>
            <a:chExt cx="3709987" cy="1019175"/>
          </a:xfrm>
          <a:solidFill>
            <a:schemeClr val="bg2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B94135C2-0B4B-4CB5-90D9-271F82C361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4197351"/>
              <a:ext cx="160337" cy="196850"/>
            </a:xfrm>
            <a:custGeom>
              <a:avLst/>
              <a:gdLst>
                <a:gd name="T0" fmla="*/ 0 w 101"/>
                <a:gd name="T1" fmla="*/ 0 h 124"/>
                <a:gd name="T2" fmla="*/ 13 w 101"/>
                <a:gd name="T3" fmla="*/ 0 h 124"/>
                <a:gd name="T4" fmla="*/ 87 w 101"/>
                <a:gd name="T5" fmla="*/ 101 h 124"/>
                <a:gd name="T6" fmla="*/ 87 w 101"/>
                <a:gd name="T7" fmla="*/ 0 h 124"/>
                <a:gd name="T8" fmla="*/ 101 w 101"/>
                <a:gd name="T9" fmla="*/ 0 h 124"/>
                <a:gd name="T10" fmla="*/ 101 w 101"/>
                <a:gd name="T11" fmla="*/ 124 h 124"/>
                <a:gd name="T12" fmla="*/ 89 w 101"/>
                <a:gd name="T13" fmla="*/ 124 h 124"/>
                <a:gd name="T14" fmla="*/ 12 w 101"/>
                <a:gd name="T15" fmla="*/ 18 h 124"/>
                <a:gd name="T16" fmla="*/ 12 w 101"/>
                <a:gd name="T17" fmla="*/ 124 h 124"/>
                <a:gd name="T18" fmla="*/ 0 w 101"/>
                <a:gd name="T19" fmla="*/ 124 h 124"/>
                <a:gd name="T20" fmla="*/ 0 w 10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24">
                  <a:moveTo>
                    <a:pt x="0" y="0"/>
                  </a:moveTo>
                  <a:lnTo>
                    <a:pt x="13" y="0"/>
                  </a:lnTo>
                  <a:lnTo>
                    <a:pt x="87" y="101"/>
                  </a:lnTo>
                  <a:lnTo>
                    <a:pt x="87" y="0"/>
                  </a:lnTo>
                  <a:lnTo>
                    <a:pt x="101" y="0"/>
                  </a:lnTo>
                  <a:lnTo>
                    <a:pt x="101" y="124"/>
                  </a:lnTo>
                  <a:lnTo>
                    <a:pt x="89" y="124"/>
                  </a:lnTo>
                  <a:lnTo>
                    <a:pt x="12" y="18"/>
                  </a:lnTo>
                  <a:lnTo>
                    <a:pt x="1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A720F58E-511B-4691-BB0C-7E9C005922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6200" y="4197351"/>
              <a:ext cx="130175" cy="196850"/>
            </a:xfrm>
            <a:custGeom>
              <a:avLst/>
              <a:gdLst>
                <a:gd name="T0" fmla="*/ 0 w 82"/>
                <a:gd name="T1" fmla="*/ 0 h 124"/>
                <a:gd name="T2" fmla="*/ 82 w 82"/>
                <a:gd name="T3" fmla="*/ 0 h 124"/>
                <a:gd name="T4" fmla="*/ 82 w 82"/>
                <a:gd name="T5" fmla="*/ 12 h 124"/>
                <a:gd name="T6" fmla="*/ 13 w 82"/>
                <a:gd name="T7" fmla="*/ 12 h 124"/>
                <a:gd name="T8" fmla="*/ 13 w 82"/>
                <a:gd name="T9" fmla="*/ 53 h 124"/>
                <a:gd name="T10" fmla="*/ 80 w 82"/>
                <a:gd name="T11" fmla="*/ 53 h 124"/>
                <a:gd name="T12" fmla="*/ 80 w 82"/>
                <a:gd name="T13" fmla="*/ 65 h 124"/>
                <a:gd name="T14" fmla="*/ 13 w 82"/>
                <a:gd name="T15" fmla="*/ 65 h 124"/>
                <a:gd name="T16" fmla="*/ 13 w 82"/>
                <a:gd name="T17" fmla="*/ 112 h 124"/>
                <a:gd name="T18" fmla="*/ 82 w 82"/>
                <a:gd name="T19" fmla="*/ 112 h 124"/>
                <a:gd name="T20" fmla="*/ 82 w 82"/>
                <a:gd name="T21" fmla="*/ 124 h 124"/>
                <a:gd name="T22" fmla="*/ 0 w 82"/>
                <a:gd name="T23" fmla="*/ 124 h 124"/>
                <a:gd name="T24" fmla="*/ 0 w 82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24">
                  <a:moveTo>
                    <a:pt x="0" y="0"/>
                  </a:moveTo>
                  <a:lnTo>
                    <a:pt x="82" y="0"/>
                  </a:lnTo>
                  <a:lnTo>
                    <a:pt x="82" y="12"/>
                  </a:lnTo>
                  <a:lnTo>
                    <a:pt x="13" y="12"/>
                  </a:lnTo>
                  <a:lnTo>
                    <a:pt x="13" y="53"/>
                  </a:lnTo>
                  <a:lnTo>
                    <a:pt x="80" y="53"/>
                  </a:lnTo>
                  <a:lnTo>
                    <a:pt x="80" y="65"/>
                  </a:lnTo>
                  <a:lnTo>
                    <a:pt x="13" y="65"/>
                  </a:lnTo>
                  <a:lnTo>
                    <a:pt x="13" y="112"/>
                  </a:lnTo>
                  <a:lnTo>
                    <a:pt x="82" y="112"/>
                  </a:lnTo>
                  <a:lnTo>
                    <a:pt x="8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42D7B96D-77EF-4C83-8B22-D95AEC757A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48125" y="4197351"/>
              <a:ext cx="166687" cy="196850"/>
            </a:xfrm>
            <a:custGeom>
              <a:avLst/>
              <a:gdLst>
                <a:gd name="T0" fmla="*/ 46 w 105"/>
                <a:gd name="T1" fmla="*/ 12 h 124"/>
                <a:gd name="T2" fmla="*/ 0 w 105"/>
                <a:gd name="T3" fmla="*/ 12 h 124"/>
                <a:gd name="T4" fmla="*/ 0 w 105"/>
                <a:gd name="T5" fmla="*/ 0 h 124"/>
                <a:gd name="T6" fmla="*/ 105 w 105"/>
                <a:gd name="T7" fmla="*/ 0 h 124"/>
                <a:gd name="T8" fmla="*/ 105 w 105"/>
                <a:gd name="T9" fmla="*/ 12 h 124"/>
                <a:gd name="T10" fmla="*/ 59 w 105"/>
                <a:gd name="T11" fmla="*/ 12 h 124"/>
                <a:gd name="T12" fmla="*/ 59 w 105"/>
                <a:gd name="T13" fmla="*/ 124 h 124"/>
                <a:gd name="T14" fmla="*/ 46 w 105"/>
                <a:gd name="T15" fmla="*/ 124 h 124"/>
                <a:gd name="T16" fmla="*/ 46 w 105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4">
                  <a:moveTo>
                    <a:pt x="4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12"/>
                  </a:lnTo>
                  <a:lnTo>
                    <a:pt x="59" y="12"/>
                  </a:lnTo>
                  <a:lnTo>
                    <a:pt x="59" y="124"/>
                  </a:lnTo>
                  <a:lnTo>
                    <a:pt x="46" y="124"/>
                  </a:lnTo>
                  <a:lnTo>
                    <a:pt x="4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AAF9EBF7-B3A2-4271-86DF-AD10DFA2A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800" y="4197351"/>
              <a:ext cx="268287" cy="196850"/>
            </a:xfrm>
            <a:custGeom>
              <a:avLst/>
              <a:gdLst>
                <a:gd name="T0" fmla="*/ 0 w 169"/>
                <a:gd name="T1" fmla="*/ 0 h 124"/>
                <a:gd name="T2" fmla="*/ 14 w 169"/>
                <a:gd name="T3" fmla="*/ 0 h 124"/>
                <a:gd name="T4" fmla="*/ 45 w 169"/>
                <a:gd name="T5" fmla="*/ 101 h 124"/>
                <a:gd name="T6" fmla="*/ 78 w 169"/>
                <a:gd name="T7" fmla="*/ 0 h 124"/>
                <a:gd name="T8" fmla="*/ 91 w 169"/>
                <a:gd name="T9" fmla="*/ 0 h 124"/>
                <a:gd name="T10" fmla="*/ 124 w 169"/>
                <a:gd name="T11" fmla="*/ 101 h 124"/>
                <a:gd name="T12" fmla="*/ 155 w 169"/>
                <a:gd name="T13" fmla="*/ 0 h 124"/>
                <a:gd name="T14" fmla="*/ 169 w 169"/>
                <a:gd name="T15" fmla="*/ 0 h 124"/>
                <a:gd name="T16" fmla="*/ 128 w 169"/>
                <a:gd name="T17" fmla="*/ 124 h 124"/>
                <a:gd name="T18" fmla="*/ 118 w 169"/>
                <a:gd name="T19" fmla="*/ 124 h 124"/>
                <a:gd name="T20" fmla="*/ 85 w 169"/>
                <a:gd name="T21" fmla="*/ 21 h 124"/>
                <a:gd name="T22" fmla="*/ 51 w 169"/>
                <a:gd name="T23" fmla="*/ 124 h 124"/>
                <a:gd name="T24" fmla="*/ 39 w 169"/>
                <a:gd name="T25" fmla="*/ 124 h 124"/>
                <a:gd name="T26" fmla="*/ 0 w 169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4">
                  <a:moveTo>
                    <a:pt x="0" y="0"/>
                  </a:moveTo>
                  <a:lnTo>
                    <a:pt x="14" y="0"/>
                  </a:lnTo>
                  <a:lnTo>
                    <a:pt x="45" y="101"/>
                  </a:lnTo>
                  <a:lnTo>
                    <a:pt x="78" y="0"/>
                  </a:lnTo>
                  <a:lnTo>
                    <a:pt x="91" y="0"/>
                  </a:lnTo>
                  <a:lnTo>
                    <a:pt x="124" y="101"/>
                  </a:lnTo>
                  <a:lnTo>
                    <a:pt x="155" y="0"/>
                  </a:lnTo>
                  <a:lnTo>
                    <a:pt x="169" y="0"/>
                  </a:lnTo>
                  <a:lnTo>
                    <a:pt x="128" y="124"/>
                  </a:lnTo>
                  <a:lnTo>
                    <a:pt x="118" y="124"/>
                  </a:lnTo>
                  <a:lnTo>
                    <a:pt x="85" y="21"/>
                  </a:lnTo>
                  <a:lnTo>
                    <a:pt x="51" y="124"/>
                  </a:lnTo>
                  <a:lnTo>
                    <a:pt x="39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24863184-61D4-4BEA-A1ED-DD43027D05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92588"/>
              <a:ext cx="198437" cy="204788"/>
            </a:xfrm>
            <a:custGeom>
              <a:avLst/>
              <a:gdLst>
                <a:gd name="T0" fmla="*/ 0 w 83"/>
                <a:gd name="T1" fmla="*/ 43 h 85"/>
                <a:gd name="T2" fmla="*/ 42 w 83"/>
                <a:gd name="T3" fmla="*/ 0 h 85"/>
                <a:gd name="T4" fmla="*/ 83 w 83"/>
                <a:gd name="T5" fmla="*/ 43 h 85"/>
                <a:gd name="T6" fmla="*/ 42 w 83"/>
                <a:gd name="T7" fmla="*/ 85 h 85"/>
                <a:gd name="T8" fmla="*/ 0 w 83"/>
                <a:gd name="T9" fmla="*/ 43 h 85"/>
                <a:gd name="T10" fmla="*/ 74 w 83"/>
                <a:gd name="T11" fmla="*/ 43 h 85"/>
                <a:gd name="T12" fmla="*/ 42 w 83"/>
                <a:gd name="T13" fmla="*/ 9 h 85"/>
                <a:gd name="T14" fmla="*/ 9 w 83"/>
                <a:gd name="T15" fmla="*/ 43 h 85"/>
                <a:gd name="T16" fmla="*/ 42 w 83"/>
                <a:gd name="T17" fmla="*/ 77 h 85"/>
                <a:gd name="T18" fmla="*/ 74 w 83"/>
                <a:gd name="T1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5">
                  <a:moveTo>
                    <a:pt x="0" y="43"/>
                  </a:moveTo>
                  <a:cubicBezTo>
                    <a:pt x="0" y="13"/>
                    <a:pt x="15" y="0"/>
                    <a:pt x="42" y="0"/>
                  </a:cubicBezTo>
                  <a:cubicBezTo>
                    <a:pt x="68" y="0"/>
                    <a:pt x="83" y="13"/>
                    <a:pt x="83" y="43"/>
                  </a:cubicBezTo>
                  <a:cubicBezTo>
                    <a:pt x="83" y="72"/>
                    <a:pt x="68" y="85"/>
                    <a:pt x="42" y="85"/>
                  </a:cubicBezTo>
                  <a:cubicBezTo>
                    <a:pt x="15" y="85"/>
                    <a:pt x="0" y="72"/>
                    <a:pt x="0" y="43"/>
                  </a:cubicBezTo>
                  <a:close/>
                  <a:moveTo>
                    <a:pt x="74" y="43"/>
                  </a:moveTo>
                  <a:cubicBezTo>
                    <a:pt x="74" y="21"/>
                    <a:pt x="64" y="9"/>
                    <a:pt x="42" y="9"/>
                  </a:cubicBezTo>
                  <a:cubicBezTo>
                    <a:pt x="19" y="9"/>
                    <a:pt x="9" y="21"/>
                    <a:pt x="9" y="43"/>
                  </a:cubicBezTo>
                  <a:cubicBezTo>
                    <a:pt x="9" y="65"/>
                    <a:pt x="19" y="77"/>
                    <a:pt x="42" y="77"/>
                  </a:cubicBezTo>
                  <a:cubicBezTo>
                    <a:pt x="64" y="77"/>
                    <a:pt x="74" y="65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9B1F8F05-F6BC-424D-B415-1B98A4B6B1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68850" y="4197351"/>
              <a:ext cx="150812" cy="196850"/>
            </a:xfrm>
            <a:custGeom>
              <a:avLst/>
              <a:gdLst>
                <a:gd name="T0" fmla="*/ 33 w 63"/>
                <a:gd name="T1" fmla="*/ 48 h 82"/>
                <a:gd name="T2" fmla="*/ 8 w 63"/>
                <a:gd name="T3" fmla="*/ 48 h 82"/>
                <a:gd name="T4" fmla="*/ 8 w 63"/>
                <a:gd name="T5" fmla="*/ 82 h 82"/>
                <a:gd name="T6" fmla="*/ 0 w 63"/>
                <a:gd name="T7" fmla="*/ 82 h 82"/>
                <a:gd name="T8" fmla="*/ 0 w 63"/>
                <a:gd name="T9" fmla="*/ 0 h 82"/>
                <a:gd name="T10" fmla="*/ 35 w 63"/>
                <a:gd name="T11" fmla="*/ 0 h 82"/>
                <a:gd name="T12" fmla="*/ 63 w 63"/>
                <a:gd name="T13" fmla="*/ 24 h 82"/>
                <a:gd name="T14" fmla="*/ 42 w 63"/>
                <a:gd name="T15" fmla="*/ 48 h 82"/>
                <a:gd name="T16" fmla="*/ 61 w 63"/>
                <a:gd name="T17" fmla="*/ 82 h 82"/>
                <a:gd name="T18" fmla="*/ 52 w 63"/>
                <a:gd name="T19" fmla="*/ 82 h 82"/>
                <a:gd name="T20" fmla="*/ 33 w 63"/>
                <a:gd name="T21" fmla="*/ 48 h 82"/>
                <a:gd name="T22" fmla="*/ 35 w 63"/>
                <a:gd name="T23" fmla="*/ 40 h 82"/>
                <a:gd name="T24" fmla="*/ 54 w 63"/>
                <a:gd name="T25" fmla="*/ 24 h 82"/>
                <a:gd name="T26" fmla="*/ 35 w 63"/>
                <a:gd name="T27" fmla="*/ 8 h 82"/>
                <a:gd name="T28" fmla="*/ 8 w 63"/>
                <a:gd name="T29" fmla="*/ 8 h 82"/>
                <a:gd name="T30" fmla="*/ 8 w 63"/>
                <a:gd name="T31" fmla="*/ 40 h 82"/>
                <a:gd name="T32" fmla="*/ 35 w 63"/>
                <a:gd name="T3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82">
                  <a:moveTo>
                    <a:pt x="33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63" y="7"/>
                    <a:pt x="63" y="24"/>
                  </a:cubicBezTo>
                  <a:cubicBezTo>
                    <a:pt x="63" y="38"/>
                    <a:pt x="56" y="46"/>
                    <a:pt x="42" y="48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2" y="82"/>
                    <a:pt x="52" y="82"/>
                    <a:pt x="52" y="82"/>
                  </a:cubicBezTo>
                  <a:lnTo>
                    <a:pt x="33" y="48"/>
                  </a:lnTo>
                  <a:close/>
                  <a:moveTo>
                    <a:pt x="35" y="40"/>
                  </a:moveTo>
                  <a:cubicBezTo>
                    <a:pt x="47" y="40"/>
                    <a:pt x="54" y="37"/>
                    <a:pt x="54" y="24"/>
                  </a:cubicBezTo>
                  <a:cubicBezTo>
                    <a:pt x="54" y="11"/>
                    <a:pt x="47" y="8"/>
                    <a:pt x="3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lnTo>
                    <a:pt x="35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00C91E9B-149C-4D99-8881-304C93DECC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62525" y="4197351"/>
              <a:ext cx="153987" cy="196850"/>
            </a:xfrm>
            <a:custGeom>
              <a:avLst/>
              <a:gdLst>
                <a:gd name="T0" fmla="*/ 38 w 97"/>
                <a:gd name="T1" fmla="*/ 57 h 124"/>
                <a:gd name="T2" fmla="*/ 14 w 97"/>
                <a:gd name="T3" fmla="*/ 85 h 124"/>
                <a:gd name="T4" fmla="*/ 14 w 97"/>
                <a:gd name="T5" fmla="*/ 124 h 124"/>
                <a:gd name="T6" fmla="*/ 0 w 97"/>
                <a:gd name="T7" fmla="*/ 124 h 124"/>
                <a:gd name="T8" fmla="*/ 0 w 97"/>
                <a:gd name="T9" fmla="*/ 0 h 124"/>
                <a:gd name="T10" fmla="*/ 14 w 97"/>
                <a:gd name="T11" fmla="*/ 0 h 124"/>
                <a:gd name="T12" fmla="*/ 14 w 97"/>
                <a:gd name="T13" fmla="*/ 68 h 124"/>
                <a:gd name="T14" fmla="*/ 76 w 97"/>
                <a:gd name="T15" fmla="*/ 0 h 124"/>
                <a:gd name="T16" fmla="*/ 91 w 97"/>
                <a:gd name="T17" fmla="*/ 0 h 124"/>
                <a:gd name="T18" fmla="*/ 47 w 97"/>
                <a:gd name="T19" fmla="*/ 48 h 124"/>
                <a:gd name="T20" fmla="*/ 97 w 97"/>
                <a:gd name="T21" fmla="*/ 124 h 124"/>
                <a:gd name="T22" fmla="*/ 82 w 97"/>
                <a:gd name="T23" fmla="*/ 124 h 124"/>
                <a:gd name="T24" fmla="*/ 38 w 97"/>
                <a:gd name="T25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4">
                  <a:moveTo>
                    <a:pt x="38" y="57"/>
                  </a:moveTo>
                  <a:lnTo>
                    <a:pt x="14" y="85"/>
                  </a:lnTo>
                  <a:lnTo>
                    <a:pt x="14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8"/>
                  </a:lnTo>
                  <a:lnTo>
                    <a:pt x="76" y="0"/>
                  </a:lnTo>
                  <a:lnTo>
                    <a:pt x="91" y="0"/>
                  </a:lnTo>
                  <a:lnTo>
                    <a:pt x="47" y="48"/>
                  </a:lnTo>
                  <a:lnTo>
                    <a:pt x="97" y="124"/>
                  </a:lnTo>
                  <a:lnTo>
                    <a:pt x="82" y="124"/>
                  </a:lnTo>
                  <a:lnTo>
                    <a:pt x="3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C31EA682-8F2F-4033-AE85-BA364C4F5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33975" y="4192588"/>
              <a:ext cx="160337" cy="204788"/>
            </a:xfrm>
            <a:custGeom>
              <a:avLst/>
              <a:gdLst>
                <a:gd name="T0" fmla="*/ 0 w 67"/>
                <a:gd name="T1" fmla="*/ 75 h 85"/>
                <a:gd name="T2" fmla="*/ 5 w 67"/>
                <a:gd name="T3" fmla="*/ 69 h 85"/>
                <a:gd name="T4" fmla="*/ 34 w 67"/>
                <a:gd name="T5" fmla="*/ 77 h 85"/>
                <a:gd name="T6" fmla="*/ 59 w 67"/>
                <a:gd name="T7" fmla="*/ 61 h 85"/>
                <a:gd name="T8" fmla="*/ 34 w 67"/>
                <a:gd name="T9" fmla="*/ 45 h 85"/>
                <a:gd name="T10" fmla="*/ 5 w 67"/>
                <a:gd name="T11" fmla="*/ 22 h 85"/>
                <a:gd name="T12" fmla="*/ 34 w 67"/>
                <a:gd name="T13" fmla="*/ 0 h 85"/>
                <a:gd name="T14" fmla="*/ 63 w 67"/>
                <a:gd name="T15" fmla="*/ 8 h 85"/>
                <a:gd name="T16" fmla="*/ 58 w 67"/>
                <a:gd name="T17" fmla="*/ 15 h 85"/>
                <a:gd name="T18" fmla="*/ 34 w 67"/>
                <a:gd name="T19" fmla="*/ 8 h 85"/>
                <a:gd name="T20" fmla="*/ 13 w 67"/>
                <a:gd name="T21" fmla="*/ 22 h 85"/>
                <a:gd name="T22" fmla="*/ 36 w 67"/>
                <a:gd name="T23" fmla="*/ 37 h 85"/>
                <a:gd name="T24" fmla="*/ 67 w 67"/>
                <a:gd name="T25" fmla="*/ 61 h 85"/>
                <a:gd name="T26" fmla="*/ 34 w 67"/>
                <a:gd name="T27" fmla="*/ 85 h 85"/>
                <a:gd name="T28" fmla="*/ 0 w 67"/>
                <a:gd name="T2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5">
                  <a:moveTo>
                    <a:pt x="0" y="75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15" y="75"/>
                    <a:pt x="24" y="77"/>
                    <a:pt x="34" y="77"/>
                  </a:cubicBezTo>
                  <a:cubicBezTo>
                    <a:pt x="51" y="77"/>
                    <a:pt x="59" y="72"/>
                    <a:pt x="59" y="61"/>
                  </a:cubicBezTo>
                  <a:cubicBezTo>
                    <a:pt x="59" y="49"/>
                    <a:pt x="49" y="48"/>
                    <a:pt x="34" y="45"/>
                  </a:cubicBezTo>
                  <a:cubicBezTo>
                    <a:pt x="16" y="42"/>
                    <a:pt x="5" y="39"/>
                    <a:pt x="5" y="22"/>
                  </a:cubicBezTo>
                  <a:cubicBezTo>
                    <a:pt x="5" y="7"/>
                    <a:pt x="15" y="0"/>
                    <a:pt x="34" y="0"/>
                  </a:cubicBezTo>
                  <a:cubicBezTo>
                    <a:pt x="47" y="0"/>
                    <a:pt x="56" y="3"/>
                    <a:pt x="63" y="8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1"/>
                    <a:pt x="43" y="8"/>
                    <a:pt x="34" y="8"/>
                  </a:cubicBezTo>
                  <a:cubicBezTo>
                    <a:pt x="19" y="8"/>
                    <a:pt x="13" y="12"/>
                    <a:pt x="13" y="22"/>
                  </a:cubicBezTo>
                  <a:cubicBezTo>
                    <a:pt x="13" y="33"/>
                    <a:pt x="22" y="35"/>
                    <a:pt x="36" y="37"/>
                  </a:cubicBezTo>
                  <a:cubicBezTo>
                    <a:pt x="54" y="40"/>
                    <a:pt x="67" y="43"/>
                    <a:pt x="67" y="61"/>
                  </a:cubicBezTo>
                  <a:cubicBezTo>
                    <a:pt x="67" y="77"/>
                    <a:pt x="57" y="85"/>
                    <a:pt x="34" y="85"/>
                  </a:cubicBezTo>
                  <a:cubicBezTo>
                    <a:pt x="22" y="85"/>
                    <a:pt x="11" y="82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989C632C-5E49-4BA9-99AA-EB80E006D8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3350" y="3379788"/>
              <a:ext cx="352425" cy="730250"/>
            </a:xfrm>
            <a:custGeom>
              <a:avLst/>
              <a:gdLst>
                <a:gd name="T0" fmla="*/ 120 w 147"/>
                <a:gd name="T1" fmla="*/ 0 h 303"/>
                <a:gd name="T2" fmla="*/ 0 w 147"/>
                <a:gd name="T3" fmla="*/ 125 h 303"/>
                <a:gd name="T4" fmla="*/ 0 w 147"/>
                <a:gd name="T5" fmla="*/ 303 h 303"/>
                <a:gd name="T6" fmla="*/ 27 w 147"/>
                <a:gd name="T7" fmla="*/ 303 h 303"/>
                <a:gd name="T8" fmla="*/ 27 w 147"/>
                <a:gd name="T9" fmla="*/ 125 h 303"/>
                <a:gd name="T10" fmla="*/ 120 w 147"/>
                <a:gd name="T11" fmla="*/ 26 h 303"/>
                <a:gd name="T12" fmla="*/ 147 w 147"/>
                <a:gd name="T13" fmla="*/ 27 h 303"/>
                <a:gd name="T14" fmla="*/ 147 w 147"/>
                <a:gd name="T15" fmla="*/ 1 h 303"/>
                <a:gd name="T16" fmla="*/ 120 w 147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303">
                  <a:moveTo>
                    <a:pt x="120" y="0"/>
                  </a:moveTo>
                  <a:cubicBezTo>
                    <a:pt x="5" y="0"/>
                    <a:pt x="0" y="52"/>
                    <a:pt x="0" y="125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70"/>
                    <a:pt x="25" y="26"/>
                    <a:pt x="120" y="26"/>
                  </a:cubicBezTo>
                  <a:cubicBezTo>
                    <a:pt x="130" y="26"/>
                    <a:pt x="139" y="26"/>
                    <a:pt x="147" y="27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9" y="1"/>
                    <a:pt x="13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8916602-BD36-406B-ACE7-C9CACB6CE8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81238" y="3394076"/>
              <a:ext cx="582612" cy="730250"/>
            </a:xfrm>
            <a:custGeom>
              <a:avLst/>
              <a:gdLst>
                <a:gd name="T0" fmla="*/ 0 w 243"/>
                <a:gd name="T1" fmla="*/ 181 h 303"/>
                <a:gd name="T2" fmla="*/ 0 w 243"/>
                <a:gd name="T3" fmla="*/ 0 h 303"/>
                <a:gd name="T4" fmla="*/ 28 w 243"/>
                <a:gd name="T5" fmla="*/ 0 h 303"/>
                <a:gd name="T6" fmla="*/ 28 w 243"/>
                <a:gd name="T7" fmla="*/ 182 h 303"/>
                <a:gd name="T8" fmla="*/ 123 w 243"/>
                <a:gd name="T9" fmla="*/ 278 h 303"/>
                <a:gd name="T10" fmla="*/ 216 w 243"/>
                <a:gd name="T11" fmla="*/ 179 h 303"/>
                <a:gd name="T12" fmla="*/ 216 w 243"/>
                <a:gd name="T13" fmla="*/ 0 h 303"/>
                <a:gd name="T14" fmla="*/ 243 w 243"/>
                <a:gd name="T15" fmla="*/ 0 h 303"/>
                <a:gd name="T16" fmla="*/ 243 w 243"/>
                <a:gd name="T17" fmla="*/ 179 h 303"/>
                <a:gd name="T18" fmla="*/ 123 w 243"/>
                <a:gd name="T19" fmla="*/ 303 h 303"/>
                <a:gd name="T20" fmla="*/ 0 w 243"/>
                <a:gd name="T21" fmla="*/ 18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03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234"/>
                    <a:pt x="27" y="278"/>
                    <a:pt x="123" y="278"/>
                  </a:cubicBezTo>
                  <a:cubicBezTo>
                    <a:pt x="218" y="278"/>
                    <a:pt x="216" y="234"/>
                    <a:pt x="216" y="179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179"/>
                    <a:pt x="243" y="179"/>
                    <a:pt x="243" y="179"/>
                  </a:cubicBezTo>
                  <a:cubicBezTo>
                    <a:pt x="243" y="252"/>
                    <a:pt x="238" y="303"/>
                    <a:pt x="123" y="303"/>
                  </a:cubicBezTo>
                  <a:cubicBezTo>
                    <a:pt x="7" y="303"/>
                    <a:pt x="0" y="252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3B15909C-B863-4B91-9EFD-6A5C9A247F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3388" y="3379788"/>
              <a:ext cx="581025" cy="730250"/>
            </a:xfrm>
            <a:custGeom>
              <a:avLst/>
              <a:gdLst>
                <a:gd name="T0" fmla="*/ 242 w 242"/>
                <a:gd name="T1" fmla="*/ 122 h 303"/>
                <a:gd name="T2" fmla="*/ 242 w 242"/>
                <a:gd name="T3" fmla="*/ 303 h 303"/>
                <a:gd name="T4" fmla="*/ 215 w 242"/>
                <a:gd name="T5" fmla="*/ 303 h 303"/>
                <a:gd name="T6" fmla="*/ 215 w 242"/>
                <a:gd name="T7" fmla="*/ 122 h 303"/>
                <a:gd name="T8" fmla="*/ 120 w 242"/>
                <a:gd name="T9" fmla="*/ 26 h 303"/>
                <a:gd name="T10" fmla="*/ 27 w 242"/>
                <a:gd name="T11" fmla="*/ 125 h 303"/>
                <a:gd name="T12" fmla="*/ 27 w 242"/>
                <a:gd name="T13" fmla="*/ 303 h 303"/>
                <a:gd name="T14" fmla="*/ 0 w 242"/>
                <a:gd name="T15" fmla="*/ 303 h 303"/>
                <a:gd name="T16" fmla="*/ 0 w 242"/>
                <a:gd name="T17" fmla="*/ 125 h 303"/>
                <a:gd name="T18" fmla="*/ 120 w 242"/>
                <a:gd name="T19" fmla="*/ 0 h 303"/>
                <a:gd name="T20" fmla="*/ 242 w 242"/>
                <a:gd name="T21" fmla="*/ 1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303">
                  <a:moveTo>
                    <a:pt x="242" y="122"/>
                  </a:moveTo>
                  <a:cubicBezTo>
                    <a:pt x="242" y="303"/>
                    <a:pt x="242" y="303"/>
                    <a:pt x="242" y="303"/>
                  </a:cubicBezTo>
                  <a:cubicBezTo>
                    <a:pt x="215" y="303"/>
                    <a:pt x="215" y="303"/>
                    <a:pt x="215" y="303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215" y="70"/>
                    <a:pt x="215" y="26"/>
                    <a:pt x="120" y="26"/>
                  </a:cubicBezTo>
                  <a:cubicBezTo>
                    <a:pt x="25" y="26"/>
                    <a:pt x="27" y="70"/>
                    <a:pt x="27" y="125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2"/>
                    <a:pt x="5" y="0"/>
                    <a:pt x="120" y="0"/>
                  </a:cubicBezTo>
                  <a:cubicBezTo>
                    <a:pt x="235" y="0"/>
                    <a:pt x="242" y="52"/>
                    <a:pt x="242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Rectangle 16">
              <a:extLst>
                <a:ext uri="{FF2B5EF4-FFF2-40B4-BE49-F238E27FC236}">
                  <a16:creationId xmlns:a16="http://schemas.microsoft.com/office/drawing/2014/main" id="{23238A1E-5709-4EAC-94B7-5F6AF848C0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76650" y="3397251"/>
              <a:ext cx="61912" cy="712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AD4EB01E-926D-4B13-A488-A9571F8698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57625" y="3397251"/>
              <a:ext cx="573087" cy="712788"/>
            </a:xfrm>
            <a:custGeom>
              <a:avLst/>
              <a:gdLst>
                <a:gd name="T0" fmla="*/ 0 w 239"/>
                <a:gd name="T1" fmla="*/ 0 h 296"/>
                <a:gd name="T2" fmla="*/ 139 w 239"/>
                <a:gd name="T3" fmla="*/ 0 h 296"/>
                <a:gd name="T4" fmla="*/ 239 w 239"/>
                <a:gd name="T5" fmla="*/ 95 h 296"/>
                <a:gd name="T6" fmla="*/ 139 w 239"/>
                <a:gd name="T7" fmla="*/ 193 h 296"/>
                <a:gd name="T8" fmla="*/ 27 w 239"/>
                <a:gd name="T9" fmla="*/ 193 h 296"/>
                <a:gd name="T10" fmla="*/ 27 w 239"/>
                <a:gd name="T11" fmla="*/ 296 h 296"/>
                <a:gd name="T12" fmla="*/ 0 w 239"/>
                <a:gd name="T13" fmla="*/ 296 h 296"/>
                <a:gd name="T14" fmla="*/ 0 w 239"/>
                <a:gd name="T15" fmla="*/ 0 h 296"/>
                <a:gd name="T16" fmla="*/ 139 w 239"/>
                <a:gd name="T17" fmla="*/ 167 h 296"/>
                <a:gd name="T18" fmla="*/ 211 w 239"/>
                <a:gd name="T19" fmla="*/ 96 h 296"/>
                <a:gd name="T20" fmla="*/ 138 w 239"/>
                <a:gd name="T21" fmla="*/ 26 h 296"/>
                <a:gd name="T22" fmla="*/ 27 w 239"/>
                <a:gd name="T23" fmla="*/ 26 h 296"/>
                <a:gd name="T24" fmla="*/ 27 w 239"/>
                <a:gd name="T25" fmla="*/ 167 h 296"/>
                <a:gd name="T26" fmla="*/ 139 w 239"/>
                <a:gd name="T27" fmla="*/ 1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96">
                  <a:moveTo>
                    <a:pt x="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208" y="0"/>
                    <a:pt x="239" y="34"/>
                    <a:pt x="239" y="95"/>
                  </a:cubicBezTo>
                  <a:cubicBezTo>
                    <a:pt x="239" y="156"/>
                    <a:pt x="208" y="193"/>
                    <a:pt x="139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7" y="296"/>
                    <a:pt x="27" y="296"/>
                    <a:pt x="27" y="296"/>
                  </a:cubicBezTo>
                  <a:cubicBezTo>
                    <a:pt x="0" y="296"/>
                    <a:pt x="0" y="296"/>
                    <a:pt x="0" y="296"/>
                  </a:cubicBezTo>
                  <a:lnTo>
                    <a:pt x="0" y="0"/>
                  </a:lnTo>
                  <a:close/>
                  <a:moveTo>
                    <a:pt x="139" y="167"/>
                  </a:moveTo>
                  <a:cubicBezTo>
                    <a:pt x="187" y="167"/>
                    <a:pt x="211" y="143"/>
                    <a:pt x="211" y="96"/>
                  </a:cubicBezTo>
                  <a:cubicBezTo>
                    <a:pt x="211" y="49"/>
                    <a:pt x="185" y="26"/>
                    <a:pt x="13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167"/>
                    <a:pt x="27" y="167"/>
                    <a:pt x="27" y="167"/>
                  </a:cubicBezTo>
                  <a:lnTo>
                    <a:pt x="139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1B702DAA-777C-4935-8D21-31BF0B6FE5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3378201"/>
              <a:ext cx="614362" cy="746125"/>
            </a:xfrm>
            <a:custGeom>
              <a:avLst/>
              <a:gdLst>
                <a:gd name="T0" fmla="*/ 0 w 256"/>
                <a:gd name="T1" fmla="*/ 155 h 310"/>
                <a:gd name="T2" fmla="*/ 137 w 256"/>
                <a:gd name="T3" fmla="*/ 0 h 310"/>
                <a:gd name="T4" fmla="*/ 256 w 256"/>
                <a:gd name="T5" fmla="*/ 160 h 310"/>
                <a:gd name="T6" fmla="*/ 27 w 256"/>
                <a:gd name="T7" fmla="*/ 160 h 310"/>
                <a:gd name="T8" fmla="*/ 139 w 256"/>
                <a:gd name="T9" fmla="*/ 286 h 310"/>
                <a:gd name="T10" fmla="*/ 236 w 256"/>
                <a:gd name="T11" fmla="*/ 254 h 310"/>
                <a:gd name="T12" fmla="*/ 251 w 256"/>
                <a:gd name="T13" fmla="*/ 274 h 310"/>
                <a:gd name="T14" fmla="*/ 139 w 256"/>
                <a:gd name="T15" fmla="*/ 310 h 310"/>
                <a:gd name="T16" fmla="*/ 0 w 256"/>
                <a:gd name="T17" fmla="*/ 155 h 310"/>
                <a:gd name="T18" fmla="*/ 27 w 256"/>
                <a:gd name="T19" fmla="*/ 135 h 310"/>
                <a:gd name="T20" fmla="*/ 229 w 256"/>
                <a:gd name="T21" fmla="*/ 135 h 310"/>
                <a:gd name="T22" fmla="*/ 136 w 256"/>
                <a:gd name="T23" fmla="*/ 25 h 310"/>
                <a:gd name="T24" fmla="*/ 27 w 256"/>
                <a:gd name="T25" fmla="*/ 1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10">
                  <a:moveTo>
                    <a:pt x="0" y="155"/>
                  </a:moveTo>
                  <a:cubicBezTo>
                    <a:pt x="0" y="68"/>
                    <a:pt x="25" y="0"/>
                    <a:pt x="137" y="0"/>
                  </a:cubicBezTo>
                  <a:cubicBezTo>
                    <a:pt x="252" y="0"/>
                    <a:pt x="256" y="78"/>
                    <a:pt x="256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232"/>
                    <a:pt x="45" y="286"/>
                    <a:pt x="139" y="286"/>
                  </a:cubicBezTo>
                  <a:cubicBezTo>
                    <a:pt x="189" y="286"/>
                    <a:pt x="212" y="272"/>
                    <a:pt x="236" y="254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24" y="294"/>
                    <a:pt x="192" y="310"/>
                    <a:pt x="139" y="310"/>
                  </a:cubicBezTo>
                  <a:cubicBezTo>
                    <a:pt x="22" y="310"/>
                    <a:pt x="0" y="242"/>
                    <a:pt x="0" y="155"/>
                  </a:cubicBezTo>
                  <a:close/>
                  <a:moveTo>
                    <a:pt x="27" y="135"/>
                  </a:moveTo>
                  <a:cubicBezTo>
                    <a:pt x="229" y="135"/>
                    <a:pt x="229" y="135"/>
                    <a:pt x="229" y="135"/>
                  </a:cubicBezTo>
                  <a:cubicBezTo>
                    <a:pt x="226" y="76"/>
                    <a:pt x="223" y="25"/>
                    <a:pt x="136" y="25"/>
                  </a:cubicBezTo>
                  <a:cubicBezTo>
                    <a:pt x="53" y="25"/>
                    <a:pt x="30" y="70"/>
                    <a:pt x="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0166519D-01B0-4CC3-B2C7-73505A8F7B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55788" y="3394076"/>
              <a:ext cx="312737" cy="873125"/>
            </a:xfrm>
            <a:custGeom>
              <a:avLst/>
              <a:gdLst>
                <a:gd name="T0" fmla="*/ 10 w 130"/>
                <a:gd name="T1" fmla="*/ 362 h 362"/>
                <a:gd name="T2" fmla="*/ 130 w 130"/>
                <a:gd name="T3" fmla="*/ 237 h 362"/>
                <a:gd name="T4" fmla="*/ 130 w 130"/>
                <a:gd name="T5" fmla="*/ 0 h 362"/>
                <a:gd name="T6" fmla="*/ 103 w 130"/>
                <a:gd name="T7" fmla="*/ 0 h 362"/>
                <a:gd name="T8" fmla="*/ 103 w 130"/>
                <a:gd name="T9" fmla="*/ 237 h 362"/>
                <a:gd name="T10" fmla="*/ 10 w 130"/>
                <a:gd name="T11" fmla="*/ 336 h 362"/>
                <a:gd name="T12" fmla="*/ 0 w 130"/>
                <a:gd name="T13" fmla="*/ 336 h 362"/>
                <a:gd name="T14" fmla="*/ 0 w 130"/>
                <a:gd name="T15" fmla="*/ 361 h 362"/>
                <a:gd name="T16" fmla="*/ 10 w 130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62">
                  <a:moveTo>
                    <a:pt x="10" y="362"/>
                  </a:moveTo>
                  <a:cubicBezTo>
                    <a:pt x="126" y="362"/>
                    <a:pt x="130" y="310"/>
                    <a:pt x="130" y="23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237"/>
                    <a:pt x="103" y="237"/>
                    <a:pt x="103" y="237"/>
                  </a:cubicBezTo>
                  <a:cubicBezTo>
                    <a:pt x="103" y="292"/>
                    <a:pt x="105" y="336"/>
                    <a:pt x="10" y="336"/>
                  </a:cubicBezTo>
                  <a:cubicBezTo>
                    <a:pt x="7" y="336"/>
                    <a:pt x="3" y="336"/>
                    <a:pt x="0" y="336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3" y="362"/>
                    <a:pt x="7" y="362"/>
                    <a:pt x="10" y="3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2C25CB92-1B9A-46C4-9247-53F12660A6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73688" y="4022726"/>
              <a:ext cx="90487" cy="92075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2 h 38"/>
                <a:gd name="T12" fmla="*/ 3 w 38"/>
                <a:gd name="T13" fmla="*/ 19 h 38"/>
                <a:gd name="T14" fmla="*/ 19 w 38"/>
                <a:gd name="T15" fmla="*/ 35 h 38"/>
                <a:gd name="T16" fmla="*/ 36 w 38"/>
                <a:gd name="T17" fmla="*/ 19 h 38"/>
                <a:gd name="T18" fmla="*/ 19 w 38"/>
                <a:gd name="T1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29"/>
                    <a:pt x="30" y="38"/>
                    <a:pt x="19" y="38"/>
                  </a:cubicBezTo>
                  <a:close/>
                  <a:moveTo>
                    <a:pt x="19" y="2"/>
                  </a:moveTo>
                  <a:cubicBezTo>
                    <a:pt x="10" y="2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28" y="35"/>
                    <a:pt x="36" y="28"/>
                    <a:pt x="36" y="19"/>
                  </a:cubicBezTo>
                  <a:cubicBezTo>
                    <a:pt x="36" y="10"/>
                    <a:pt x="28" y="2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70F41723-9A1A-4717-BFBE-3863C240C5A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02263" y="4041776"/>
              <a:ext cx="41275" cy="53975"/>
            </a:xfrm>
            <a:custGeom>
              <a:avLst/>
              <a:gdLst>
                <a:gd name="T0" fmla="*/ 8 w 17"/>
                <a:gd name="T1" fmla="*/ 13 h 22"/>
                <a:gd name="T2" fmla="*/ 2 w 17"/>
                <a:gd name="T3" fmla="*/ 13 h 22"/>
                <a:gd name="T4" fmla="*/ 2 w 17"/>
                <a:gd name="T5" fmla="*/ 22 h 22"/>
                <a:gd name="T6" fmla="*/ 0 w 17"/>
                <a:gd name="T7" fmla="*/ 22 h 22"/>
                <a:gd name="T8" fmla="*/ 0 w 17"/>
                <a:gd name="T9" fmla="*/ 0 h 22"/>
                <a:gd name="T10" fmla="*/ 9 w 17"/>
                <a:gd name="T11" fmla="*/ 0 h 22"/>
                <a:gd name="T12" fmla="*/ 17 w 17"/>
                <a:gd name="T13" fmla="*/ 7 h 22"/>
                <a:gd name="T14" fmla="*/ 12 w 17"/>
                <a:gd name="T15" fmla="*/ 13 h 22"/>
                <a:gd name="T16" fmla="*/ 16 w 17"/>
                <a:gd name="T17" fmla="*/ 22 h 22"/>
                <a:gd name="T18" fmla="*/ 13 w 17"/>
                <a:gd name="T19" fmla="*/ 22 h 22"/>
                <a:gd name="T20" fmla="*/ 8 w 17"/>
                <a:gd name="T21" fmla="*/ 13 h 22"/>
                <a:gd name="T22" fmla="*/ 9 w 17"/>
                <a:gd name="T23" fmla="*/ 11 h 22"/>
                <a:gd name="T24" fmla="*/ 14 w 17"/>
                <a:gd name="T25" fmla="*/ 7 h 22"/>
                <a:gd name="T26" fmla="*/ 9 w 17"/>
                <a:gd name="T27" fmla="*/ 3 h 22"/>
                <a:gd name="T28" fmla="*/ 2 w 17"/>
                <a:gd name="T29" fmla="*/ 3 h 22"/>
                <a:gd name="T30" fmla="*/ 2 w 17"/>
                <a:gd name="T31" fmla="*/ 11 h 22"/>
                <a:gd name="T32" fmla="*/ 9 w 17"/>
                <a:gd name="T3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2">
                  <a:moveTo>
                    <a:pt x="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7" y="2"/>
                    <a:pt x="17" y="7"/>
                  </a:cubicBezTo>
                  <a:cubicBezTo>
                    <a:pt x="17" y="10"/>
                    <a:pt x="15" y="12"/>
                    <a:pt x="12" y="1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lnTo>
                    <a:pt x="8" y="13"/>
                  </a:lnTo>
                  <a:close/>
                  <a:moveTo>
                    <a:pt x="9" y="11"/>
                  </a:moveTo>
                  <a:cubicBezTo>
                    <a:pt x="12" y="11"/>
                    <a:pt x="14" y="10"/>
                    <a:pt x="14" y="7"/>
                  </a:cubicBezTo>
                  <a:cubicBezTo>
                    <a:pt x="14" y="4"/>
                    <a:pt x="12" y="3"/>
                    <a:pt x="9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839CEA-3494-43BD-8E61-FEE6FC3D33EA}"/>
              </a:ext>
            </a:extLst>
          </p:cNvPr>
          <p:cNvCxnSpPr>
            <a:cxnSpLocks/>
          </p:cNvCxnSpPr>
          <p:nvPr userDrawn="1"/>
        </p:nvCxnSpPr>
        <p:spPr>
          <a:xfrm>
            <a:off x="6445188" y="1251074"/>
            <a:ext cx="5292855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95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1EE1F524-3C79-419C-A222-38AC94DA3E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6858000" cy="6858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DF3C748-D5E2-4FB5-9576-EE213493AB87}"/>
              </a:ext>
            </a:extLst>
          </p:cNvPr>
          <p:cNvSpPr/>
          <p:nvPr userDrawn="1"/>
        </p:nvSpPr>
        <p:spPr>
          <a:xfrm>
            <a:off x="5850384" y="1"/>
            <a:ext cx="6341615" cy="6858000"/>
          </a:xfrm>
          <a:prstGeom prst="rect">
            <a:avLst/>
          </a:prstGeom>
          <a:gradFill flip="none" rotWithShape="1">
            <a:gsLst>
              <a:gs pos="54000">
                <a:srgbClr val="73992F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1615-CF6C-418C-A2F8-8AF5B0A38D93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DDE4-075D-4337-BEBB-166C4FA55F1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5896E1A-46B6-441E-831F-0C83472FFC4B}"/>
              </a:ext>
            </a:extLst>
          </p:cNvPr>
          <p:cNvCxnSpPr/>
          <p:nvPr userDrawn="1"/>
        </p:nvCxnSpPr>
        <p:spPr>
          <a:xfrm>
            <a:off x="11294960" y="6596757"/>
            <a:ext cx="0" cy="18566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7C53FF-5A2C-454D-9362-097ECCE231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0032" y="2485748"/>
            <a:ext cx="5132335" cy="1074199"/>
          </a:xfrm>
        </p:spPr>
        <p:txBody>
          <a:bodyPr anchor="ctr" anchorCtr="0"/>
          <a:lstStyle>
            <a:lvl1pPr marL="0" indent="0">
              <a:spcBef>
                <a:spcPts val="1600"/>
              </a:spcBef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690016" indent="-228594">
              <a:defRPr sz="1600">
                <a:solidFill>
                  <a:schemeClr val="bg1"/>
                </a:solidFill>
              </a:defRPr>
            </a:lvl2pPr>
            <a:lvl3pPr marL="1068891" indent="-228594"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Division Slide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F16A6E-CC35-4B78-9DF5-68D095D02AFF}"/>
              </a:ext>
            </a:extLst>
          </p:cNvPr>
          <p:cNvGrpSpPr/>
          <p:nvPr userDrawn="1"/>
        </p:nvGrpSpPr>
        <p:grpSpPr>
          <a:xfrm>
            <a:off x="10324956" y="6592898"/>
            <a:ext cx="698591" cy="191911"/>
            <a:chOff x="1855788" y="3378201"/>
            <a:chExt cx="3709987" cy="1019175"/>
          </a:xfrm>
          <a:solidFill>
            <a:schemeClr val="bg2"/>
          </a:solidFill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B94135C2-0B4B-4CB5-90D9-271F82C361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4197351"/>
              <a:ext cx="160337" cy="196850"/>
            </a:xfrm>
            <a:custGeom>
              <a:avLst/>
              <a:gdLst>
                <a:gd name="T0" fmla="*/ 0 w 101"/>
                <a:gd name="T1" fmla="*/ 0 h 124"/>
                <a:gd name="T2" fmla="*/ 13 w 101"/>
                <a:gd name="T3" fmla="*/ 0 h 124"/>
                <a:gd name="T4" fmla="*/ 87 w 101"/>
                <a:gd name="T5" fmla="*/ 101 h 124"/>
                <a:gd name="T6" fmla="*/ 87 w 101"/>
                <a:gd name="T7" fmla="*/ 0 h 124"/>
                <a:gd name="T8" fmla="*/ 101 w 101"/>
                <a:gd name="T9" fmla="*/ 0 h 124"/>
                <a:gd name="T10" fmla="*/ 101 w 101"/>
                <a:gd name="T11" fmla="*/ 124 h 124"/>
                <a:gd name="T12" fmla="*/ 89 w 101"/>
                <a:gd name="T13" fmla="*/ 124 h 124"/>
                <a:gd name="T14" fmla="*/ 12 w 101"/>
                <a:gd name="T15" fmla="*/ 18 h 124"/>
                <a:gd name="T16" fmla="*/ 12 w 101"/>
                <a:gd name="T17" fmla="*/ 124 h 124"/>
                <a:gd name="T18" fmla="*/ 0 w 101"/>
                <a:gd name="T19" fmla="*/ 124 h 124"/>
                <a:gd name="T20" fmla="*/ 0 w 10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24">
                  <a:moveTo>
                    <a:pt x="0" y="0"/>
                  </a:moveTo>
                  <a:lnTo>
                    <a:pt x="13" y="0"/>
                  </a:lnTo>
                  <a:lnTo>
                    <a:pt x="87" y="101"/>
                  </a:lnTo>
                  <a:lnTo>
                    <a:pt x="87" y="0"/>
                  </a:lnTo>
                  <a:lnTo>
                    <a:pt x="101" y="0"/>
                  </a:lnTo>
                  <a:lnTo>
                    <a:pt x="101" y="124"/>
                  </a:lnTo>
                  <a:lnTo>
                    <a:pt x="89" y="124"/>
                  </a:lnTo>
                  <a:lnTo>
                    <a:pt x="12" y="18"/>
                  </a:lnTo>
                  <a:lnTo>
                    <a:pt x="1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A720F58E-511B-4691-BB0C-7E9C005922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6200" y="4197351"/>
              <a:ext cx="130175" cy="196850"/>
            </a:xfrm>
            <a:custGeom>
              <a:avLst/>
              <a:gdLst>
                <a:gd name="T0" fmla="*/ 0 w 82"/>
                <a:gd name="T1" fmla="*/ 0 h 124"/>
                <a:gd name="T2" fmla="*/ 82 w 82"/>
                <a:gd name="T3" fmla="*/ 0 h 124"/>
                <a:gd name="T4" fmla="*/ 82 w 82"/>
                <a:gd name="T5" fmla="*/ 12 h 124"/>
                <a:gd name="T6" fmla="*/ 13 w 82"/>
                <a:gd name="T7" fmla="*/ 12 h 124"/>
                <a:gd name="T8" fmla="*/ 13 w 82"/>
                <a:gd name="T9" fmla="*/ 53 h 124"/>
                <a:gd name="T10" fmla="*/ 80 w 82"/>
                <a:gd name="T11" fmla="*/ 53 h 124"/>
                <a:gd name="T12" fmla="*/ 80 w 82"/>
                <a:gd name="T13" fmla="*/ 65 h 124"/>
                <a:gd name="T14" fmla="*/ 13 w 82"/>
                <a:gd name="T15" fmla="*/ 65 h 124"/>
                <a:gd name="T16" fmla="*/ 13 w 82"/>
                <a:gd name="T17" fmla="*/ 112 h 124"/>
                <a:gd name="T18" fmla="*/ 82 w 82"/>
                <a:gd name="T19" fmla="*/ 112 h 124"/>
                <a:gd name="T20" fmla="*/ 82 w 82"/>
                <a:gd name="T21" fmla="*/ 124 h 124"/>
                <a:gd name="T22" fmla="*/ 0 w 82"/>
                <a:gd name="T23" fmla="*/ 124 h 124"/>
                <a:gd name="T24" fmla="*/ 0 w 82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24">
                  <a:moveTo>
                    <a:pt x="0" y="0"/>
                  </a:moveTo>
                  <a:lnTo>
                    <a:pt x="82" y="0"/>
                  </a:lnTo>
                  <a:lnTo>
                    <a:pt x="82" y="12"/>
                  </a:lnTo>
                  <a:lnTo>
                    <a:pt x="13" y="12"/>
                  </a:lnTo>
                  <a:lnTo>
                    <a:pt x="13" y="53"/>
                  </a:lnTo>
                  <a:lnTo>
                    <a:pt x="80" y="53"/>
                  </a:lnTo>
                  <a:lnTo>
                    <a:pt x="80" y="65"/>
                  </a:lnTo>
                  <a:lnTo>
                    <a:pt x="13" y="65"/>
                  </a:lnTo>
                  <a:lnTo>
                    <a:pt x="13" y="112"/>
                  </a:lnTo>
                  <a:lnTo>
                    <a:pt x="82" y="112"/>
                  </a:lnTo>
                  <a:lnTo>
                    <a:pt x="8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42D7B96D-77EF-4C83-8B22-D95AEC757A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48125" y="4197351"/>
              <a:ext cx="166687" cy="196850"/>
            </a:xfrm>
            <a:custGeom>
              <a:avLst/>
              <a:gdLst>
                <a:gd name="T0" fmla="*/ 46 w 105"/>
                <a:gd name="T1" fmla="*/ 12 h 124"/>
                <a:gd name="T2" fmla="*/ 0 w 105"/>
                <a:gd name="T3" fmla="*/ 12 h 124"/>
                <a:gd name="T4" fmla="*/ 0 w 105"/>
                <a:gd name="T5" fmla="*/ 0 h 124"/>
                <a:gd name="T6" fmla="*/ 105 w 105"/>
                <a:gd name="T7" fmla="*/ 0 h 124"/>
                <a:gd name="T8" fmla="*/ 105 w 105"/>
                <a:gd name="T9" fmla="*/ 12 h 124"/>
                <a:gd name="T10" fmla="*/ 59 w 105"/>
                <a:gd name="T11" fmla="*/ 12 h 124"/>
                <a:gd name="T12" fmla="*/ 59 w 105"/>
                <a:gd name="T13" fmla="*/ 124 h 124"/>
                <a:gd name="T14" fmla="*/ 46 w 105"/>
                <a:gd name="T15" fmla="*/ 124 h 124"/>
                <a:gd name="T16" fmla="*/ 46 w 105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4">
                  <a:moveTo>
                    <a:pt x="4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12"/>
                  </a:lnTo>
                  <a:lnTo>
                    <a:pt x="59" y="12"/>
                  </a:lnTo>
                  <a:lnTo>
                    <a:pt x="59" y="124"/>
                  </a:lnTo>
                  <a:lnTo>
                    <a:pt x="46" y="124"/>
                  </a:lnTo>
                  <a:lnTo>
                    <a:pt x="4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AAF9EBF7-B3A2-4271-86DF-AD10DFA2AC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800" y="4197351"/>
              <a:ext cx="268287" cy="196850"/>
            </a:xfrm>
            <a:custGeom>
              <a:avLst/>
              <a:gdLst>
                <a:gd name="T0" fmla="*/ 0 w 169"/>
                <a:gd name="T1" fmla="*/ 0 h 124"/>
                <a:gd name="T2" fmla="*/ 14 w 169"/>
                <a:gd name="T3" fmla="*/ 0 h 124"/>
                <a:gd name="T4" fmla="*/ 45 w 169"/>
                <a:gd name="T5" fmla="*/ 101 h 124"/>
                <a:gd name="T6" fmla="*/ 78 w 169"/>
                <a:gd name="T7" fmla="*/ 0 h 124"/>
                <a:gd name="T8" fmla="*/ 91 w 169"/>
                <a:gd name="T9" fmla="*/ 0 h 124"/>
                <a:gd name="T10" fmla="*/ 124 w 169"/>
                <a:gd name="T11" fmla="*/ 101 h 124"/>
                <a:gd name="T12" fmla="*/ 155 w 169"/>
                <a:gd name="T13" fmla="*/ 0 h 124"/>
                <a:gd name="T14" fmla="*/ 169 w 169"/>
                <a:gd name="T15" fmla="*/ 0 h 124"/>
                <a:gd name="T16" fmla="*/ 128 w 169"/>
                <a:gd name="T17" fmla="*/ 124 h 124"/>
                <a:gd name="T18" fmla="*/ 118 w 169"/>
                <a:gd name="T19" fmla="*/ 124 h 124"/>
                <a:gd name="T20" fmla="*/ 85 w 169"/>
                <a:gd name="T21" fmla="*/ 21 h 124"/>
                <a:gd name="T22" fmla="*/ 51 w 169"/>
                <a:gd name="T23" fmla="*/ 124 h 124"/>
                <a:gd name="T24" fmla="*/ 39 w 169"/>
                <a:gd name="T25" fmla="*/ 124 h 124"/>
                <a:gd name="T26" fmla="*/ 0 w 169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4">
                  <a:moveTo>
                    <a:pt x="0" y="0"/>
                  </a:moveTo>
                  <a:lnTo>
                    <a:pt x="14" y="0"/>
                  </a:lnTo>
                  <a:lnTo>
                    <a:pt x="45" y="101"/>
                  </a:lnTo>
                  <a:lnTo>
                    <a:pt x="78" y="0"/>
                  </a:lnTo>
                  <a:lnTo>
                    <a:pt x="91" y="0"/>
                  </a:lnTo>
                  <a:lnTo>
                    <a:pt x="124" y="101"/>
                  </a:lnTo>
                  <a:lnTo>
                    <a:pt x="155" y="0"/>
                  </a:lnTo>
                  <a:lnTo>
                    <a:pt x="169" y="0"/>
                  </a:lnTo>
                  <a:lnTo>
                    <a:pt x="128" y="124"/>
                  </a:lnTo>
                  <a:lnTo>
                    <a:pt x="118" y="124"/>
                  </a:lnTo>
                  <a:lnTo>
                    <a:pt x="85" y="21"/>
                  </a:lnTo>
                  <a:lnTo>
                    <a:pt x="51" y="124"/>
                  </a:lnTo>
                  <a:lnTo>
                    <a:pt x="39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24863184-61D4-4BEA-A1ED-DD43027D05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92588"/>
              <a:ext cx="198437" cy="204788"/>
            </a:xfrm>
            <a:custGeom>
              <a:avLst/>
              <a:gdLst>
                <a:gd name="T0" fmla="*/ 0 w 83"/>
                <a:gd name="T1" fmla="*/ 43 h 85"/>
                <a:gd name="T2" fmla="*/ 42 w 83"/>
                <a:gd name="T3" fmla="*/ 0 h 85"/>
                <a:gd name="T4" fmla="*/ 83 w 83"/>
                <a:gd name="T5" fmla="*/ 43 h 85"/>
                <a:gd name="T6" fmla="*/ 42 w 83"/>
                <a:gd name="T7" fmla="*/ 85 h 85"/>
                <a:gd name="T8" fmla="*/ 0 w 83"/>
                <a:gd name="T9" fmla="*/ 43 h 85"/>
                <a:gd name="T10" fmla="*/ 74 w 83"/>
                <a:gd name="T11" fmla="*/ 43 h 85"/>
                <a:gd name="T12" fmla="*/ 42 w 83"/>
                <a:gd name="T13" fmla="*/ 9 h 85"/>
                <a:gd name="T14" fmla="*/ 9 w 83"/>
                <a:gd name="T15" fmla="*/ 43 h 85"/>
                <a:gd name="T16" fmla="*/ 42 w 83"/>
                <a:gd name="T17" fmla="*/ 77 h 85"/>
                <a:gd name="T18" fmla="*/ 74 w 83"/>
                <a:gd name="T1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5">
                  <a:moveTo>
                    <a:pt x="0" y="43"/>
                  </a:moveTo>
                  <a:cubicBezTo>
                    <a:pt x="0" y="13"/>
                    <a:pt x="15" y="0"/>
                    <a:pt x="42" y="0"/>
                  </a:cubicBezTo>
                  <a:cubicBezTo>
                    <a:pt x="68" y="0"/>
                    <a:pt x="83" y="13"/>
                    <a:pt x="83" y="43"/>
                  </a:cubicBezTo>
                  <a:cubicBezTo>
                    <a:pt x="83" y="72"/>
                    <a:pt x="68" y="85"/>
                    <a:pt x="42" y="85"/>
                  </a:cubicBezTo>
                  <a:cubicBezTo>
                    <a:pt x="15" y="85"/>
                    <a:pt x="0" y="72"/>
                    <a:pt x="0" y="43"/>
                  </a:cubicBezTo>
                  <a:close/>
                  <a:moveTo>
                    <a:pt x="74" y="43"/>
                  </a:moveTo>
                  <a:cubicBezTo>
                    <a:pt x="74" y="21"/>
                    <a:pt x="64" y="9"/>
                    <a:pt x="42" y="9"/>
                  </a:cubicBezTo>
                  <a:cubicBezTo>
                    <a:pt x="19" y="9"/>
                    <a:pt x="9" y="21"/>
                    <a:pt x="9" y="43"/>
                  </a:cubicBezTo>
                  <a:cubicBezTo>
                    <a:pt x="9" y="65"/>
                    <a:pt x="19" y="77"/>
                    <a:pt x="42" y="77"/>
                  </a:cubicBezTo>
                  <a:cubicBezTo>
                    <a:pt x="64" y="77"/>
                    <a:pt x="74" y="65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9B1F8F05-F6BC-424D-B415-1B98A4B6B1B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68850" y="4197351"/>
              <a:ext cx="150812" cy="196850"/>
            </a:xfrm>
            <a:custGeom>
              <a:avLst/>
              <a:gdLst>
                <a:gd name="T0" fmla="*/ 33 w 63"/>
                <a:gd name="T1" fmla="*/ 48 h 82"/>
                <a:gd name="T2" fmla="*/ 8 w 63"/>
                <a:gd name="T3" fmla="*/ 48 h 82"/>
                <a:gd name="T4" fmla="*/ 8 w 63"/>
                <a:gd name="T5" fmla="*/ 82 h 82"/>
                <a:gd name="T6" fmla="*/ 0 w 63"/>
                <a:gd name="T7" fmla="*/ 82 h 82"/>
                <a:gd name="T8" fmla="*/ 0 w 63"/>
                <a:gd name="T9" fmla="*/ 0 h 82"/>
                <a:gd name="T10" fmla="*/ 35 w 63"/>
                <a:gd name="T11" fmla="*/ 0 h 82"/>
                <a:gd name="T12" fmla="*/ 63 w 63"/>
                <a:gd name="T13" fmla="*/ 24 h 82"/>
                <a:gd name="T14" fmla="*/ 42 w 63"/>
                <a:gd name="T15" fmla="*/ 48 h 82"/>
                <a:gd name="T16" fmla="*/ 61 w 63"/>
                <a:gd name="T17" fmla="*/ 82 h 82"/>
                <a:gd name="T18" fmla="*/ 52 w 63"/>
                <a:gd name="T19" fmla="*/ 82 h 82"/>
                <a:gd name="T20" fmla="*/ 33 w 63"/>
                <a:gd name="T21" fmla="*/ 48 h 82"/>
                <a:gd name="T22" fmla="*/ 35 w 63"/>
                <a:gd name="T23" fmla="*/ 40 h 82"/>
                <a:gd name="T24" fmla="*/ 54 w 63"/>
                <a:gd name="T25" fmla="*/ 24 h 82"/>
                <a:gd name="T26" fmla="*/ 35 w 63"/>
                <a:gd name="T27" fmla="*/ 8 h 82"/>
                <a:gd name="T28" fmla="*/ 8 w 63"/>
                <a:gd name="T29" fmla="*/ 8 h 82"/>
                <a:gd name="T30" fmla="*/ 8 w 63"/>
                <a:gd name="T31" fmla="*/ 40 h 82"/>
                <a:gd name="T32" fmla="*/ 35 w 63"/>
                <a:gd name="T3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82">
                  <a:moveTo>
                    <a:pt x="33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63" y="7"/>
                    <a:pt x="63" y="24"/>
                  </a:cubicBezTo>
                  <a:cubicBezTo>
                    <a:pt x="63" y="38"/>
                    <a:pt x="56" y="46"/>
                    <a:pt x="42" y="48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2" y="82"/>
                    <a:pt x="52" y="82"/>
                    <a:pt x="52" y="82"/>
                  </a:cubicBezTo>
                  <a:lnTo>
                    <a:pt x="33" y="48"/>
                  </a:lnTo>
                  <a:close/>
                  <a:moveTo>
                    <a:pt x="35" y="40"/>
                  </a:moveTo>
                  <a:cubicBezTo>
                    <a:pt x="47" y="40"/>
                    <a:pt x="54" y="37"/>
                    <a:pt x="54" y="24"/>
                  </a:cubicBezTo>
                  <a:cubicBezTo>
                    <a:pt x="54" y="11"/>
                    <a:pt x="47" y="8"/>
                    <a:pt x="3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lnTo>
                    <a:pt x="35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00C91E9B-149C-4D99-8881-304C93DECC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62525" y="4197351"/>
              <a:ext cx="153987" cy="196850"/>
            </a:xfrm>
            <a:custGeom>
              <a:avLst/>
              <a:gdLst>
                <a:gd name="T0" fmla="*/ 38 w 97"/>
                <a:gd name="T1" fmla="*/ 57 h 124"/>
                <a:gd name="T2" fmla="*/ 14 w 97"/>
                <a:gd name="T3" fmla="*/ 85 h 124"/>
                <a:gd name="T4" fmla="*/ 14 w 97"/>
                <a:gd name="T5" fmla="*/ 124 h 124"/>
                <a:gd name="T6" fmla="*/ 0 w 97"/>
                <a:gd name="T7" fmla="*/ 124 h 124"/>
                <a:gd name="T8" fmla="*/ 0 w 97"/>
                <a:gd name="T9" fmla="*/ 0 h 124"/>
                <a:gd name="T10" fmla="*/ 14 w 97"/>
                <a:gd name="T11" fmla="*/ 0 h 124"/>
                <a:gd name="T12" fmla="*/ 14 w 97"/>
                <a:gd name="T13" fmla="*/ 68 h 124"/>
                <a:gd name="T14" fmla="*/ 76 w 97"/>
                <a:gd name="T15" fmla="*/ 0 h 124"/>
                <a:gd name="T16" fmla="*/ 91 w 97"/>
                <a:gd name="T17" fmla="*/ 0 h 124"/>
                <a:gd name="T18" fmla="*/ 47 w 97"/>
                <a:gd name="T19" fmla="*/ 48 h 124"/>
                <a:gd name="T20" fmla="*/ 97 w 97"/>
                <a:gd name="T21" fmla="*/ 124 h 124"/>
                <a:gd name="T22" fmla="*/ 82 w 97"/>
                <a:gd name="T23" fmla="*/ 124 h 124"/>
                <a:gd name="T24" fmla="*/ 38 w 97"/>
                <a:gd name="T25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4">
                  <a:moveTo>
                    <a:pt x="38" y="57"/>
                  </a:moveTo>
                  <a:lnTo>
                    <a:pt x="14" y="85"/>
                  </a:lnTo>
                  <a:lnTo>
                    <a:pt x="14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8"/>
                  </a:lnTo>
                  <a:lnTo>
                    <a:pt x="76" y="0"/>
                  </a:lnTo>
                  <a:lnTo>
                    <a:pt x="91" y="0"/>
                  </a:lnTo>
                  <a:lnTo>
                    <a:pt x="47" y="48"/>
                  </a:lnTo>
                  <a:lnTo>
                    <a:pt x="97" y="124"/>
                  </a:lnTo>
                  <a:lnTo>
                    <a:pt x="82" y="124"/>
                  </a:lnTo>
                  <a:lnTo>
                    <a:pt x="3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C31EA682-8F2F-4033-AE85-BA364C4F5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33975" y="4192588"/>
              <a:ext cx="160337" cy="204788"/>
            </a:xfrm>
            <a:custGeom>
              <a:avLst/>
              <a:gdLst>
                <a:gd name="T0" fmla="*/ 0 w 67"/>
                <a:gd name="T1" fmla="*/ 75 h 85"/>
                <a:gd name="T2" fmla="*/ 5 w 67"/>
                <a:gd name="T3" fmla="*/ 69 h 85"/>
                <a:gd name="T4" fmla="*/ 34 w 67"/>
                <a:gd name="T5" fmla="*/ 77 h 85"/>
                <a:gd name="T6" fmla="*/ 59 w 67"/>
                <a:gd name="T7" fmla="*/ 61 h 85"/>
                <a:gd name="T8" fmla="*/ 34 w 67"/>
                <a:gd name="T9" fmla="*/ 45 h 85"/>
                <a:gd name="T10" fmla="*/ 5 w 67"/>
                <a:gd name="T11" fmla="*/ 22 h 85"/>
                <a:gd name="T12" fmla="*/ 34 w 67"/>
                <a:gd name="T13" fmla="*/ 0 h 85"/>
                <a:gd name="T14" fmla="*/ 63 w 67"/>
                <a:gd name="T15" fmla="*/ 8 h 85"/>
                <a:gd name="T16" fmla="*/ 58 w 67"/>
                <a:gd name="T17" fmla="*/ 15 h 85"/>
                <a:gd name="T18" fmla="*/ 34 w 67"/>
                <a:gd name="T19" fmla="*/ 8 h 85"/>
                <a:gd name="T20" fmla="*/ 13 w 67"/>
                <a:gd name="T21" fmla="*/ 22 h 85"/>
                <a:gd name="T22" fmla="*/ 36 w 67"/>
                <a:gd name="T23" fmla="*/ 37 h 85"/>
                <a:gd name="T24" fmla="*/ 67 w 67"/>
                <a:gd name="T25" fmla="*/ 61 h 85"/>
                <a:gd name="T26" fmla="*/ 34 w 67"/>
                <a:gd name="T27" fmla="*/ 85 h 85"/>
                <a:gd name="T28" fmla="*/ 0 w 67"/>
                <a:gd name="T2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5">
                  <a:moveTo>
                    <a:pt x="0" y="75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15" y="75"/>
                    <a:pt x="24" y="77"/>
                    <a:pt x="34" y="77"/>
                  </a:cubicBezTo>
                  <a:cubicBezTo>
                    <a:pt x="51" y="77"/>
                    <a:pt x="59" y="72"/>
                    <a:pt x="59" y="61"/>
                  </a:cubicBezTo>
                  <a:cubicBezTo>
                    <a:pt x="59" y="49"/>
                    <a:pt x="49" y="48"/>
                    <a:pt x="34" y="45"/>
                  </a:cubicBezTo>
                  <a:cubicBezTo>
                    <a:pt x="16" y="42"/>
                    <a:pt x="5" y="39"/>
                    <a:pt x="5" y="22"/>
                  </a:cubicBezTo>
                  <a:cubicBezTo>
                    <a:pt x="5" y="7"/>
                    <a:pt x="15" y="0"/>
                    <a:pt x="34" y="0"/>
                  </a:cubicBezTo>
                  <a:cubicBezTo>
                    <a:pt x="47" y="0"/>
                    <a:pt x="56" y="3"/>
                    <a:pt x="63" y="8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1"/>
                    <a:pt x="43" y="8"/>
                    <a:pt x="34" y="8"/>
                  </a:cubicBezTo>
                  <a:cubicBezTo>
                    <a:pt x="19" y="8"/>
                    <a:pt x="13" y="12"/>
                    <a:pt x="13" y="22"/>
                  </a:cubicBezTo>
                  <a:cubicBezTo>
                    <a:pt x="13" y="33"/>
                    <a:pt x="22" y="35"/>
                    <a:pt x="36" y="37"/>
                  </a:cubicBezTo>
                  <a:cubicBezTo>
                    <a:pt x="54" y="40"/>
                    <a:pt x="67" y="43"/>
                    <a:pt x="67" y="61"/>
                  </a:cubicBezTo>
                  <a:cubicBezTo>
                    <a:pt x="67" y="77"/>
                    <a:pt x="57" y="85"/>
                    <a:pt x="34" y="85"/>
                  </a:cubicBezTo>
                  <a:cubicBezTo>
                    <a:pt x="22" y="85"/>
                    <a:pt x="11" y="82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989C632C-5E49-4BA9-99AA-EB80E006D8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3350" y="3379788"/>
              <a:ext cx="352425" cy="730250"/>
            </a:xfrm>
            <a:custGeom>
              <a:avLst/>
              <a:gdLst>
                <a:gd name="T0" fmla="*/ 120 w 147"/>
                <a:gd name="T1" fmla="*/ 0 h 303"/>
                <a:gd name="T2" fmla="*/ 0 w 147"/>
                <a:gd name="T3" fmla="*/ 125 h 303"/>
                <a:gd name="T4" fmla="*/ 0 w 147"/>
                <a:gd name="T5" fmla="*/ 303 h 303"/>
                <a:gd name="T6" fmla="*/ 27 w 147"/>
                <a:gd name="T7" fmla="*/ 303 h 303"/>
                <a:gd name="T8" fmla="*/ 27 w 147"/>
                <a:gd name="T9" fmla="*/ 125 h 303"/>
                <a:gd name="T10" fmla="*/ 120 w 147"/>
                <a:gd name="T11" fmla="*/ 26 h 303"/>
                <a:gd name="T12" fmla="*/ 147 w 147"/>
                <a:gd name="T13" fmla="*/ 27 h 303"/>
                <a:gd name="T14" fmla="*/ 147 w 147"/>
                <a:gd name="T15" fmla="*/ 1 h 303"/>
                <a:gd name="T16" fmla="*/ 120 w 147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303">
                  <a:moveTo>
                    <a:pt x="120" y="0"/>
                  </a:moveTo>
                  <a:cubicBezTo>
                    <a:pt x="5" y="0"/>
                    <a:pt x="0" y="52"/>
                    <a:pt x="0" y="125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70"/>
                    <a:pt x="25" y="26"/>
                    <a:pt x="120" y="26"/>
                  </a:cubicBezTo>
                  <a:cubicBezTo>
                    <a:pt x="130" y="26"/>
                    <a:pt x="139" y="26"/>
                    <a:pt x="147" y="27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9" y="1"/>
                    <a:pt x="13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C8916602-BD36-406B-ACE7-C9CACB6CE8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81238" y="3394076"/>
              <a:ext cx="582612" cy="730250"/>
            </a:xfrm>
            <a:custGeom>
              <a:avLst/>
              <a:gdLst>
                <a:gd name="T0" fmla="*/ 0 w 243"/>
                <a:gd name="T1" fmla="*/ 181 h 303"/>
                <a:gd name="T2" fmla="*/ 0 w 243"/>
                <a:gd name="T3" fmla="*/ 0 h 303"/>
                <a:gd name="T4" fmla="*/ 28 w 243"/>
                <a:gd name="T5" fmla="*/ 0 h 303"/>
                <a:gd name="T6" fmla="*/ 28 w 243"/>
                <a:gd name="T7" fmla="*/ 182 h 303"/>
                <a:gd name="T8" fmla="*/ 123 w 243"/>
                <a:gd name="T9" fmla="*/ 278 h 303"/>
                <a:gd name="T10" fmla="*/ 216 w 243"/>
                <a:gd name="T11" fmla="*/ 179 h 303"/>
                <a:gd name="T12" fmla="*/ 216 w 243"/>
                <a:gd name="T13" fmla="*/ 0 h 303"/>
                <a:gd name="T14" fmla="*/ 243 w 243"/>
                <a:gd name="T15" fmla="*/ 0 h 303"/>
                <a:gd name="T16" fmla="*/ 243 w 243"/>
                <a:gd name="T17" fmla="*/ 179 h 303"/>
                <a:gd name="T18" fmla="*/ 123 w 243"/>
                <a:gd name="T19" fmla="*/ 303 h 303"/>
                <a:gd name="T20" fmla="*/ 0 w 243"/>
                <a:gd name="T21" fmla="*/ 18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03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234"/>
                    <a:pt x="27" y="278"/>
                    <a:pt x="123" y="278"/>
                  </a:cubicBezTo>
                  <a:cubicBezTo>
                    <a:pt x="218" y="278"/>
                    <a:pt x="216" y="234"/>
                    <a:pt x="216" y="179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179"/>
                    <a:pt x="243" y="179"/>
                    <a:pt x="243" y="179"/>
                  </a:cubicBezTo>
                  <a:cubicBezTo>
                    <a:pt x="243" y="252"/>
                    <a:pt x="238" y="303"/>
                    <a:pt x="123" y="303"/>
                  </a:cubicBezTo>
                  <a:cubicBezTo>
                    <a:pt x="7" y="303"/>
                    <a:pt x="0" y="252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3B15909C-B863-4B91-9EFD-6A5C9A247F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3388" y="3379788"/>
              <a:ext cx="581025" cy="730250"/>
            </a:xfrm>
            <a:custGeom>
              <a:avLst/>
              <a:gdLst>
                <a:gd name="T0" fmla="*/ 242 w 242"/>
                <a:gd name="T1" fmla="*/ 122 h 303"/>
                <a:gd name="T2" fmla="*/ 242 w 242"/>
                <a:gd name="T3" fmla="*/ 303 h 303"/>
                <a:gd name="T4" fmla="*/ 215 w 242"/>
                <a:gd name="T5" fmla="*/ 303 h 303"/>
                <a:gd name="T6" fmla="*/ 215 w 242"/>
                <a:gd name="T7" fmla="*/ 122 h 303"/>
                <a:gd name="T8" fmla="*/ 120 w 242"/>
                <a:gd name="T9" fmla="*/ 26 h 303"/>
                <a:gd name="T10" fmla="*/ 27 w 242"/>
                <a:gd name="T11" fmla="*/ 125 h 303"/>
                <a:gd name="T12" fmla="*/ 27 w 242"/>
                <a:gd name="T13" fmla="*/ 303 h 303"/>
                <a:gd name="T14" fmla="*/ 0 w 242"/>
                <a:gd name="T15" fmla="*/ 303 h 303"/>
                <a:gd name="T16" fmla="*/ 0 w 242"/>
                <a:gd name="T17" fmla="*/ 125 h 303"/>
                <a:gd name="T18" fmla="*/ 120 w 242"/>
                <a:gd name="T19" fmla="*/ 0 h 303"/>
                <a:gd name="T20" fmla="*/ 242 w 242"/>
                <a:gd name="T21" fmla="*/ 1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303">
                  <a:moveTo>
                    <a:pt x="242" y="122"/>
                  </a:moveTo>
                  <a:cubicBezTo>
                    <a:pt x="242" y="303"/>
                    <a:pt x="242" y="303"/>
                    <a:pt x="242" y="303"/>
                  </a:cubicBezTo>
                  <a:cubicBezTo>
                    <a:pt x="215" y="303"/>
                    <a:pt x="215" y="303"/>
                    <a:pt x="215" y="303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215" y="70"/>
                    <a:pt x="215" y="26"/>
                    <a:pt x="120" y="26"/>
                  </a:cubicBezTo>
                  <a:cubicBezTo>
                    <a:pt x="25" y="26"/>
                    <a:pt x="27" y="70"/>
                    <a:pt x="27" y="125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2"/>
                    <a:pt x="5" y="0"/>
                    <a:pt x="120" y="0"/>
                  </a:cubicBezTo>
                  <a:cubicBezTo>
                    <a:pt x="235" y="0"/>
                    <a:pt x="242" y="52"/>
                    <a:pt x="242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Rectangle 16">
              <a:extLst>
                <a:ext uri="{FF2B5EF4-FFF2-40B4-BE49-F238E27FC236}">
                  <a16:creationId xmlns:a16="http://schemas.microsoft.com/office/drawing/2014/main" id="{23238A1E-5709-4EAC-94B7-5F6AF848C0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76650" y="3397251"/>
              <a:ext cx="61912" cy="712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AD4EB01E-926D-4B13-A488-A9571F8698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57625" y="3397251"/>
              <a:ext cx="573087" cy="712788"/>
            </a:xfrm>
            <a:custGeom>
              <a:avLst/>
              <a:gdLst>
                <a:gd name="T0" fmla="*/ 0 w 239"/>
                <a:gd name="T1" fmla="*/ 0 h 296"/>
                <a:gd name="T2" fmla="*/ 139 w 239"/>
                <a:gd name="T3" fmla="*/ 0 h 296"/>
                <a:gd name="T4" fmla="*/ 239 w 239"/>
                <a:gd name="T5" fmla="*/ 95 h 296"/>
                <a:gd name="T6" fmla="*/ 139 w 239"/>
                <a:gd name="T7" fmla="*/ 193 h 296"/>
                <a:gd name="T8" fmla="*/ 27 w 239"/>
                <a:gd name="T9" fmla="*/ 193 h 296"/>
                <a:gd name="T10" fmla="*/ 27 w 239"/>
                <a:gd name="T11" fmla="*/ 296 h 296"/>
                <a:gd name="T12" fmla="*/ 0 w 239"/>
                <a:gd name="T13" fmla="*/ 296 h 296"/>
                <a:gd name="T14" fmla="*/ 0 w 239"/>
                <a:gd name="T15" fmla="*/ 0 h 296"/>
                <a:gd name="T16" fmla="*/ 139 w 239"/>
                <a:gd name="T17" fmla="*/ 167 h 296"/>
                <a:gd name="T18" fmla="*/ 211 w 239"/>
                <a:gd name="T19" fmla="*/ 96 h 296"/>
                <a:gd name="T20" fmla="*/ 138 w 239"/>
                <a:gd name="T21" fmla="*/ 26 h 296"/>
                <a:gd name="T22" fmla="*/ 27 w 239"/>
                <a:gd name="T23" fmla="*/ 26 h 296"/>
                <a:gd name="T24" fmla="*/ 27 w 239"/>
                <a:gd name="T25" fmla="*/ 167 h 296"/>
                <a:gd name="T26" fmla="*/ 139 w 239"/>
                <a:gd name="T27" fmla="*/ 1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96">
                  <a:moveTo>
                    <a:pt x="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208" y="0"/>
                    <a:pt x="239" y="34"/>
                    <a:pt x="239" y="95"/>
                  </a:cubicBezTo>
                  <a:cubicBezTo>
                    <a:pt x="239" y="156"/>
                    <a:pt x="208" y="193"/>
                    <a:pt x="139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7" y="296"/>
                    <a:pt x="27" y="296"/>
                    <a:pt x="27" y="296"/>
                  </a:cubicBezTo>
                  <a:cubicBezTo>
                    <a:pt x="0" y="296"/>
                    <a:pt x="0" y="296"/>
                    <a:pt x="0" y="296"/>
                  </a:cubicBezTo>
                  <a:lnTo>
                    <a:pt x="0" y="0"/>
                  </a:lnTo>
                  <a:close/>
                  <a:moveTo>
                    <a:pt x="139" y="167"/>
                  </a:moveTo>
                  <a:cubicBezTo>
                    <a:pt x="187" y="167"/>
                    <a:pt x="211" y="143"/>
                    <a:pt x="211" y="96"/>
                  </a:cubicBezTo>
                  <a:cubicBezTo>
                    <a:pt x="211" y="49"/>
                    <a:pt x="185" y="26"/>
                    <a:pt x="13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167"/>
                    <a:pt x="27" y="167"/>
                    <a:pt x="27" y="167"/>
                  </a:cubicBezTo>
                  <a:lnTo>
                    <a:pt x="139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1B702DAA-777C-4935-8D21-31BF0B6FE5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3378201"/>
              <a:ext cx="614362" cy="746125"/>
            </a:xfrm>
            <a:custGeom>
              <a:avLst/>
              <a:gdLst>
                <a:gd name="T0" fmla="*/ 0 w 256"/>
                <a:gd name="T1" fmla="*/ 155 h 310"/>
                <a:gd name="T2" fmla="*/ 137 w 256"/>
                <a:gd name="T3" fmla="*/ 0 h 310"/>
                <a:gd name="T4" fmla="*/ 256 w 256"/>
                <a:gd name="T5" fmla="*/ 160 h 310"/>
                <a:gd name="T6" fmla="*/ 27 w 256"/>
                <a:gd name="T7" fmla="*/ 160 h 310"/>
                <a:gd name="T8" fmla="*/ 139 w 256"/>
                <a:gd name="T9" fmla="*/ 286 h 310"/>
                <a:gd name="T10" fmla="*/ 236 w 256"/>
                <a:gd name="T11" fmla="*/ 254 h 310"/>
                <a:gd name="T12" fmla="*/ 251 w 256"/>
                <a:gd name="T13" fmla="*/ 274 h 310"/>
                <a:gd name="T14" fmla="*/ 139 w 256"/>
                <a:gd name="T15" fmla="*/ 310 h 310"/>
                <a:gd name="T16" fmla="*/ 0 w 256"/>
                <a:gd name="T17" fmla="*/ 155 h 310"/>
                <a:gd name="T18" fmla="*/ 27 w 256"/>
                <a:gd name="T19" fmla="*/ 135 h 310"/>
                <a:gd name="T20" fmla="*/ 229 w 256"/>
                <a:gd name="T21" fmla="*/ 135 h 310"/>
                <a:gd name="T22" fmla="*/ 136 w 256"/>
                <a:gd name="T23" fmla="*/ 25 h 310"/>
                <a:gd name="T24" fmla="*/ 27 w 256"/>
                <a:gd name="T25" fmla="*/ 1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10">
                  <a:moveTo>
                    <a:pt x="0" y="155"/>
                  </a:moveTo>
                  <a:cubicBezTo>
                    <a:pt x="0" y="68"/>
                    <a:pt x="25" y="0"/>
                    <a:pt x="137" y="0"/>
                  </a:cubicBezTo>
                  <a:cubicBezTo>
                    <a:pt x="252" y="0"/>
                    <a:pt x="256" y="78"/>
                    <a:pt x="256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232"/>
                    <a:pt x="45" y="286"/>
                    <a:pt x="139" y="286"/>
                  </a:cubicBezTo>
                  <a:cubicBezTo>
                    <a:pt x="189" y="286"/>
                    <a:pt x="212" y="272"/>
                    <a:pt x="236" y="254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24" y="294"/>
                    <a:pt x="192" y="310"/>
                    <a:pt x="139" y="310"/>
                  </a:cubicBezTo>
                  <a:cubicBezTo>
                    <a:pt x="22" y="310"/>
                    <a:pt x="0" y="242"/>
                    <a:pt x="0" y="155"/>
                  </a:cubicBezTo>
                  <a:close/>
                  <a:moveTo>
                    <a:pt x="27" y="135"/>
                  </a:moveTo>
                  <a:cubicBezTo>
                    <a:pt x="229" y="135"/>
                    <a:pt x="229" y="135"/>
                    <a:pt x="229" y="135"/>
                  </a:cubicBezTo>
                  <a:cubicBezTo>
                    <a:pt x="226" y="76"/>
                    <a:pt x="223" y="25"/>
                    <a:pt x="136" y="25"/>
                  </a:cubicBezTo>
                  <a:cubicBezTo>
                    <a:pt x="53" y="25"/>
                    <a:pt x="30" y="70"/>
                    <a:pt x="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0166519D-01B0-4CC3-B2C7-73505A8F7B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55788" y="3394076"/>
              <a:ext cx="312737" cy="873125"/>
            </a:xfrm>
            <a:custGeom>
              <a:avLst/>
              <a:gdLst>
                <a:gd name="T0" fmla="*/ 10 w 130"/>
                <a:gd name="T1" fmla="*/ 362 h 362"/>
                <a:gd name="T2" fmla="*/ 130 w 130"/>
                <a:gd name="T3" fmla="*/ 237 h 362"/>
                <a:gd name="T4" fmla="*/ 130 w 130"/>
                <a:gd name="T5" fmla="*/ 0 h 362"/>
                <a:gd name="T6" fmla="*/ 103 w 130"/>
                <a:gd name="T7" fmla="*/ 0 h 362"/>
                <a:gd name="T8" fmla="*/ 103 w 130"/>
                <a:gd name="T9" fmla="*/ 237 h 362"/>
                <a:gd name="T10" fmla="*/ 10 w 130"/>
                <a:gd name="T11" fmla="*/ 336 h 362"/>
                <a:gd name="T12" fmla="*/ 0 w 130"/>
                <a:gd name="T13" fmla="*/ 336 h 362"/>
                <a:gd name="T14" fmla="*/ 0 w 130"/>
                <a:gd name="T15" fmla="*/ 361 h 362"/>
                <a:gd name="T16" fmla="*/ 10 w 130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62">
                  <a:moveTo>
                    <a:pt x="10" y="362"/>
                  </a:moveTo>
                  <a:cubicBezTo>
                    <a:pt x="126" y="362"/>
                    <a:pt x="130" y="310"/>
                    <a:pt x="130" y="23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237"/>
                    <a:pt x="103" y="237"/>
                    <a:pt x="103" y="237"/>
                  </a:cubicBezTo>
                  <a:cubicBezTo>
                    <a:pt x="103" y="292"/>
                    <a:pt x="105" y="336"/>
                    <a:pt x="10" y="336"/>
                  </a:cubicBezTo>
                  <a:cubicBezTo>
                    <a:pt x="7" y="336"/>
                    <a:pt x="3" y="336"/>
                    <a:pt x="0" y="336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3" y="362"/>
                    <a:pt x="7" y="362"/>
                    <a:pt x="10" y="3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2C25CB92-1B9A-46C4-9247-53F12660A60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73688" y="4022726"/>
              <a:ext cx="90487" cy="92075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2 h 38"/>
                <a:gd name="T12" fmla="*/ 3 w 38"/>
                <a:gd name="T13" fmla="*/ 19 h 38"/>
                <a:gd name="T14" fmla="*/ 19 w 38"/>
                <a:gd name="T15" fmla="*/ 35 h 38"/>
                <a:gd name="T16" fmla="*/ 36 w 38"/>
                <a:gd name="T17" fmla="*/ 19 h 38"/>
                <a:gd name="T18" fmla="*/ 19 w 38"/>
                <a:gd name="T1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29"/>
                    <a:pt x="30" y="38"/>
                    <a:pt x="19" y="38"/>
                  </a:cubicBezTo>
                  <a:close/>
                  <a:moveTo>
                    <a:pt x="19" y="2"/>
                  </a:moveTo>
                  <a:cubicBezTo>
                    <a:pt x="10" y="2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28" y="35"/>
                    <a:pt x="36" y="28"/>
                    <a:pt x="36" y="19"/>
                  </a:cubicBezTo>
                  <a:cubicBezTo>
                    <a:pt x="36" y="10"/>
                    <a:pt x="28" y="2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70F41723-9A1A-4717-BFBE-3863C240C5A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02263" y="4041776"/>
              <a:ext cx="41275" cy="53975"/>
            </a:xfrm>
            <a:custGeom>
              <a:avLst/>
              <a:gdLst>
                <a:gd name="T0" fmla="*/ 8 w 17"/>
                <a:gd name="T1" fmla="*/ 13 h 22"/>
                <a:gd name="T2" fmla="*/ 2 w 17"/>
                <a:gd name="T3" fmla="*/ 13 h 22"/>
                <a:gd name="T4" fmla="*/ 2 w 17"/>
                <a:gd name="T5" fmla="*/ 22 h 22"/>
                <a:gd name="T6" fmla="*/ 0 w 17"/>
                <a:gd name="T7" fmla="*/ 22 h 22"/>
                <a:gd name="T8" fmla="*/ 0 w 17"/>
                <a:gd name="T9" fmla="*/ 0 h 22"/>
                <a:gd name="T10" fmla="*/ 9 w 17"/>
                <a:gd name="T11" fmla="*/ 0 h 22"/>
                <a:gd name="T12" fmla="*/ 17 w 17"/>
                <a:gd name="T13" fmla="*/ 7 h 22"/>
                <a:gd name="T14" fmla="*/ 12 w 17"/>
                <a:gd name="T15" fmla="*/ 13 h 22"/>
                <a:gd name="T16" fmla="*/ 16 w 17"/>
                <a:gd name="T17" fmla="*/ 22 h 22"/>
                <a:gd name="T18" fmla="*/ 13 w 17"/>
                <a:gd name="T19" fmla="*/ 22 h 22"/>
                <a:gd name="T20" fmla="*/ 8 w 17"/>
                <a:gd name="T21" fmla="*/ 13 h 22"/>
                <a:gd name="T22" fmla="*/ 9 w 17"/>
                <a:gd name="T23" fmla="*/ 11 h 22"/>
                <a:gd name="T24" fmla="*/ 14 w 17"/>
                <a:gd name="T25" fmla="*/ 7 h 22"/>
                <a:gd name="T26" fmla="*/ 9 w 17"/>
                <a:gd name="T27" fmla="*/ 3 h 22"/>
                <a:gd name="T28" fmla="*/ 2 w 17"/>
                <a:gd name="T29" fmla="*/ 3 h 22"/>
                <a:gd name="T30" fmla="*/ 2 w 17"/>
                <a:gd name="T31" fmla="*/ 11 h 22"/>
                <a:gd name="T32" fmla="*/ 9 w 17"/>
                <a:gd name="T3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2">
                  <a:moveTo>
                    <a:pt x="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7" y="2"/>
                    <a:pt x="17" y="7"/>
                  </a:cubicBezTo>
                  <a:cubicBezTo>
                    <a:pt x="17" y="10"/>
                    <a:pt x="15" y="12"/>
                    <a:pt x="12" y="1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lnTo>
                    <a:pt x="8" y="13"/>
                  </a:lnTo>
                  <a:close/>
                  <a:moveTo>
                    <a:pt x="9" y="11"/>
                  </a:moveTo>
                  <a:cubicBezTo>
                    <a:pt x="12" y="11"/>
                    <a:pt x="14" y="10"/>
                    <a:pt x="14" y="7"/>
                  </a:cubicBezTo>
                  <a:cubicBezTo>
                    <a:pt x="14" y="4"/>
                    <a:pt x="12" y="3"/>
                    <a:pt x="9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55585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931F-CEBE-48A4-A8BA-14B9759D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F5B6-4BC2-4CCE-9F9B-A1B4C4D3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E2F3-21C8-4E6F-A16B-B7E8EC55D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2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2A62050-C9D2-42AF-A908-A55B6161F3DD}"/>
              </a:ext>
            </a:extLst>
          </p:cNvPr>
          <p:cNvCxnSpPr>
            <a:cxnSpLocks/>
          </p:cNvCxnSpPr>
          <p:nvPr userDrawn="1"/>
        </p:nvCxnSpPr>
        <p:spPr>
          <a:xfrm>
            <a:off x="651472" y="1250302"/>
            <a:ext cx="1100712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714571B-6D02-4A53-B190-DE523E9792EC}"/>
              </a:ext>
            </a:extLst>
          </p:cNvPr>
          <p:cNvSpPr txBox="1"/>
          <p:nvPr userDrawn="1"/>
        </p:nvSpPr>
        <p:spPr>
          <a:xfrm>
            <a:off x="665790" y="6600907"/>
            <a:ext cx="2953173" cy="129203"/>
          </a:xfrm>
          <a:prstGeom prst="rect">
            <a:avLst/>
          </a:prstGeom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933" b="0" i="0" dirty="0">
                <a:solidFill>
                  <a:schemeClr val="bg1">
                    <a:lumMod val="65000"/>
                  </a:schemeClr>
                </a:solidFill>
                <a:latin typeface="Lato" charset="0"/>
                <a:ea typeface="Lato" charset="0"/>
                <a:cs typeface="Lato" charset="0"/>
              </a:rPr>
              <a:t>© 2019 Juniper Networks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740587-8E63-4DFE-9AF5-EE9B927E84A9}"/>
              </a:ext>
            </a:extLst>
          </p:cNvPr>
          <p:cNvSpPr/>
          <p:nvPr userDrawn="1"/>
        </p:nvSpPr>
        <p:spPr>
          <a:xfrm>
            <a:off x="0" y="0"/>
            <a:ext cx="12192000" cy="108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00" tIns="60951" rIns="121900" bIns="60951" rtlCol="0" anchor="ctr"/>
          <a:lstStyle/>
          <a:p>
            <a:pPr algn="ctr"/>
            <a:endParaRPr lang="en-US" sz="1867">
              <a:latin typeface="Arial"/>
              <a:cs typeface="Arial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D9FEAA-0417-4083-9EF0-5FDA88579A7E}"/>
              </a:ext>
            </a:extLst>
          </p:cNvPr>
          <p:cNvCxnSpPr>
            <a:cxnSpLocks/>
          </p:cNvCxnSpPr>
          <p:nvPr userDrawn="1"/>
        </p:nvCxnSpPr>
        <p:spPr>
          <a:xfrm>
            <a:off x="651472" y="6536649"/>
            <a:ext cx="11007129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69BD9F-EB35-416C-A36A-048D2DFEC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1" y="219197"/>
            <a:ext cx="10992810" cy="85640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8B1A5-CCD1-4F18-B737-A7EC38F8D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519" y="1605010"/>
            <a:ext cx="10997082" cy="27291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41E9B6-E82A-4D65-AA2F-AB531794E4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97840" y="6638792"/>
            <a:ext cx="1817489" cy="1436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ctr">
              <a:defRPr sz="93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7B898-94D5-41BD-8344-6A4203503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4960" y="6614172"/>
            <a:ext cx="327407" cy="14362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33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11CAEDA-F13C-43B4-B3A8-D3983B74564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D0EF52-4213-413D-AC17-D7B7B08F619E}"/>
              </a:ext>
            </a:extLst>
          </p:cNvPr>
          <p:cNvCxnSpPr/>
          <p:nvPr userDrawn="1"/>
        </p:nvCxnSpPr>
        <p:spPr>
          <a:xfrm>
            <a:off x="11230630" y="6596757"/>
            <a:ext cx="0" cy="1856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2DC55FA-CAD4-44ED-8FE8-B532D9D45D7C}"/>
              </a:ext>
            </a:extLst>
          </p:cNvPr>
          <p:cNvGrpSpPr/>
          <p:nvPr userDrawn="1"/>
        </p:nvGrpSpPr>
        <p:grpSpPr>
          <a:xfrm>
            <a:off x="10324956" y="6592898"/>
            <a:ext cx="698591" cy="191911"/>
            <a:chOff x="1855788" y="3378201"/>
            <a:chExt cx="3709987" cy="1019175"/>
          </a:xfrm>
          <a:solidFill>
            <a:schemeClr val="bg2">
              <a:lumMod val="10000"/>
            </a:schemeClr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528325C0-29E5-4B68-9CAD-B1E00E29EA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76650" y="4197351"/>
              <a:ext cx="160337" cy="196850"/>
            </a:xfrm>
            <a:custGeom>
              <a:avLst/>
              <a:gdLst>
                <a:gd name="T0" fmla="*/ 0 w 101"/>
                <a:gd name="T1" fmla="*/ 0 h 124"/>
                <a:gd name="T2" fmla="*/ 13 w 101"/>
                <a:gd name="T3" fmla="*/ 0 h 124"/>
                <a:gd name="T4" fmla="*/ 87 w 101"/>
                <a:gd name="T5" fmla="*/ 101 h 124"/>
                <a:gd name="T6" fmla="*/ 87 w 101"/>
                <a:gd name="T7" fmla="*/ 0 h 124"/>
                <a:gd name="T8" fmla="*/ 101 w 101"/>
                <a:gd name="T9" fmla="*/ 0 h 124"/>
                <a:gd name="T10" fmla="*/ 101 w 101"/>
                <a:gd name="T11" fmla="*/ 124 h 124"/>
                <a:gd name="T12" fmla="*/ 89 w 101"/>
                <a:gd name="T13" fmla="*/ 124 h 124"/>
                <a:gd name="T14" fmla="*/ 12 w 101"/>
                <a:gd name="T15" fmla="*/ 18 h 124"/>
                <a:gd name="T16" fmla="*/ 12 w 101"/>
                <a:gd name="T17" fmla="*/ 124 h 124"/>
                <a:gd name="T18" fmla="*/ 0 w 101"/>
                <a:gd name="T19" fmla="*/ 124 h 124"/>
                <a:gd name="T20" fmla="*/ 0 w 101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24">
                  <a:moveTo>
                    <a:pt x="0" y="0"/>
                  </a:moveTo>
                  <a:lnTo>
                    <a:pt x="13" y="0"/>
                  </a:lnTo>
                  <a:lnTo>
                    <a:pt x="87" y="101"/>
                  </a:lnTo>
                  <a:lnTo>
                    <a:pt x="87" y="0"/>
                  </a:lnTo>
                  <a:lnTo>
                    <a:pt x="101" y="0"/>
                  </a:lnTo>
                  <a:lnTo>
                    <a:pt x="101" y="124"/>
                  </a:lnTo>
                  <a:lnTo>
                    <a:pt x="89" y="124"/>
                  </a:lnTo>
                  <a:lnTo>
                    <a:pt x="12" y="18"/>
                  </a:lnTo>
                  <a:lnTo>
                    <a:pt x="1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27DAAFCF-EBBB-40B1-A4E9-BD28A752CF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6200" y="4197351"/>
              <a:ext cx="130175" cy="196850"/>
            </a:xfrm>
            <a:custGeom>
              <a:avLst/>
              <a:gdLst>
                <a:gd name="T0" fmla="*/ 0 w 82"/>
                <a:gd name="T1" fmla="*/ 0 h 124"/>
                <a:gd name="T2" fmla="*/ 82 w 82"/>
                <a:gd name="T3" fmla="*/ 0 h 124"/>
                <a:gd name="T4" fmla="*/ 82 w 82"/>
                <a:gd name="T5" fmla="*/ 12 h 124"/>
                <a:gd name="T6" fmla="*/ 13 w 82"/>
                <a:gd name="T7" fmla="*/ 12 h 124"/>
                <a:gd name="T8" fmla="*/ 13 w 82"/>
                <a:gd name="T9" fmla="*/ 53 h 124"/>
                <a:gd name="T10" fmla="*/ 80 w 82"/>
                <a:gd name="T11" fmla="*/ 53 h 124"/>
                <a:gd name="T12" fmla="*/ 80 w 82"/>
                <a:gd name="T13" fmla="*/ 65 h 124"/>
                <a:gd name="T14" fmla="*/ 13 w 82"/>
                <a:gd name="T15" fmla="*/ 65 h 124"/>
                <a:gd name="T16" fmla="*/ 13 w 82"/>
                <a:gd name="T17" fmla="*/ 112 h 124"/>
                <a:gd name="T18" fmla="*/ 82 w 82"/>
                <a:gd name="T19" fmla="*/ 112 h 124"/>
                <a:gd name="T20" fmla="*/ 82 w 82"/>
                <a:gd name="T21" fmla="*/ 124 h 124"/>
                <a:gd name="T22" fmla="*/ 0 w 82"/>
                <a:gd name="T23" fmla="*/ 124 h 124"/>
                <a:gd name="T24" fmla="*/ 0 w 82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24">
                  <a:moveTo>
                    <a:pt x="0" y="0"/>
                  </a:moveTo>
                  <a:lnTo>
                    <a:pt x="82" y="0"/>
                  </a:lnTo>
                  <a:lnTo>
                    <a:pt x="82" y="12"/>
                  </a:lnTo>
                  <a:lnTo>
                    <a:pt x="13" y="12"/>
                  </a:lnTo>
                  <a:lnTo>
                    <a:pt x="13" y="53"/>
                  </a:lnTo>
                  <a:lnTo>
                    <a:pt x="80" y="53"/>
                  </a:lnTo>
                  <a:lnTo>
                    <a:pt x="80" y="65"/>
                  </a:lnTo>
                  <a:lnTo>
                    <a:pt x="13" y="65"/>
                  </a:lnTo>
                  <a:lnTo>
                    <a:pt x="13" y="112"/>
                  </a:lnTo>
                  <a:lnTo>
                    <a:pt x="82" y="112"/>
                  </a:lnTo>
                  <a:lnTo>
                    <a:pt x="82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C16A8744-DF49-401D-91E1-6B9DACAC85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048125" y="4197351"/>
              <a:ext cx="166687" cy="196850"/>
            </a:xfrm>
            <a:custGeom>
              <a:avLst/>
              <a:gdLst>
                <a:gd name="T0" fmla="*/ 46 w 105"/>
                <a:gd name="T1" fmla="*/ 12 h 124"/>
                <a:gd name="T2" fmla="*/ 0 w 105"/>
                <a:gd name="T3" fmla="*/ 12 h 124"/>
                <a:gd name="T4" fmla="*/ 0 w 105"/>
                <a:gd name="T5" fmla="*/ 0 h 124"/>
                <a:gd name="T6" fmla="*/ 105 w 105"/>
                <a:gd name="T7" fmla="*/ 0 h 124"/>
                <a:gd name="T8" fmla="*/ 105 w 105"/>
                <a:gd name="T9" fmla="*/ 12 h 124"/>
                <a:gd name="T10" fmla="*/ 59 w 105"/>
                <a:gd name="T11" fmla="*/ 12 h 124"/>
                <a:gd name="T12" fmla="*/ 59 w 105"/>
                <a:gd name="T13" fmla="*/ 124 h 124"/>
                <a:gd name="T14" fmla="*/ 46 w 105"/>
                <a:gd name="T15" fmla="*/ 124 h 124"/>
                <a:gd name="T16" fmla="*/ 46 w 105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24">
                  <a:moveTo>
                    <a:pt x="46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05" y="0"/>
                  </a:lnTo>
                  <a:lnTo>
                    <a:pt x="105" y="12"/>
                  </a:lnTo>
                  <a:lnTo>
                    <a:pt x="59" y="12"/>
                  </a:lnTo>
                  <a:lnTo>
                    <a:pt x="59" y="124"/>
                  </a:lnTo>
                  <a:lnTo>
                    <a:pt x="46" y="124"/>
                  </a:lnTo>
                  <a:lnTo>
                    <a:pt x="46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9065924E-3C4C-40E8-A61D-8795FCEC41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41800" y="4197351"/>
              <a:ext cx="268287" cy="196850"/>
            </a:xfrm>
            <a:custGeom>
              <a:avLst/>
              <a:gdLst>
                <a:gd name="T0" fmla="*/ 0 w 169"/>
                <a:gd name="T1" fmla="*/ 0 h 124"/>
                <a:gd name="T2" fmla="*/ 14 w 169"/>
                <a:gd name="T3" fmla="*/ 0 h 124"/>
                <a:gd name="T4" fmla="*/ 45 w 169"/>
                <a:gd name="T5" fmla="*/ 101 h 124"/>
                <a:gd name="T6" fmla="*/ 78 w 169"/>
                <a:gd name="T7" fmla="*/ 0 h 124"/>
                <a:gd name="T8" fmla="*/ 91 w 169"/>
                <a:gd name="T9" fmla="*/ 0 h 124"/>
                <a:gd name="T10" fmla="*/ 124 w 169"/>
                <a:gd name="T11" fmla="*/ 101 h 124"/>
                <a:gd name="T12" fmla="*/ 155 w 169"/>
                <a:gd name="T13" fmla="*/ 0 h 124"/>
                <a:gd name="T14" fmla="*/ 169 w 169"/>
                <a:gd name="T15" fmla="*/ 0 h 124"/>
                <a:gd name="T16" fmla="*/ 128 w 169"/>
                <a:gd name="T17" fmla="*/ 124 h 124"/>
                <a:gd name="T18" fmla="*/ 118 w 169"/>
                <a:gd name="T19" fmla="*/ 124 h 124"/>
                <a:gd name="T20" fmla="*/ 85 w 169"/>
                <a:gd name="T21" fmla="*/ 21 h 124"/>
                <a:gd name="T22" fmla="*/ 51 w 169"/>
                <a:gd name="T23" fmla="*/ 124 h 124"/>
                <a:gd name="T24" fmla="*/ 39 w 169"/>
                <a:gd name="T25" fmla="*/ 124 h 124"/>
                <a:gd name="T26" fmla="*/ 0 w 169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24">
                  <a:moveTo>
                    <a:pt x="0" y="0"/>
                  </a:moveTo>
                  <a:lnTo>
                    <a:pt x="14" y="0"/>
                  </a:lnTo>
                  <a:lnTo>
                    <a:pt x="45" y="101"/>
                  </a:lnTo>
                  <a:lnTo>
                    <a:pt x="78" y="0"/>
                  </a:lnTo>
                  <a:lnTo>
                    <a:pt x="91" y="0"/>
                  </a:lnTo>
                  <a:lnTo>
                    <a:pt x="124" y="101"/>
                  </a:lnTo>
                  <a:lnTo>
                    <a:pt x="155" y="0"/>
                  </a:lnTo>
                  <a:lnTo>
                    <a:pt x="169" y="0"/>
                  </a:lnTo>
                  <a:lnTo>
                    <a:pt x="128" y="124"/>
                  </a:lnTo>
                  <a:lnTo>
                    <a:pt x="118" y="124"/>
                  </a:lnTo>
                  <a:lnTo>
                    <a:pt x="85" y="21"/>
                  </a:lnTo>
                  <a:lnTo>
                    <a:pt x="51" y="124"/>
                  </a:lnTo>
                  <a:lnTo>
                    <a:pt x="39" y="12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1AF69FF3-7959-4A54-A9FB-9C5840723D9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27550" y="4192588"/>
              <a:ext cx="198437" cy="204788"/>
            </a:xfrm>
            <a:custGeom>
              <a:avLst/>
              <a:gdLst>
                <a:gd name="T0" fmla="*/ 0 w 83"/>
                <a:gd name="T1" fmla="*/ 43 h 85"/>
                <a:gd name="T2" fmla="*/ 42 w 83"/>
                <a:gd name="T3" fmla="*/ 0 h 85"/>
                <a:gd name="T4" fmla="*/ 83 w 83"/>
                <a:gd name="T5" fmla="*/ 43 h 85"/>
                <a:gd name="T6" fmla="*/ 42 w 83"/>
                <a:gd name="T7" fmla="*/ 85 h 85"/>
                <a:gd name="T8" fmla="*/ 0 w 83"/>
                <a:gd name="T9" fmla="*/ 43 h 85"/>
                <a:gd name="T10" fmla="*/ 74 w 83"/>
                <a:gd name="T11" fmla="*/ 43 h 85"/>
                <a:gd name="T12" fmla="*/ 42 w 83"/>
                <a:gd name="T13" fmla="*/ 9 h 85"/>
                <a:gd name="T14" fmla="*/ 9 w 83"/>
                <a:gd name="T15" fmla="*/ 43 h 85"/>
                <a:gd name="T16" fmla="*/ 42 w 83"/>
                <a:gd name="T17" fmla="*/ 77 h 85"/>
                <a:gd name="T18" fmla="*/ 74 w 83"/>
                <a:gd name="T19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5">
                  <a:moveTo>
                    <a:pt x="0" y="43"/>
                  </a:moveTo>
                  <a:cubicBezTo>
                    <a:pt x="0" y="13"/>
                    <a:pt x="15" y="0"/>
                    <a:pt x="42" y="0"/>
                  </a:cubicBezTo>
                  <a:cubicBezTo>
                    <a:pt x="68" y="0"/>
                    <a:pt x="83" y="13"/>
                    <a:pt x="83" y="43"/>
                  </a:cubicBezTo>
                  <a:cubicBezTo>
                    <a:pt x="83" y="72"/>
                    <a:pt x="68" y="85"/>
                    <a:pt x="42" y="85"/>
                  </a:cubicBezTo>
                  <a:cubicBezTo>
                    <a:pt x="15" y="85"/>
                    <a:pt x="0" y="72"/>
                    <a:pt x="0" y="43"/>
                  </a:cubicBezTo>
                  <a:close/>
                  <a:moveTo>
                    <a:pt x="74" y="43"/>
                  </a:moveTo>
                  <a:cubicBezTo>
                    <a:pt x="74" y="21"/>
                    <a:pt x="64" y="9"/>
                    <a:pt x="42" y="9"/>
                  </a:cubicBezTo>
                  <a:cubicBezTo>
                    <a:pt x="19" y="9"/>
                    <a:pt x="9" y="21"/>
                    <a:pt x="9" y="43"/>
                  </a:cubicBezTo>
                  <a:cubicBezTo>
                    <a:pt x="9" y="65"/>
                    <a:pt x="19" y="77"/>
                    <a:pt x="42" y="77"/>
                  </a:cubicBezTo>
                  <a:cubicBezTo>
                    <a:pt x="64" y="77"/>
                    <a:pt x="74" y="65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99D13606-871E-4901-89B0-5C3B55A9759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768850" y="4197351"/>
              <a:ext cx="150812" cy="196850"/>
            </a:xfrm>
            <a:custGeom>
              <a:avLst/>
              <a:gdLst>
                <a:gd name="T0" fmla="*/ 33 w 63"/>
                <a:gd name="T1" fmla="*/ 48 h 82"/>
                <a:gd name="T2" fmla="*/ 8 w 63"/>
                <a:gd name="T3" fmla="*/ 48 h 82"/>
                <a:gd name="T4" fmla="*/ 8 w 63"/>
                <a:gd name="T5" fmla="*/ 82 h 82"/>
                <a:gd name="T6" fmla="*/ 0 w 63"/>
                <a:gd name="T7" fmla="*/ 82 h 82"/>
                <a:gd name="T8" fmla="*/ 0 w 63"/>
                <a:gd name="T9" fmla="*/ 0 h 82"/>
                <a:gd name="T10" fmla="*/ 35 w 63"/>
                <a:gd name="T11" fmla="*/ 0 h 82"/>
                <a:gd name="T12" fmla="*/ 63 w 63"/>
                <a:gd name="T13" fmla="*/ 24 h 82"/>
                <a:gd name="T14" fmla="*/ 42 w 63"/>
                <a:gd name="T15" fmla="*/ 48 h 82"/>
                <a:gd name="T16" fmla="*/ 61 w 63"/>
                <a:gd name="T17" fmla="*/ 82 h 82"/>
                <a:gd name="T18" fmla="*/ 52 w 63"/>
                <a:gd name="T19" fmla="*/ 82 h 82"/>
                <a:gd name="T20" fmla="*/ 33 w 63"/>
                <a:gd name="T21" fmla="*/ 48 h 82"/>
                <a:gd name="T22" fmla="*/ 35 w 63"/>
                <a:gd name="T23" fmla="*/ 40 h 82"/>
                <a:gd name="T24" fmla="*/ 54 w 63"/>
                <a:gd name="T25" fmla="*/ 24 h 82"/>
                <a:gd name="T26" fmla="*/ 35 w 63"/>
                <a:gd name="T27" fmla="*/ 8 h 82"/>
                <a:gd name="T28" fmla="*/ 8 w 63"/>
                <a:gd name="T29" fmla="*/ 8 h 82"/>
                <a:gd name="T30" fmla="*/ 8 w 63"/>
                <a:gd name="T31" fmla="*/ 40 h 82"/>
                <a:gd name="T32" fmla="*/ 35 w 63"/>
                <a:gd name="T33" fmla="*/ 4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82">
                  <a:moveTo>
                    <a:pt x="33" y="48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4" y="0"/>
                    <a:pt x="63" y="7"/>
                    <a:pt x="63" y="24"/>
                  </a:cubicBezTo>
                  <a:cubicBezTo>
                    <a:pt x="63" y="38"/>
                    <a:pt x="56" y="46"/>
                    <a:pt x="42" y="48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2" y="82"/>
                    <a:pt x="52" y="82"/>
                    <a:pt x="52" y="82"/>
                  </a:cubicBezTo>
                  <a:lnTo>
                    <a:pt x="33" y="48"/>
                  </a:lnTo>
                  <a:close/>
                  <a:moveTo>
                    <a:pt x="35" y="40"/>
                  </a:moveTo>
                  <a:cubicBezTo>
                    <a:pt x="47" y="40"/>
                    <a:pt x="54" y="37"/>
                    <a:pt x="54" y="24"/>
                  </a:cubicBezTo>
                  <a:cubicBezTo>
                    <a:pt x="54" y="11"/>
                    <a:pt x="47" y="8"/>
                    <a:pt x="3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0"/>
                    <a:pt x="8" y="40"/>
                    <a:pt x="8" y="40"/>
                  </a:cubicBezTo>
                  <a:lnTo>
                    <a:pt x="35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27E6C4DA-CA2E-4D2F-955D-9AD1AF6D2B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962525" y="4197351"/>
              <a:ext cx="153987" cy="196850"/>
            </a:xfrm>
            <a:custGeom>
              <a:avLst/>
              <a:gdLst>
                <a:gd name="T0" fmla="*/ 38 w 97"/>
                <a:gd name="T1" fmla="*/ 57 h 124"/>
                <a:gd name="T2" fmla="*/ 14 w 97"/>
                <a:gd name="T3" fmla="*/ 85 h 124"/>
                <a:gd name="T4" fmla="*/ 14 w 97"/>
                <a:gd name="T5" fmla="*/ 124 h 124"/>
                <a:gd name="T6" fmla="*/ 0 w 97"/>
                <a:gd name="T7" fmla="*/ 124 h 124"/>
                <a:gd name="T8" fmla="*/ 0 w 97"/>
                <a:gd name="T9" fmla="*/ 0 h 124"/>
                <a:gd name="T10" fmla="*/ 14 w 97"/>
                <a:gd name="T11" fmla="*/ 0 h 124"/>
                <a:gd name="T12" fmla="*/ 14 w 97"/>
                <a:gd name="T13" fmla="*/ 68 h 124"/>
                <a:gd name="T14" fmla="*/ 76 w 97"/>
                <a:gd name="T15" fmla="*/ 0 h 124"/>
                <a:gd name="T16" fmla="*/ 91 w 97"/>
                <a:gd name="T17" fmla="*/ 0 h 124"/>
                <a:gd name="T18" fmla="*/ 47 w 97"/>
                <a:gd name="T19" fmla="*/ 48 h 124"/>
                <a:gd name="T20" fmla="*/ 97 w 97"/>
                <a:gd name="T21" fmla="*/ 124 h 124"/>
                <a:gd name="T22" fmla="*/ 82 w 97"/>
                <a:gd name="T23" fmla="*/ 124 h 124"/>
                <a:gd name="T24" fmla="*/ 38 w 97"/>
                <a:gd name="T25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4">
                  <a:moveTo>
                    <a:pt x="38" y="57"/>
                  </a:moveTo>
                  <a:lnTo>
                    <a:pt x="14" y="85"/>
                  </a:lnTo>
                  <a:lnTo>
                    <a:pt x="14" y="124"/>
                  </a:lnTo>
                  <a:lnTo>
                    <a:pt x="0" y="124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68"/>
                  </a:lnTo>
                  <a:lnTo>
                    <a:pt x="76" y="0"/>
                  </a:lnTo>
                  <a:lnTo>
                    <a:pt x="91" y="0"/>
                  </a:lnTo>
                  <a:lnTo>
                    <a:pt x="47" y="48"/>
                  </a:lnTo>
                  <a:lnTo>
                    <a:pt x="97" y="124"/>
                  </a:lnTo>
                  <a:lnTo>
                    <a:pt x="82" y="124"/>
                  </a:lnTo>
                  <a:lnTo>
                    <a:pt x="3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3C74F658-4046-43D7-821E-B57E1764A22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33975" y="4192588"/>
              <a:ext cx="160337" cy="204788"/>
            </a:xfrm>
            <a:custGeom>
              <a:avLst/>
              <a:gdLst>
                <a:gd name="T0" fmla="*/ 0 w 67"/>
                <a:gd name="T1" fmla="*/ 75 h 85"/>
                <a:gd name="T2" fmla="*/ 5 w 67"/>
                <a:gd name="T3" fmla="*/ 69 h 85"/>
                <a:gd name="T4" fmla="*/ 34 w 67"/>
                <a:gd name="T5" fmla="*/ 77 h 85"/>
                <a:gd name="T6" fmla="*/ 59 w 67"/>
                <a:gd name="T7" fmla="*/ 61 h 85"/>
                <a:gd name="T8" fmla="*/ 34 w 67"/>
                <a:gd name="T9" fmla="*/ 45 h 85"/>
                <a:gd name="T10" fmla="*/ 5 w 67"/>
                <a:gd name="T11" fmla="*/ 22 h 85"/>
                <a:gd name="T12" fmla="*/ 34 w 67"/>
                <a:gd name="T13" fmla="*/ 0 h 85"/>
                <a:gd name="T14" fmla="*/ 63 w 67"/>
                <a:gd name="T15" fmla="*/ 8 h 85"/>
                <a:gd name="T16" fmla="*/ 58 w 67"/>
                <a:gd name="T17" fmla="*/ 15 h 85"/>
                <a:gd name="T18" fmla="*/ 34 w 67"/>
                <a:gd name="T19" fmla="*/ 8 h 85"/>
                <a:gd name="T20" fmla="*/ 13 w 67"/>
                <a:gd name="T21" fmla="*/ 22 h 85"/>
                <a:gd name="T22" fmla="*/ 36 w 67"/>
                <a:gd name="T23" fmla="*/ 37 h 85"/>
                <a:gd name="T24" fmla="*/ 67 w 67"/>
                <a:gd name="T25" fmla="*/ 61 h 85"/>
                <a:gd name="T26" fmla="*/ 34 w 67"/>
                <a:gd name="T27" fmla="*/ 85 h 85"/>
                <a:gd name="T28" fmla="*/ 0 w 67"/>
                <a:gd name="T2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5">
                  <a:moveTo>
                    <a:pt x="0" y="75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15" y="75"/>
                    <a:pt x="24" y="77"/>
                    <a:pt x="34" y="77"/>
                  </a:cubicBezTo>
                  <a:cubicBezTo>
                    <a:pt x="51" y="77"/>
                    <a:pt x="59" y="72"/>
                    <a:pt x="59" y="61"/>
                  </a:cubicBezTo>
                  <a:cubicBezTo>
                    <a:pt x="59" y="49"/>
                    <a:pt x="49" y="48"/>
                    <a:pt x="34" y="45"/>
                  </a:cubicBezTo>
                  <a:cubicBezTo>
                    <a:pt x="16" y="42"/>
                    <a:pt x="5" y="39"/>
                    <a:pt x="5" y="22"/>
                  </a:cubicBezTo>
                  <a:cubicBezTo>
                    <a:pt x="5" y="7"/>
                    <a:pt x="15" y="0"/>
                    <a:pt x="34" y="0"/>
                  </a:cubicBezTo>
                  <a:cubicBezTo>
                    <a:pt x="47" y="0"/>
                    <a:pt x="56" y="3"/>
                    <a:pt x="63" y="8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2" y="11"/>
                    <a:pt x="43" y="8"/>
                    <a:pt x="34" y="8"/>
                  </a:cubicBezTo>
                  <a:cubicBezTo>
                    <a:pt x="19" y="8"/>
                    <a:pt x="13" y="12"/>
                    <a:pt x="13" y="22"/>
                  </a:cubicBezTo>
                  <a:cubicBezTo>
                    <a:pt x="13" y="33"/>
                    <a:pt x="22" y="35"/>
                    <a:pt x="36" y="37"/>
                  </a:cubicBezTo>
                  <a:cubicBezTo>
                    <a:pt x="54" y="40"/>
                    <a:pt x="67" y="43"/>
                    <a:pt x="67" y="61"/>
                  </a:cubicBezTo>
                  <a:cubicBezTo>
                    <a:pt x="67" y="77"/>
                    <a:pt x="57" y="85"/>
                    <a:pt x="34" y="85"/>
                  </a:cubicBezTo>
                  <a:cubicBezTo>
                    <a:pt x="22" y="85"/>
                    <a:pt x="11" y="82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602C543C-0B72-482A-81C3-40109F6C0B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13350" y="3379788"/>
              <a:ext cx="352425" cy="730250"/>
            </a:xfrm>
            <a:custGeom>
              <a:avLst/>
              <a:gdLst>
                <a:gd name="T0" fmla="*/ 120 w 147"/>
                <a:gd name="T1" fmla="*/ 0 h 303"/>
                <a:gd name="T2" fmla="*/ 0 w 147"/>
                <a:gd name="T3" fmla="*/ 125 h 303"/>
                <a:gd name="T4" fmla="*/ 0 w 147"/>
                <a:gd name="T5" fmla="*/ 303 h 303"/>
                <a:gd name="T6" fmla="*/ 27 w 147"/>
                <a:gd name="T7" fmla="*/ 303 h 303"/>
                <a:gd name="T8" fmla="*/ 27 w 147"/>
                <a:gd name="T9" fmla="*/ 125 h 303"/>
                <a:gd name="T10" fmla="*/ 120 w 147"/>
                <a:gd name="T11" fmla="*/ 26 h 303"/>
                <a:gd name="T12" fmla="*/ 147 w 147"/>
                <a:gd name="T13" fmla="*/ 27 h 303"/>
                <a:gd name="T14" fmla="*/ 147 w 147"/>
                <a:gd name="T15" fmla="*/ 1 h 303"/>
                <a:gd name="T16" fmla="*/ 120 w 147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303">
                  <a:moveTo>
                    <a:pt x="120" y="0"/>
                  </a:moveTo>
                  <a:cubicBezTo>
                    <a:pt x="5" y="0"/>
                    <a:pt x="0" y="52"/>
                    <a:pt x="0" y="125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70"/>
                    <a:pt x="25" y="26"/>
                    <a:pt x="120" y="26"/>
                  </a:cubicBezTo>
                  <a:cubicBezTo>
                    <a:pt x="130" y="26"/>
                    <a:pt x="139" y="26"/>
                    <a:pt x="147" y="27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39" y="1"/>
                    <a:pt x="13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CF467010-8FDA-4A2D-9686-3EE6030767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81238" y="3394076"/>
              <a:ext cx="582612" cy="730250"/>
            </a:xfrm>
            <a:custGeom>
              <a:avLst/>
              <a:gdLst>
                <a:gd name="T0" fmla="*/ 0 w 243"/>
                <a:gd name="T1" fmla="*/ 181 h 303"/>
                <a:gd name="T2" fmla="*/ 0 w 243"/>
                <a:gd name="T3" fmla="*/ 0 h 303"/>
                <a:gd name="T4" fmla="*/ 28 w 243"/>
                <a:gd name="T5" fmla="*/ 0 h 303"/>
                <a:gd name="T6" fmla="*/ 28 w 243"/>
                <a:gd name="T7" fmla="*/ 182 h 303"/>
                <a:gd name="T8" fmla="*/ 123 w 243"/>
                <a:gd name="T9" fmla="*/ 278 h 303"/>
                <a:gd name="T10" fmla="*/ 216 w 243"/>
                <a:gd name="T11" fmla="*/ 179 h 303"/>
                <a:gd name="T12" fmla="*/ 216 w 243"/>
                <a:gd name="T13" fmla="*/ 0 h 303"/>
                <a:gd name="T14" fmla="*/ 243 w 243"/>
                <a:gd name="T15" fmla="*/ 0 h 303"/>
                <a:gd name="T16" fmla="*/ 243 w 243"/>
                <a:gd name="T17" fmla="*/ 179 h 303"/>
                <a:gd name="T18" fmla="*/ 123 w 243"/>
                <a:gd name="T19" fmla="*/ 303 h 303"/>
                <a:gd name="T20" fmla="*/ 0 w 243"/>
                <a:gd name="T21" fmla="*/ 18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303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82"/>
                    <a:pt x="28" y="182"/>
                    <a:pt x="28" y="182"/>
                  </a:cubicBezTo>
                  <a:cubicBezTo>
                    <a:pt x="28" y="234"/>
                    <a:pt x="27" y="278"/>
                    <a:pt x="123" y="278"/>
                  </a:cubicBezTo>
                  <a:cubicBezTo>
                    <a:pt x="218" y="278"/>
                    <a:pt x="216" y="234"/>
                    <a:pt x="216" y="179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179"/>
                    <a:pt x="243" y="179"/>
                    <a:pt x="243" y="179"/>
                  </a:cubicBezTo>
                  <a:cubicBezTo>
                    <a:pt x="243" y="252"/>
                    <a:pt x="238" y="303"/>
                    <a:pt x="123" y="303"/>
                  </a:cubicBezTo>
                  <a:cubicBezTo>
                    <a:pt x="7" y="303"/>
                    <a:pt x="0" y="252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712681F6-4BBB-445D-834F-A0B7158FF7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73388" y="3379788"/>
              <a:ext cx="581025" cy="730250"/>
            </a:xfrm>
            <a:custGeom>
              <a:avLst/>
              <a:gdLst>
                <a:gd name="T0" fmla="*/ 242 w 242"/>
                <a:gd name="T1" fmla="*/ 122 h 303"/>
                <a:gd name="T2" fmla="*/ 242 w 242"/>
                <a:gd name="T3" fmla="*/ 303 h 303"/>
                <a:gd name="T4" fmla="*/ 215 w 242"/>
                <a:gd name="T5" fmla="*/ 303 h 303"/>
                <a:gd name="T6" fmla="*/ 215 w 242"/>
                <a:gd name="T7" fmla="*/ 122 h 303"/>
                <a:gd name="T8" fmla="*/ 120 w 242"/>
                <a:gd name="T9" fmla="*/ 26 h 303"/>
                <a:gd name="T10" fmla="*/ 27 w 242"/>
                <a:gd name="T11" fmla="*/ 125 h 303"/>
                <a:gd name="T12" fmla="*/ 27 w 242"/>
                <a:gd name="T13" fmla="*/ 303 h 303"/>
                <a:gd name="T14" fmla="*/ 0 w 242"/>
                <a:gd name="T15" fmla="*/ 303 h 303"/>
                <a:gd name="T16" fmla="*/ 0 w 242"/>
                <a:gd name="T17" fmla="*/ 125 h 303"/>
                <a:gd name="T18" fmla="*/ 120 w 242"/>
                <a:gd name="T19" fmla="*/ 0 h 303"/>
                <a:gd name="T20" fmla="*/ 242 w 242"/>
                <a:gd name="T21" fmla="*/ 1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303">
                  <a:moveTo>
                    <a:pt x="242" y="122"/>
                  </a:moveTo>
                  <a:cubicBezTo>
                    <a:pt x="242" y="303"/>
                    <a:pt x="242" y="303"/>
                    <a:pt x="242" y="303"/>
                  </a:cubicBezTo>
                  <a:cubicBezTo>
                    <a:pt x="215" y="303"/>
                    <a:pt x="215" y="303"/>
                    <a:pt x="215" y="303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215" y="70"/>
                    <a:pt x="215" y="26"/>
                    <a:pt x="120" y="26"/>
                  </a:cubicBezTo>
                  <a:cubicBezTo>
                    <a:pt x="25" y="26"/>
                    <a:pt x="27" y="70"/>
                    <a:pt x="27" y="125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2"/>
                    <a:pt x="5" y="0"/>
                    <a:pt x="120" y="0"/>
                  </a:cubicBezTo>
                  <a:cubicBezTo>
                    <a:pt x="235" y="0"/>
                    <a:pt x="242" y="52"/>
                    <a:pt x="242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Rectangle 16">
              <a:extLst>
                <a:ext uri="{FF2B5EF4-FFF2-40B4-BE49-F238E27FC236}">
                  <a16:creationId xmlns:a16="http://schemas.microsoft.com/office/drawing/2014/main" id="{399A461A-9060-41DA-9839-4ECF67A7FF8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76650" y="3397251"/>
              <a:ext cx="61912" cy="71278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263C464E-C18C-4330-8F6A-E817C9584E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57625" y="3397251"/>
              <a:ext cx="573087" cy="712788"/>
            </a:xfrm>
            <a:custGeom>
              <a:avLst/>
              <a:gdLst>
                <a:gd name="T0" fmla="*/ 0 w 239"/>
                <a:gd name="T1" fmla="*/ 0 h 296"/>
                <a:gd name="T2" fmla="*/ 139 w 239"/>
                <a:gd name="T3" fmla="*/ 0 h 296"/>
                <a:gd name="T4" fmla="*/ 239 w 239"/>
                <a:gd name="T5" fmla="*/ 95 h 296"/>
                <a:gd name="T6" fmla="*/ 139 w 239"/>
                <a:gd name="T7" fmla="*/ 193 h 296"/>
                <a:gd name="T8" fmla="*/ 27 w 239"/>
                <a:gd name="T9" fmla="*/ 193 h 296"/>
                <a:gd name="T10" fmla="*/ 27 w 239"/>
                <a:gd name="T11" fmla="*/ 296 h 296"/>
                <a:gd name="T12" fmla="*/ 0 w 239"/>
                <a:gd name="T13" fmla="*/ 296 h 296"/>
                <a:gd name="T14" fmla="*/ 0 w 239"/>
                <a:gd name="T15" fmla="*/ 0 h 296"/>
                <a:gd name="T16" fmla="*/ 139 w 239"/>
                <a:gd name="T17" fmla="*/ 167 h 296"/>
                <a:gd name="T18" fmla="*/ 211 w 239"/>
                <a:gd name="T19" fmla="*/ 96 h 296"/>
                <a:gd name="T20" fmla="*/ 138 w 239"/>
                <a:gd name="T21" fmla="*/ 26 h 296"/>
                <a:gd name="T22" fmla="*/ 27 w 239"/>
                <a:gd name="T23" fmla="*/ 26 h 296"/>
                <a:gd name="T24" fmla="*/ 27 w 239"/>
                <a:gd name="T25" fmla="*/ 167 h 296"/>
                <a:gd name="T26" fmla="*/ 139 w 239"/>
                <a:gd name="T27" fmla="*/ 1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96">
                  <a:moveTo>
                    <a:pt x="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208" y="0"/>
                    <a:pt x="239" y="34"/>
                    <a:pt x="239" y="95"/>
                  </a:cubicBezTo>
                  <a:cubicBezTo>
                    <a:pt x="239" y="156"/>
                    <a:pt x="208" y="193"/>
                    <a:pt x="139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7" y="296"/>
                    <a:pt x="27" y="296"/>
                    <a:pt x="27" y="296"/>
                  </a:cubicBezTo>
                  <a:cubicBezTo>
                    <a:pt x="0" y="296"/>
                    <a:pt x="0" y="296"/>
                    <a:pt x="0" y="296"/>
                  </a:cubicBezTo>
                  <a:lnTo>
                    <a:pt x="0" y="0"/>
                  </a:lnTo>
                  <a:close/>
                  <a:moveTo>
                    <a:pt x="139" y="167"/>
                  </a:moveTo>
                  <a:cubicBezTo>
                    <a:pt x="187" y="167"/>
                    <a:pt x="211" y="143"/>
                    <a:pt x="211" y="96"/>
                  </a:cubicBezTo>
                  <a:cubicBezTo>
                    <a:pt x="211" y="49"/>
                    <a:pt x="185" y="26"/>
                    <a:pt x="13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167"/>
                    <a:pt x="27" y="167"/>
                    <a:pt x="27" y="167"/>
                  </a:cubicBezTo>
                  <a:lnTo>
                    <a:pt x="139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BA3EDC79-511C-483A-AE43-8F87F16342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3378201"/>
              <a:ext cx="614362" cy="746125"/>
            </a:xfrm>
            <a:custGeom>
              <a:avLst/>
              <a:gdLst>
                <a:gd name="T0" fmla="*/ 0 w 256"/>
                <a:gd name="T1" fmla="*/ 155 h 310"/>
                <a:gd name="T2" fmla="*/ 137 w 256"/>
                <a:gd name="T3" fmla="*/ 0 h 310"/>
                <a:gd name="T4" fmla="*/ 256 w 256"/>
                <a:gd name="T5" fmla="*/ 160 h 310"/>
                <a:gd name="T6" fmla="*/ 27 w 256"/>
                <a:gd name="T7" fmla="*/ 160 h 310"/>
                <a:gd name="T8" fmla="*/ 139 w 256"/>
                <a:gd name="T9" fmla="*/ 286 h 310"/>
                <a:gd name="T10" fmla="*/ 236 w 256"/>
                <a:gd name="T11" fmla="*/ 254 h 310"/>
                <a:gd name="T12" fmla="*/ 251 w 256"/>
                <a:gd name="T13" fmla="*/ 274 h 310"/>
                <a:gd name="T14" fmla="*/ 139 w 256"/>
                <a:gd name="T15" fmla="*/ 310 h 310"/>
                <a:gd name="T16" fmla="*/ 0 w 256"/>
                <a:gd name="T17" fmla="*/ 155 h 310"/>
                <a:gd name="T18" fmla="*/ 27 w 256"/>
                <a:gd name="T19" fmla="*/ 135 h 310"/>
                <a:gd name="T20" fmla="*/ 229 w 256"/>
                <a:gd name="T21" fmla="*/ 135 h 310"/>
                <a:gd name="T22" fmla="*/ 136 w 256"/>
                <a:gd name="T23" fmla="*/ 25 h 310"/>
                <a:gd name="T24" fmla="*/ 27 w 256"/>
                <a:gd name="T25" fmla="*/ 13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10">
                  <a:moveTo>
                    <a:pt x="0" y="155"/>
                  </a:moveTo>
                  <a:cubicBezTo>
                    <a:pt x="0" y="68"/>
                    <a:pt x="25" y="0"/>
                    <a:pt x="137" y="0"/>
                  </a:cubicBezTo>
                  <a:cubicBezTo>
                    <a:pt x="252" y="0"/>
                    <a:pt x="256" y="78"/>
                    <a:pt x="256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7" y="232"/>
                    <a:pt x="45" y="286"/>
                    <a:pt x="139" y="286"/>
                  </a:cubicBezTo>
                  <a:cubicBezTo>
                    <a:pt x="189" y="286"/>
                    <a:pt x="212" y="272"/>
                    <a:pt x="236" y="254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24" y="294"/>
                    <a:pt x="192" y="310"/>
                    <a:pt x="139" y="310"/>
                  </a:cubicBezTo>
                  <a:cubicBezTo>
                    <a:pt x="22" y="310"/>
                    <a:pt x="0" y="242"/>
                    <a:pt x="0" y="155"/>
                  </a:cubicBezTo>
                  <a:close/>
                  <a:moveTo>
                    <a:pt x="27" y="135"/>
                  </a:moveTo>
                  <a:cubicBezTo>
                    <a:pt x="229" y="135"/>
                    <a:pt x="229" y="135"/>
                    <a:pt x="229" y="135"/>
                  </a:cubicBezTo>
                  <a:cubicBezTo>
                    <a:pt x="226" y="76"/>
                    <a:pt x="223" y="25"/>
                    <a:pt x="136" y="25"/>
                  </a:cubicBezTo>
                  <a:cubicBezTo>
                    <a:pt x="53" y="25"/>
                    <a:pt x="30" y="70"/>
                    <a:pt x="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DE9FEF45-3930-476F-AA2F-C96BD95155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55788" y="3394076"/>
              <a:ext cx="312737" cy="873125"/>
            </a:xfrm>
            <a:custGeom>
              <a:avLst/>
              <a:gdLst>
                <a:gd name="T0" fmla="*/ 10 w 130"/>
                <a:gd name="T1" fmla="*/ 362 h 362"/>
                <a:gd name="T2" fmla="*/ 130 w 130"/>
                <a:gd name="T3" fmla="*/ 237 h 362"/>
                <a:gd name="T4" fmla="*/ 130 w 130"/>
                <a:gd name="T5" fmla="*/ 0 h 362"/>
                <a:gd name="T6" fmla="*/ 103 w 130"/>
                <a:gd name="T7" fmla="*/ 0 h 362"/>
                <a:gd name="T8" fmla="*/ 103 w 130"/>
                <a:gd name="T9" fmla="*/ 237 h 362"/>
                <a:gd name="T10" fmla="*/ 10 w 130"/>
                <a:gd name="T11" fmla="*/ 336 h 362"/>
                <a:gd name="T12" fmla="*/ 0 w 130"/>
                <a:gd name="T13" fmla="*/ 336 h 362"/>
                <a:gd name="T14" fmla="*/ 0 w 130"/>
                <a:gd name="T15" fmla="*/ 361 h 362"/>
                <a:gd name="T16" fmla="*/ 10 w 130"/>
                <a:gd name="T17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62">
                  <a:moveTo>
                    <a:pt x="10" y="362"/>
                  </a:moveTo>
                  <a:cubicBezTo>
                    <a:pt x="126" y="362"/>
                    <a:pt x="130" y="310"/>
                    <a:pt x="130" y="23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237"/>
                    <a:pt x="103" y="237"/>
                    <a:pt x="103" y="237"/>
                  </a:cubicBezTo>
                  <a:cubicBezTo>
                    <a:pt x="103" y="292"/>
                    <a:pt x="105" y="336"/>
                    <a:pt x="10" y="336"/>
                  </a:cubicBezTo>
                  <a:cubicBezTo>
                    <a:pt x="7" y="336"/>
                    <a:pt x="3" y="336"/>
                    <a:pt x="0" y="336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3" y="362"/>
                    <a:pt x="7" y="362"/>
                    <a:pt x="10" y="3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524DBCB1-1B70-473A-83D4-52B6E2D32B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73688" y="4022726"/>
              <a:ext cx="90487" cy="92075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2 h 38"/>
                <a:gd name="T12" fmla="*/ 3 w 38"/>
                <a:gd name="T13" fmla="*/ 19 h 38"/>
                <a:gd name="T14" fmla="*/ 19 w 38"/>
                <a:gd name="T15" fmla="*/ 35 h 38"/>
                <a:gd name="T16" fmla="*/ 36 w 38"/>
                <a:gd name="T17" fmla="*/ 19 h 38"/>
                <a:gd name="T18" fmla="*/ 19 w 38"/>
                <a:gd name="T1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9" y="38"/>
                    <a:pt x="0" y="2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29"/>
                    <a:pt x="30" y="38"/>
                    <a:pt x="19" y="38"/>
                  </a:cubicBezTo>
                  <a:close/>
                  <a:moveTo>
                    <a:pt x="19" y="2"/>
                  </a:moveTo>
                  <a:cubicBezTo>
                    <a:pt x="10" y="2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28" y="35"/>
                    <a:pt x="36" y="28"/>
                    <a:pt x="36" y="19"/>
                  </a:cubicBezTo>
                  <a:cubicBezTo>
                    <a:pt x="36" y="10"/>
                    <a:pt x="28" y="2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21">
              <a:extLst>
                <a:ext uri="{FF2B5EF4-FFF2-40B4-BE49-F238E27FC236}">
                  <a16:creationId xmlns:a16="http://schemas.microsoft.com/office/drawing/2014/main" id="{EF3D6A59-1A3E-4EA6-987D-D03885F302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02263" y="4041776"/>
              <a:ext cx="41275" cy="53975"/>
            </a:xfrm>
            <a:custGeom>
              <a:avLst/>
              <a:gdLst>
                <a:gd name="T0" fmla="*/ 8 w 17"/>
                <a:gd name="T1" fmla="*/ 13 h 22"/>
                <a:gd name="T2" fmla="*/ 2 w 17"/>
                <a:gd name="T3" fmla="*/ 13 h 22"/>
                <a:gd name="T4" fmla="*/ 2 w 17"/>
                <a:gd name="T5" fmla="*/ 22 h 22"/>
                <a:gd name="T6" fmla="*/ 0 w 17"/>
                <a:gd name="T7" fmla="*/ 22 h 22"/>
                <a:gd name="T8" fmla="*/ 0 w 17"/>
                <a:gd name="T9" fmla="*/ 0 h 22"/>
                <a:gd name="T10" fmla="*/ 9 w 17"/>
                <a:gd name="T11" fmla="*/ 0 h 22"/>
                <a:gd name="T12" fmla="*/ 17 w 17"/>
                <a:gd name="T13" fmla="*/ 7 h 22"/>
                <a:gd name="T14" fmla="*/ 12 w 17"/>
                <a:gd name="T15" fmla="*/ 13 h 22"/>
                <a:gd name="T16" fmla="*/ 16 w 17"/>
                <a:gd name="T17" fmla="*/ 22 h 22"/>
                <a:gd name="T18" fmla="*/ 13 w 17"/>
                <a:gd name="T19" fmla="*/ 22 h 22"/>
                <a:gd name="T20" fmla="*/ 8 w 17"/>
                <a:gd name="T21" fmla="*/ 13 h 22"/>
                <a:gd name="T22" fmla="*/ 9 w 17"/>
                <a:gd name="T23" fmla="*/ 11 h 22"/>
                <a:gd name="T24" fmla="*/ 14 w 17"/>
                <a:gd name="T25" fmla="*/ 7 h 22"/>
                <a:gd name="T26" fmla="*/ 9 w 17"/>
                <a:gd name="T27" fmla="*/ 3 h 22"/>
                <a:gd name="T28" fmla="*/ 2 w 17"/>
                <a:gd name="T29" fmla="*/ 3 h 22"/>
                <a:gd name="T30" fmla="*/ 2 w 17"/>
                <a:gd name="T31" fmla="*/ 11 h 22"/>
                <a:gd name="T32" fmla="*/ 9 w 17"/>
                <a:gd name="T3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2">
                  <a:moveTo>
                    <a:pt x="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5" y="0"/>
                    <a:pt x="17" y="2"/>
                    <a:pt x="17" y="7"/>
                  </a:cubicBezTo>
                  <a:cubicBezTo>
                    <a:pt x="17" y="10"/>
                    <a:pt x="15" y="12"/>
                    <a:pt x="12" y="1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lnTo>
                    <a:pt x="8" y="13"/>
                  </a:lnTo>
                  <a:close/>
                  <a:moveTo>
                    <a:pt x="9" y="11"/>
                  </a:moveTo>
                  <a:cubicBezTo>
                    <a:pt x="12" y="11"/>
                    <a:pt x="14" y="10"/>
                    <a:pt x="14" y="7"/>
                  </a:cubicBezTo>
                  <a:cubicBezTo>
                    <a:pt x="14" y="4"/>
                    <a:pt x="12" y="3"/>
                    <a:pt x="9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428173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kern="1200" cap="all" baseline="0">
          <a:solidFill>
            <a:schemeClr val="accent1"/>
          </a:solidFill>
          <a:latin typeface="+mj-lt"/>
          <a:ea typeface="Lato Light" panose="020F0302020204030203" pitchFamily="34" charset="0"/>
          <a:cs typeface="Lato Light" panose="020F0302020204030203" pitchFamily="34" charset="0"/>
        </a:defRPr>
      </a:lvl1pPr>
    </p:titleStyle>
    <p:bodyStyle>
      <a:lvl1pPr marL="0" indent="0" algn="l" defTabSz="914377" rtl="0" eaLnBrk="1" latinLnBrk="0" hangingPunct="1">
        <a:lnSpc>
          <a:spcPct val="110000"/>
        </a:lnSpc>
        <a:spcBef>
          <a:spcPts val="16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9306" indent="-228594" algn="l" defTabSz="914377" rtl="0" eaLnBrk="1" latinLnBrk="0" hangingPunct="1">
        <a:lnSpc>
          <a:spcPct val="95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indent="-228594" algn="l" defTabSz="914377" rtl="0" eaLnBrk="1" latinLnBrk="0" hangingPunct="1">
        <a:lnSpc>
          <a:spcPct val="95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252" indent="-228594" algn="l" defTabSz="914377" rtl="0" eaLnBrk="1" latinLnBrk="0" hangingPunct="1">
        <a:lnSpc>
          <a:spcPct val="95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754673" indent="-228594" algn="l" defTabSz="914377" rtl="0" eaLnBrk="1" latinLnBrk="0" hangingPunct="1">
        <a:lnSpc>
          <a:spcPct val="95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8">
          <p15:clr>
            <a:srgbClr val="F26B43"/>
          </p15:clr>
        </p15:guide>
        <p15:guide id="2" orient="horz" pos="744">
          <p15:clr>
            <a:srgbClr val="F26B43"/>
          </p15:clr>
        </p15:guide>
        <p15:guide id="3" pos="7344">
          <p15:clr>
            <a:srgbClr val="F26B43"/>
          </p15:clr>
        </p15:guide>
        <p15:guide id="4" orient="horz" pos="414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F5A78E-DD4A-FF4E-8EDF-FAFFF5E2D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14D86-C6B3-E64F-81F3-92BD1FDA1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A22EE-6B50-C94F-812F-92633DA889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E1BE2-727F-334C-ABEE-8A81D9554D19}" type="datetimeFigureOut">
              <a:rPr lang="en-US" smtClean="0"/>
              <a:t>4/8/20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9EEB5-0E12-064D-8018-45AECDFDF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3CFF9-A853-C64F-878F-2EA7F7650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8B1C7-8C62-2D46-9147-0A288F535B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F2D981-A8B4-434A-B29F-A53737DF83DA}"/>
              </a:ext>
            </a:extLst>
          </p:cNvPr>
          <p:cNvSpPr/>
          <p:nvPr userDrawn="1"/>
        </p:nvSpPr>
        <p:spPr>
          <a:xfrm>
            <a:off x="0" y="0"/>
            <a:ext cx="12192000" cy="108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00" tIns="60951" rIns="121900" bIns="60951" rtlCol="0" anchor="ctr"/>
          <a:lstStyle/>
          <a:p>
            <a:pPr algn="ctr"/>
            <a:endParaRPr lang="en-US" sz="1867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942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8DB29CD-B24B-864C-ABD6-6B9142AF13C2}"/>
              </a:ext>
            </a:extLst>
          </p:cNvPr>
          <p:cNvSpPr/>
          <p:nvPr/>
        </p:nvSpPr>
        <p:spPr>
          <a:xfrm>
            <a:off x="1210235" y="1183341"/>
            <a:ext cx="9744636" cy="4580965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ED013AE-518F-48FD-A815-5D9F71DCE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1354" y="2161733"/>
            <a:ext cx="7001198" cy="1265943"/>
          </a:xfrm>
        </p:spPr>
        <p:txBody>
          <a:bodyPr>
            <a:normAutofit/>
          </a:bodyPr>
          <a:lstStyle/>
          <a:p>
            <a:r>
              <a:rPr lang="en-US" sz="6000" b="1" cap="small" dirty="0">
                <a:latin typeface="+mn-lt"/>
                <a:ea typeface="Lato Medium" panose="020F0502020204030203" pitchFamily="34" charset="0"/>
                <a:cs typeface="Lato Medium" panose="020F0502020204030203" pitchFamily="34" charset="0"/>
              </a:rPr>
              <a:t>RIFT Status Update</a:t>
            </a:r>
            <a:br>
              <a:rPr lang="en-US" sz="6000" b="1" cap="small" dirty="0">
                <a:latin typeface="+mn-lt"/>
                <a:ea typeface="Lato Medium" panose="020F0502020204030203" pitchFamily="34" charset="0"/>
                <a:cs typeface="Lato Medium" panose="020F0502020204030203" pitchFamily="34" charset="0"/>
              </a:rPr>
            </a:br>
            <a:endParaRPr lang="en-US" sz="2700" cap="small" dirty="0">
              <a:latin typeface="+mn-lt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A42EBE2-FB44-45BC-BDDA-F4A26CA125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1354" y="3725561"/>
            <a:ext cx="6857639" cy="36933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cap="small" dirty="0">
                <a:ea typeface="Lato Medium" panose="020F0502020204030203" pitchFamily="34" charset="0"/>
                <a:cs typeface="Lato Medium" panose="020F0502020204030203" pitchFamily="34" charset="0"/>
              </a:rPr>
              <a:t>draft-</a:t>
            </a:r>
            <a:r>
              <a:rPr lang="en-US" cap="small" dirty="0" err="1">
                <a:ea typeface="Lato Medium" panose="020F0502020204030203" pitchFamily="34" charset="0"/>
                <a:cs typeface="Lato Medium" panose="020F0502020204030203" pitchFamily="34" charset="0"/>
              </a:rPr>
              <a:t>ietf</a:t>
            </a:r>
            <a:r>
              <a:rPr lang="en-US" cap="small" dirty="0">
                <a:ea typeface="Lato Medium" panose="020F0502020204030203" pitchFamily="34" charset="0"/>
                <a:cs typeface="Lato Medium" panose="020F0502020204030203" pitchFamily="34" charset="0"/>
              </a:rPr>
              <a:t>-rift-rift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E08F507-5289-4C6A-B49B-39F8EBD391EB}"/>
              </a:ext>
            </a:extLst>
          </p:cNvPr>
          <p:cNvCxnSpPr>
            <a:cxnSpLocks/>
          </p:cNvCxnSpPr>
          <p:nvPr/>
        </p:nvCxnSpPr>
        <p:spPr>
          <a:xfrm>
            <a:off x="2608578" y="3526971"/>
            <a:ext cx="6857639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39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B566DBBA-F1A5-4A2D-8C5E-FB0BE454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BC2CA0-2D0C-47F3-90EE-4FA53BEBB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412" y="1566407"/>
            <a:ext cx="5499452" cy="4692793"/>
          </a:xfrm>
        </p:spPr>
        <p:txBody>
          <a:bodyPr/>
          <a:lstStyle/>
          <a:p>
            <a:r>
              <a:rPr lang="en-US" sz="3200" cap="small" dirty="0"/>
              <a:t>Draft Changes -09 to -12</a:t>
            </a:r>
          </a:p>
          <a:p>
            <a:r>
              <a:rPr lang="en-US" sz="3200" cap="small" dirty="0"/>
              <a:t>Schema Changes -09 to -12</a:t>
            </a:r>
          </a:p>
          <a:p>
            <a:r>
              <a:rPr lang="en-US" sz="3200" cap="small" dirty="0"/>
              <a:t>What Else</a:t>
            </a:r>
          </a:p>
          <a:p>
            <a:pPr marL="0" indent="0">
              <a:buNone/>
            </a:pPr>
            <a:endParaRPr lang="en-US" sz="3200" cap="small" dirty="0"/>
          </a:p>
          <a:p>
            <a:endParaRPr lang="en-US" sz="3200" cap="small" dirty="0"/>
          </a:p>
          <a:p>
            <a:endParaRPr lang="en-US" sz="3200" cap="small" dirty="0"/>
          </a:p>
          <a:p>
            <a:endParaRPr lang="en-US" sz="3200" cap="small" dirty="0"/>
          </a:p>
        </p:txBody>
      </p:sp>
    </p:spTree>
    <p:extLst>
      <p:ext uri="{BB962C8B-B14F-4D97-AF65-F5344CB8AC3E}">
        <p14:creationId xmlns:p14="http://schemas.microsoft.com/office/powerpoint/2010/main" val="283700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78522-1351-644E-A7C9-FEFBE796B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cap="small" dirty="0"/>
              <a:t>Changes in -09 Up to -12 (Outside Schema)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EA0B4-BAA9-1D4B-A0B7-511F8DFF8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19" y="1605010"/>
            <a:ext cx="10992810" cy="4320005"/>
          </a:xfrm>
        </p:spPr>
        <p:txBody>
          <a:bodyPr/>
          <a:lstStyle/>
          <a:p>
            <a:r>
              <a:rPr lang="en-US" sz="1200" cap="small" dirty="0"/>
              <a:t>It’s not ”</a:t>
            </a:r>
            <a:r>
              <a:rPr lang="en-US" sz="1200" cap="small" dirty="0" err="1"/>
              <a:t>Leafs</a:t>
            </a:r>
            <a:r>
              <a:rPr lang="en-US" sz="1200" cap="small" dirty="0"/>
              <a:t>”, it’s “Leaves” </a:t>
            </a:r>
          </a:p>
          <a:p>
            <a:r>
              <a:rPr lang="en-US" sz="1200" cap="small" dirty="0"/>
              <a:t>Glossary Polishes and Additions in Main, Negative Disaggregation, ZTP</a:t>
            </a:r>
          </a:p>
          <a:p>
            <a:r>
              <a:rPr lang="en-US" sz="1200" cap="small" dirty="0"/>
              <a:t>Text FSMs (Thanks Bruno)</a:t>
            </a:r>
          </a:p>
          <a:p>
            <a:r>
              <a:rPr lang="en-US" sz="1200" cap="small" dirty="0"/>
              <a:t>Readability Corrections on 4. – 7., Appendices</a:t>
            </a:r>
          </a:p>
          <a:p>
            <a:r>
              <a:rPr lang="en-US" sz="1200" cap="small" dirty="0" err="1"/>
              <a:t>Notifiably</a:t>
            </a:r>
            <a:r>
              <a:rPr lang="en-US" sz="1200" cap="small" dirty="0"/>
              <a:t> Extended/Rewritten, Some New Stuff Added</a:t>
            </a:r>
          </a:p>
          <a:p>
            <a:pPr lvl="1"/>
            <a:r>
              <a:rPr lang="en-US" sz="1200" cap="small" dirty="0"/>
              <a:t>4.2.3.7.  Purging and Roll-Overs</a:t>
            </a:r>
          </a:p>
          <a:p>
            <a:pPr lvl="1"/>
            <a:r>
              <a:rPr lang="en-US" sz="1200" cap="small" dirty="0"/>
              <a:t>4.4.4.  Weak </a:t>
            </a:r>
            <a:r>
              <a:rPr lang="en-US" sz="1200" cap="small" dirty="0" err="1"/>
              <a:t>Nonces</a:t>
            </a:r>
            <a:endParaRPr lang="en-US" sz="1200" cap="small" dirty="0"/>
          </a:p>
          <a:p>
            <a:pPr lvl="1"/>
            <a:r>
              <a:rPr lang="en-US" sz="1200" cap="small" dirty="0"/>
              <a:t>5. Examples	 	</a:t>
            </a:r>
          </a:p>
          <a:p>
            <a:pPr lvl="1"/>
            <a:r>
              <a:rPr lang="en-US" sz="1200" cap="small" dirty="0"/>
              <a:t>5.3 Partitioned Fabric</a:t>
            </a:r>
          </a:p>
          <a:p>
            <a:pPr lvl="1"/>
            <a:r>
              <a:rPr lang="en-US" sz="1200" cap="small" dirty="0"/>
              <a:t>7.7 Host Implementation</a:t>
            </a:r>
          </a:p>
          <a:p>
            <a:r>
              <a:rPr lang="en-US" sz="1200" cap="small" dirty="0"/>
              <a:t>Normative Language Everywhere</a:t>
            </a:r>
          </a:p>
          <a:p>
            <a:r>
              <a:rPr lang="en-US" sz="1200" cap="small" dirty="0"/>
              <a:t>IANA Section Reworked Based on Discussion with Chairs/Alvaro</a:t>
            </a:r>
          </a:p>
          <a:p>
            <a:r>
              <a:rPr lang="en-US" sz="1200" cap="small" dirty="0"/>
              <a:t>Typos, More Types and Even </a:t>
            </a:r>
            <a:r>
              <a:rPr lang="en-US" sz="1200" b="1" cap="small" dirty="0"/>
              <a:t>More</a:t>
            </a:r>
            <a:r>
              <a:rPr lang="en-US" sz="1200" cap="small" dirty="0"/>
              <a:t> Typos</a:t>
            </a:r>
          </a:p>
          <a:p>
            <a:endParaRPr lang="en-US" sz="1200" cap="small" dirty="0"/>
          </a:p>
          <a:p>
            <a:endParaRPr lang="en-US" sz="1200" cap="small" dirty="0"/>
          </a:p>
          <a:p>
            <a:endParaRPr lang="en-US" sz="1200" cap="small" dirty="0"/>
          </a:p>
          <a:p>
            <a:pPr lvl="1"/>
            <a:endParaRPr lang="en-US" sz="1200" cap="small" dirty="0"/>
          </a:p>
          <a:p>
            <a:pPr lvl="1"/>
            <a:endParaRPr lang="en-US" sz="1200" cap="small" dirty="0"/>
          </a:p>
          <a:p>
            <a:pPr lvl="1"/>
            <a:endParaRPr lang="en-US" sz="1200" cap="small" dirty="0"/>
          </a:p>
          <a:p>
            <a:pPr lvl="1"/>
            <a:endParaRPr lang="en-US" sz="1200" cap="smal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34769-DC69-A44C-A9D7-C957A479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78522-1351-644E-A7C9-FEFBE796B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cap="small" dirty="0"/>
              <a:t>Schema (Deployment Experience)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EA0B4-BAA9-1D4B-A0B7-511F8DFF8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19" y="1605010"/>
            <a:ext cx="10992810" cy="4320005"/>
          </a:xfrm>
        </p:spPr>
        <p:txBody>
          <a:bodyPr/>
          <a:lstStyle/>
          <a:p>
            <a:r>
              <a:rPr lang="en-US" sz="1200" cap="small" dirty="0"/>
              <a:t>We’re @ Major 4 Now</a:t>
            </a:r>
          </a:p>
          <a:p>
            <a:pPr lvl="1"/>
            <a:r>
              <a:rPr lang="en-US" sz="1200" cap="small" dirty="0"/>
              <a:t>Should We Reset @ Publication to 1?</a:t>
            </a:r>
          </a:p>
          <a:p>
            <a:r>
              <a:rPr lang="en-US" sz="1200" cap="small" dirty="0" err="1"/>
              <a:t>SeqNr</a:t>
            </a:r>
            <a:r>
              <a:rPr lang="en-US" sz="1200" cap="small" dirty="0"/>
              <a:t># Went from i16 to i64</a:t>
            </a:r>
          </a:p>
          <a:p>
            <a:pPr lvl="1"/>
            <a:r>
              <a:rPr lang="en-US" sz="1200" cap="small" dirty="0"/>
              <a:t>We Don’t Have Checksum, A Node Could E.g. Use </a:t>
            </a:r>
            <a:r>
              <a:rPr lang="en-US" sz="1200" cap="small"/>
              <a:t>Upper 48 Bits </a:t>
            </a:r>
            <a:r>
              <a:rPr lang="en-US" sz="1200" cap="small" dirty="0"/>
              <a:t>as “Real” </a:t>
            </a:r>
            <a:r>
              <a:rPr lang="en-US" sz="1200" cap="small" dirty="0" err="1"/>
              <a:t>SeqNr</a:t>
            </a:r>
            <a:r>
              <a:rPr lang="en-US" sz="1200" cap="small" dirty="0"/>
              <a:t># And Use the Lower as 16-Bit </a:t>
            </a:r>
            <a:r>
              <a:rPr lang="en-US" sz="1200" cap="small" dirty="0" err="1"/>
              <a:t>CheckSum</a:t>
            </a:r>
            <a:endParaRPr lang="en-US" sz="1200" cap="small" dirty="0"/>
          </a:p>
          <a:p>
            <a:r>
              <a:rPr lang="en-US" sz="1200" cap="small" dirty="0"/>
              <a:t>New: </a:t>
            </a:r>
            <a:r>
              <a:rPr lang="en-US" sz="1200" i="1" cap="small" dirty="0"/>
              <a:t>`</a:t>
            </a:r>
            <a:r>
              <a:rPr lang="en-US" sz="1200" i="1" cap="small" dirty="0" err="1"/>
              <a:t>origination_time</a:t>
            </a:r>
            <a:r>
              <a:rPr lang="en-US" sz="1200" i="1" cap="small" dirty="0"/>
              <a:t>` and `</a:t>
            </a:r>
            <a:r>
              <a:rPr lang="en-US" sz="1200" i="1" cap="small" dirty="0" err="1"/>
              <a:t>origination_lifetime</a:t>
            </a:r>
            <a:r>
              <a:rPr lang="en-US" sz="1200" i="1" cap="small" dirty="0"/>
              <a:t>` are normally disregarded for comparison purposes and carried purely for debugging/security purposes if present. They MAY be used for comparison of last resort to differentiate otherwise equal ties. </a:t>
            </a:r>
          </a:p>
          <a:p>
            <a:r>
              <a:rPr lang="en-US" sz="1200" cap="small" dirty="0"/>
              <a:t>Negotiated Address Families on `</a:t>
            </a:r>
            <a:r>
              <a:rPr lang="en-US" sz="1200" cap="small" dirty="0" err="1"/>
              <a:t>LinkIDPair</a:t>
            </a:r>
            <a:r>
              <a:rPr lang="en-US" sz="1200" cap="small" dirty="0"/>
              <a:t>`</a:t>
            </a:r>
          </a:p>
          <a:p>
            <a:r>
              <a:rPr lang="en-US" sz="1200" cap="small" dirty="0"/>
              <a:t>`</a:t>
            </a:r>
            <a:r>
              <a:rPr lang="en-US" sz="1200" cap="small" dirty="0" err="1"/>
              <a:t>MinorVersionType</a:t>
            </a:r>
            <a:r>
              <a:rPr lang="en-US" sz="1200" cap="small" dirty="0"/>
              <a:t>` Introduced Differing In Size From Major</a:t>
            </a:r>
          </a:p>
          <a:p>
            <a:pPr lvl="1"/>
            <a:r>
              <a:rPr lang="en-US" sz="1200" cap="small" dirty="0"/>
              <a:t>Caught by ZTE Implementation</a:t>
            </a:r>
          </a:p>
          <a:p>
            <a:endParaRPr lang="en-US" sz="1200" cap="small" dirty="0"/>
          </a:p>
          <a:p>
            <a:endParaRPr lang="en-US" sz="1200" cap="small" dirty="0"/>
          </a:p>
          <a:p>
            <a:endParaRPr lang="en-US" sz="1200" cap="small" dirty="0"/>
          </a:p>
          <a:p>
            <a:endParaRPr lang="en-US" sz="1200" cap="small" dirty="0"/>
          </a:p>
          <a:p>
            <a:endParaRPr lang="en-US" sz="1200" cap="small" dirty="0"/>
          </a:p>
          <a:p>
            <a:endParaRPr lang="en-US" sz="1200" cap="small" dirty="0"/>
          </a:p>
          <a:p>
            <a:pPr lvl="1"/>
            <a:endParaRPr lang="en-US" sz="1200" cap="small" dirty="0"/>
          </a:p>
          <a:p>
            <a:pPr lvl="1"/>
            <a:endParaRPr lang="en-US" sz="1200" cap="small" dirty="0"/>
          </a:p>
          <a:p>
            <a:pPr lvl="1"/>
            <a:endParaRPr lang="en-US" sz="1200" cap="small" dirty="0"/>
          </a:p>
          <a:p>
            <a:pPr lvl="1"/>
            <a:endParaRPr lang="en-US" sz="1200" cap="smal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34769-DC69-A44C-A9D7-C957A479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37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ED225-F0A1-7247-A80C-7016D0660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1" y="235673"/>
            <a:ext cx="10992810" cy="856407"/>
          </a:xfr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z="4000" cap="small" dirty="0"/>
              <a:t>Are We Done Yet?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203E6-D84F-E540-A211-EA24E880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CAEDA-F13C-43B4-B3A8-D3983B745648}" type="slidenum">
              <a:rPr lang="en-US" smtClean="0"/>
              <a:t>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2EA90AA-4650-4341-BDF4-1A233DD41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19" y="1605010"/>
            <a:ext cx="10992810" cy="4320005"/>
          </a:xfrm>
        </p:spPr>
        <p:txBody>
          <a:bodyPr/>
          <a:lstStyle/>
          <a:p>
            <a:r>
              <a:rPr lang="en-US" sz="1600" cap="small" dirty="0"/>
              <a:t>Yes, We Are</a:t>
            </a:r>
          </a:p>
          <a:p>
            <a:pPr lvl="1"/>
            <a:r>
              <a:rPr lang="en-US" sz="1600" cap="small" dirty="0"/>
              <a:t>All IESG Comments in</a:t>
            </a:r>
          </a:p>
          <a:p>
            <a:pPr lvl="1"/>
            <a:endParaRPr lang="en-US" sz="1600" cap="small" dirty="0"/>
          </a:p>
          <a:p>
            <a:r>
              <a:rPr lang="en-US" sz="1600" cap="small" dirty="0"/>
              <a:t>What Could Be Still Improved ? </a:t>
            </a:r>
          </a:p>
          <a:p>
            <a:pPr lvl="1"/>
            <a:r>
              <a:rPr lang="en-US" sz="1600" cap="small" dirty="0"/>
              <a:t>Appendix C With Constants</a:t>
            </a:r>
          </a:p>
          <a:p>
            <a:endParaRPr lang="en-US" sz="1600" cap="small" dirty="0"/>
          </a:p>
          <a:p>
            <a:endParaRPr lang="en-US" sz="1600" cap="small" dirty="0"/>
          </a:p>
          <a:p>
            <a:pPr lvl="1"/>
            <a:endParaRPr lang="en-US" sz="1600" cap="small" dirty="0"/>
          </a:p>
          <a:p>
            <a:pPr lvl="1"/>
            <a:endParaRPr lang="en-US" sz="1600" cap="small" dirty="0"/>
          </a:p>
          <a:p>
            <a:pPr lvl="1"/>
            <a:endParaRPr lang="en-US" sz="1600" cap="small" dirty="0"/>
          </a:p>
          <a:p>
            <a:pPr lvl="1"/>
            <a:endParaRPr lang="en-US" sz="1600" cap="small" dirty="0"/>
          </a:p>
        </p:txBody>
      </p:sp>
    </p:spTree>
    <p:extLst>
      <p:ext uri="{BB962C8B-B14F-4D97-AF65-F5344CB8AC3E}">
        <p14:creationId xmlns:p14="http://schemas.microsoft.com/office/powerpoint/2010/main" val="3494191677"/>
      </p:ext>
    </p:extLst>
  </p:cSld>
  <p:clrMapOvr>
    <a:masterClrMapping/>
  </p:clrMapOvr>
</p:sld>
</file>

<file path=ppt/theme/theme1.xml><?xml version="1.0" encoding="utf-8"?>
<a:theme xmlns:a="http://schemas.openxmlformats.org/drawingml/2006/main" name="Juniper white">
  <a:themeElements>
    <a:clrScheme name="Juniper extended">
      <a:dk1>
        <a:srgbClr val="646464"/>
      </a:dk1>
      <a:lt1>
        <a:srgbClr val="FFFFFF"/>
      </a:lt1>
      <a:dk2>
        <a:srgbClr val="B6B8B9"/>
      </a:dk2>
      <a:lt2>
        <a:srgbClr val="FFFFFF"/>
      </a:lt2>
      <a:accent1>
        <a:srgbClr val="84B135"/>
      </a:accent1>
      <a:accent2>
        <a:srgbClr val="0097A5"/>
      </a:accent2>
      <a:accent3>
        <a:srgbClr val="CFDD45"/>
      </a:accent3>
      <a:accent4>
        <a:srgbClr val="44CCDF"/>
      </a:accent4>
      <a:accent5>
        <a:srgbClr val="FFB71B"/>
      </a:accent5>
      <a:accent6>
        <a:srgbClr val="E43D30"/>
      </a:accent6>
      <a:hlink>
        <a:srgbClr val="84B135"/>
      </a:hlink>
      <a:folHlink>
        <a:srgbClr val="752157"/>
      </a:folHlink>
    </a:clrScheme>
    <a:fontScheme name="a-lato light reg">
      <a:majorFont>
        <a:latin typeface="Lato Medium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-PPT-Template-v4" id="{9B6218B3-2116-4462-A7C7-A64C754FFCE5}" vid="{6EC29BFB-BCC7-4BF7-9172-7299A9330D8F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5228</TotalTime>
  <Words>265</Words>
  <Application>Microsoft Macintosh PowerPoint</Application>
  <PresentationFormat>Widescreen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Lato</vt:lpstr>
      <vt:lpstr>Lato Medium</vt:lpstr>
      <vt:lpstr>Juniper white</vt:lpstr>
      <vt:lpstr>Custom Design</vt:lpstr>
      <vt:lpstr>RIFT Status Update </vt:lpstr>
      <vt:lpstr>PowerPoint Presentation</vt:lpstr>
      <vt:lpstr>Changes in -09 Up to -12 (Outside Schema)</vt:lpstr>
      <vt:lpstr>Schema (Deployment Experience)</vt:lpstr>
      <vt:lpstr>Are We Done Yet?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Diving Into the RIFT Protocol Design Details </dc:title>
  <dc:creator>Antoni Przygienda</dc:creator>
  <cp:lastModifiedBy>Antoni Przygienda</cp:lastModifiedBy>
  <cp:revision>89</cp:revision>
  <cp:lastPrinted>2019-11-17T10:05:45Z</cp:lastPrinted>
  <dcterms:created xsi:type="dcterms:W3CDTF">2019-09-07T14:02:22Z</dcterms:created>
  <dcterms:modified xsi:type="dcterms:W3CDTF">2020-04-09T04:41:41Z</dcterms:modified>
</cp:coreProperties>
</file>