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1" r:id="rId2"/>
  </p:sldMasterIdLst>
  <p:sldIdLst>
    <p:sldId id="256" r:id="rId3"/>
    <p:sldId id="257" r:id="rId4"/>
    <p:sldId id="258" r:id="rId5"/>
  </p:sldIdLst>
  <p:sldSz cx="9144000" cy="6858000" type="screen4x3"/>
  <p:notesSz cx="7772400" cy="10058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11"/>
    <p:restoredTop sz="94694"/>
  </p:normalViewPr>
  <p:slideViewPr>
    <p:cSldViewPr snapToGrid="0" snapToObjects="1">
      <p:cViewPr varScale="1">
        <p:scale>
          <a:sx n="121" d="100"/>
          <a:sy n="121" d="100"/>
        </p:scale>
        <p:origin x="1904" y="17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1.xml"/><Relationship Id="rId7" Type="http://schemas.openxmlformats.org/officeDocument/2006/relationships/viewProps" Target="viewProp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3.xml"/><Relationship Id="rId4" Type="http://schemas.openxmlformats.org/officeDocument/2006/relationships/slide" Target="slides/slide2.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23" name="PlaceHolder 1"/>
          <p:cNvSpPr>
            <a:spLocks noGrp="1"/>
          </p:cNvSpPr>
          <p:nvPr>
            <p:ph type="title"/>
          </p:nvPr>
        </p:nvSpPr>
        <p:spPr>
          <a:xfrm>
            <a:off x="457200" y="273600"/>
            <a:ext cx="8229240" cy="1144800"/>
          </a:xfrm>
          <a:prstGeom prst="rect">
            <a:avLst/>
          </a:prstGeom>
        </p:spPr>
        <p:txBody>
          <a:bodyPr lIns="0" tIns="0" rIns="0" bIns="0" anchor="ctr">
            <a:spAutoFit/>
          </a:bodyPr>
          <a:lstStyle/>
          <a:p>
            <a:pPr algn="ctr"/>
            <a:endParaRPr lang="en-US" sz="4400" b="0" strike="noStrike" spc="-1">
              <a:latin typeface="Arial"/>
            </a:endParaRPr>
          </a:p>
        </p:txBody>
      </p:sp>
      <p:sp>
        <p:nvSpPr>
          <p:cNvPr id="24" name="PlaceHolder 2"/>
          <p:cNvSpPr>
            <a:spLocks noGrp="1"/>
          </p:cNvSpPr>
          <p:nvPr>
            <p:ph type="body"/>
          </p:nvPr>
        </p:nvSpPr>
        <p:spPr>
          <a:xfrm>
            <a:off x="457200" y="1604520"/>
            <a:ext cx="8229240" cy="1896840"/>
          </a:xfrm>
          <a:prstGeom prst="rect">
            <a:avLst/>
          </a:prstGeom>
        </p:spPr>
        <p:txBody>
          <a:bodyPr lIns="0" tIns="0" rIns="0" bIns="0">
            <a:normAutofit/>
          </a:bodyPr>
          <a:lstStyle/>
          <a:p>
            <a:endParaRPr lang="en-US" sz="3200" b="0" strike="noStrike" spc="-1">
              <a:latin typeface="Arial"/>
            </a:endParaRPr>
          </a:p>
        </p:txBody>
      </p:sp>
      <p:sp>
        <p:nvSpPr>
          <p:cNvPr id="25" name="PlaceHolder 3"/>
          <p:cNvSpPr>
            <a:spLocks noGrp="1"/>
          </p:cNvSpPr>
          <p:nvPr>
            <p:ph type="body"/>
          </p:nvPr>
        </p:nvSpPr>
        <p:spPr>
          <a:xfrm>
            <a:off x="457200" y="3682080"/>
            <a:ext cx="8229240" cy="1896840"/>
          </a:xfrm>
          <a:prstGeom prst="rect">
            <a:avLst/>
          </a:prstGeom>
        </p:spPr>
        <p:txBody>
          <a:bodyPr lIns="0" tIns="0" rIns="0" bIns="0">
            <a:normAutofit/>
          </a:bodyPr>
          <a:lstStyle/>
          <a:p>
            <a:endParaRPr lang="en-US" sz="3200" b="0" strike="noStrike" spc="-1">
              <a:latin typeface="Arial"/>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26" name="PlaceHolder 1"/>
          <p:cNvSpPr>
            <a:spLocks noGrp="1"/>
          </p:cNvSpPr>
          <p:nvPr>
            <p:ph type="title"/>
          </p:nvPr>
        </p:nvSpPr>
        <p:spPr>
          <a:xfrm>
            <a:off x="457200" y="273600"/>
            <a:ext cx="8229240" cy="1144800"/>
          </a:xfrm>
          <a:prstGeom prst="rect">
            <a:avLst/>
          </a:prstGeom>
        </p:spPr>
        <p:txBody>
          <a:bodyPr lIns="0" tIns="0" rIns="0" bIns="0" anchor="ctr">
            <a:spAutoFit/>
          </a:bodyPr>
          <a:lstStyle/>
          <a:p>
            <a:pPr algn="ctr"/>
            <a:endParaRPr lang="en-US" sz="4400" b="0" strike="noStrike" spc="-1">
              <a:latin typeface="Arial"/>
            </a:endParaRPr>
          </a:p>
        </p:txBody>
      </p:sp>
      <p:sp>
        <p:nvSpPr>
          <p:cNvPr id="27" name="PlaceHolder 2"/>
          <p:cNvSpPr>
            <a:spLocks noGrp="1"/>
          </p:cNvSpPr>
          <p:nvPr>
            <p:ph type="body"/>
          </p:nvPr>
        </p:nvSpPr>
        <p:spPr>
          <a:xfrm>
            <a:off x="457200" y="1604520"/>
            <a:ext cx="4015800" cy="1896840"/>
          </a:xfrm>
          <a:prstGeom prst="rect">
            <a:avLst/>
          </a:prstGeom>
        </p:spPr>
        <p:txBody>
          <a:bodyPr lIns="0" tIns="0" rIns="0" bIns="0">
            <a:normAutofit/>
          </a:bodyPr>
          <a:lstStyle/>
          <a:p>
            <a:endParaRPr lang="en-US" sz="3200" b="0" strike="noStrike" spc="-1">
              <a:latin typeface="Arial"/>
            </a:endParaRPr>
          </a:p>
        </p:txBody>
      </p:sp>
      <p:sp>
        <p:nvSpPr>
          <p:cNvPr id="28" name="PlaceHolder 3"/>
          <p:cNvSpPr>
            <a:spLocks noGrp="1"/>
          </p:cNvSpPr>
          <p:nvPr>
            <p:ph type="body"/>
          </p:nvPr>
        </p:nvSpPr>
        <p:spPr>
          <a:xfrm>
            <a:off x="4674240" y="1604520"/>
            <a:ext cx="4015800" cy="1896840"/>
          </a:xfrm>
          <a:prstGeom prst="rect">
            <a:avLst/>
          </a:prstGeom>
        </p:spPr>
        <p:txBody>
          <a:bodyPr lIns="0" tIns="0" rIns="0" bIns="0">
            <a:normAutofit/>
          </a:bodyPr>
          <a:lstStyle/>
          <a:p>
            <a:endParaRPr lang="en-US" sz="3200" b="0" strike="noStrike" spc="-1">
              <a:latin typeface="Arial"/>
            </a:endParaRPr>
          </a:p>
        </p:txBody>
      </p:sp>
      <p:sp>
        <p:nvSpPr>
          <p:cNvPr id="29" name="PlaceHolder 4"/>
          <p:cNvSpPr>
            <a:spLocks noGrp="1"/>
          </p:cNvSpPr>
          <p:nvPr>
            <p:ph type="body"/>
          </p:nvPr>
        </p:nvSpPr>
        <p:spPr>
          <a:xfrm>
            <a:off x="457200" y="3682080"/>
            <a:ext cx="4015800" cy="1896840"/>
          </a:xfrm>
          <a:prstGeom prst="rect">
            <a:avLst/>
          </a:prstGeom>
        </p:spPr>
        <p:txBody>
          <a:bodyPr lIns="0" tIns="0" rIns="0" bIns="0">
            <a:normAutofit/>
          </a:bodyPr>
          <a:lstStyle/>
          <a:p>
            <a:endParaRPr lang="en-US" sz="3200" b="0" strike="noStrike" spc="-1">
              <a:latin typeface="Arial"/>
            </a:endParaRPr>
          </a:p>
        </p:txBody>
      </p:sp>
      <p:sp>
        <p:nvSpPr>
          <p:cNvPr id="30" name="PlaceHolder 5"/>
          <p:cNvSpPr>
            <a:spLocks noGrp="1"/>
          </p:cNvSpPr>
          <p:nvPr>
            <p:ph type="body"/>
          </p:nvPr>
        </p:nvSpPr>
        <p:spPr>
          <a:xfrm>
            <a:off x="4674240" y="3682080"/>
            <a:ext cx="4015800" cy="1896840"/>
          </a:xfrm>
          <a:prstGeom prst="rect">
            <a:avLst/>
          </a:prstGeom>
        </p:spPr>
        <p:txBody>
          <a:bodyPr lIns="0" tIns="0" rIns="0" bIns="0">
            <a:normAutofit/>
          </a:bodyPr>
          <a:lstStyle/>
          <a:p>
            <a:endParaRPr lang="en-US" sz="3200" b="0" strike="noStrike" spc="-1">
              <a:latin typeface="Arial"/>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31" name="PlaceHolder 1"/>
          <p:cNvSpPr>
            <a:spLocks noGrp="1"/>
          </p:cNvSpPr>
          <p:nvPr>
            <p:ph type="title"/>
          </p:nvPr>
        </p:nvSpPr>
        <p:spPr>
          <a:xfrm>
            <a:off x="457200" y="273600"/>
            <a:ext cx="8229240" cy="1144800"/>
          </a:xfrm>
          <a:prstGeom prst="rect">
            <a:avLst/>
          </a:prstGeom>
        </p:spPr>
        <p:txBody>
          <a:bodyPr lIns="0" tIns="0" rIns="0" bIns="0" anchor="ctr">
            <a:spAutoFit/>
          </a:bodyPr>
          <a:lstStyle/>
          <a:p>
            <a:pPr algn="ctr"/>
            <a:endParaRPr lang="en-US" sz="4400" b="0" strike="noStrike" spc="-1">
              <a:latin typeface="Arial"/>
            </a:endParaRPr>
          </a:p>
        </p:txBody>
      </p:sp>
      <p:sp>
        <p:nvSpPr>
          <p:cNvPr id="32" name="PlaceHolder 2"/>
          <p:cNvSpPr>
            <a:spLocks noGrp="1"/>
          </p:cNvSpPr>
          <p:nvPr>
            <p:ph type="body"/>
          </p:nvPr>
        </p:nvSpPr>
        <p:spPr>
          <a:xfrm>
            <a:off x="457200" y="1604520"/>
            <a:ext cx="2649600" cy="1896840"/>
          </a:xfrm>
          <a:prstGeom prst="rect">
            <a:avLst/>
          </a:prstGeom>
        </p:spPr>
        <p:txBody>
          <a:bodyPr lIns="0" tIns="0" rIns="0" bIns="0">
            <a:normAutofit/>
          </a:bodyPr>
          <a:lstStyle/>
          <a:p>
            <a:endParaRPr lang="en-US" sz="3200" b="0" strike="noStrike" spc="-1">
              <a:latin typeface="Arial"/>
            </a:endParaRPr>
          </a:p>
        </p:txBody>
      </p:sp>
      <p:sp>
        <p:nvSpPr>
          <p:cNvPr id="33" name="PlaceHolder 3"/>
          <p:cNvSpPr>
            <a:spLocks noGrp="1"/>
          </p:cNvSpPr>
          <p:nvPr>
            <p:ph type="body"/>
          </p:nvPr>
        </p:nvSpPr>
        <p:spPr>
          <a:xfrm>
            <a:off x="3239640" y="1604520"/>
            <a:ext cx="2649600" cy="1896840"/>
          </a:xfrm>
          <a:prstGeom prst="rect">
            <a:avLst/>
          </a:prstGeom>
        </p:spPr>
        <p:txBody>
          <a:bodyPr lIns="0" tIns="0" rIns="0" bIns="0">
            <a:normAutofit/>
          </a:bodyPr>
          <a:lstStyle/>
          <a:p>
            <a:endParaRPr lang="en-US" sz="3200" b="0" strike="noStrike" spc="-1">
              <a:latin typeface="Arial"/>
            </a:endParaRPr>
          </a:p>
        </p:txBody>
      </p:sp>
      <p:sp>
        <p:nvSpPr>
          <p:cNvPr id="34" name="PlaceHolder 4"/>
          <p:cNvSpPr>
            <a:spLocks noGrp="1"/>
          </p:cNvSpPr>
          <p:nvPr>
            <p:ph type="body"/>
          </p:nvPr>
        </p:nvSpPr>
        <p:spPr>
          <a:xfrm>
            <a:off x="6022080" y="1604520"/>
            <a:ext cx="2649600" cy="1896840"/>
          </a:xfrm>
          <a:prstGeom prst="rect">
            <a:avLst/>
          </a:prstGeom>
        </p:spPr>
        <p:txBody>
          <a:bodyPr lIns="0" tIns="0" rIns="0" bIns="0">
            <a:normAutofit/>
          </a:bodyPr>
          <a:lstStyle/>
          <a:p>
            <a:endParaRPr lang="en-US" sz="3200" b="0" strike="noStrike" spc="-1">
              <a:latin typeface="Arial"/>
            </a:endParaRPr>
          </a:p>
        </p:txBody>
      </p:sp>
      <p:sp>
        <p:nvSpPr>
          <p:cNvPr id="35" name="PlaceHolder 5"/>
          <p:cNvSpPr>
            <a:spLocks noGrp="1"/>
          </p:cNvSpPr>
          <p:nvPr>
            <p:ph type="body"/>
          </p:nvPr>
        </p:nvSpPr>
        <p:spPr>
          <a:xfrm>
            <a:off x="457200" y="3682080"/>
            <a:ext cx="2649600" cy="1896840"/>
          </a:xfrm>
          <a:prstGeom prst="rect">
            <a:avLst/>
          </a:prstGeom>
        </p:spPr>
        <p:txBody>
          <a:bodyPr lIns="0" tIns="0" rIns="0" bIns="0">
            <a:normAutofit/>
          </a:bodyPr>
          <a:lstStyle/>
          <a:p>
            <a:endParaRPr lang="en-US" sz="3200" b="0" strike="noStrike" spc="-1">
              <a:latin typeface="Arial"/>
            </a:endParaRPr>
          </a:p>
        </p:txBody>
      </p:sp>
      <p:sp>
        <p:nvSpPr>
          <p:cNvPr id="36" name="PlaceHolder 6"/>
          <p:cNvSpPr>
            <a:spLocks noGrp="1"/>
          </p:cNvSpPr>
          <p:nvPr>
            <p:ph type="body"/>
          </p:nvPr>
        </p:nvSpPr>
        <p:spPr>
          <a:xfrm>
            <a:off x="3239640" y="3682080"/>
            <a:ext cx="2649600" cy="1896840"/>
          </a:xfrm>
          <a:prstGeom prst="rect">
            <a:avLst/>
          </a:prstGeom>
        </p:spPr>
        <p:txBody>
          <a:bodyPr lIns="0" tIns="0" rIns="0" bIns="0">
            <a:normAutofit/>
          </a:bodyPr>
          <a:lstStyle/>
          <a:p>
            <a:endParaRPr lang="en-US" sz="3200" b="0" strike="noStrike" spc="-1">
              <a:latin typeface="Arial"/>
            </a:endParaRPr>
          </a:p>
        </p:txBody>
      </p:sp>
      <p:sp>
        <p:nvSpPr>
          <p:cNvPr id="37" name="PlaceHolder 7"/>
          <p:cNvSpPr>
            <a:spLocks noGrp="1"/>
          </p:cNvSpPr>
          <p:nvPr>
            <p:ph type="body"/>
          </p:nvPr>
        </p:nvSpPr>
        <p:spPr>
          <a:xfrm>
            <a:off x="6022080" y="3682080"/>
            <a:ext cx="2649600" cy="1896840"/>
          </a:xfrm>
          <a:prstGeom prst="rect">
            <a:avLst/>
          </a:prstGeom>
        </p:spPr>
        <p:txBody>
          <a:bodyPr lIns="0" tIns="0" rIns="0" bIns="0">
            <a:normAutofit/>
          </a:bodyPr>
          <a:lstStyle/>
          <a:p>
            <a:endParaRPr lang="en-US" sz="3200" b="0" strike="noStrike" spc="-1">
              <a:latin typeface="Arial"/>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40" name="PlaceHolder 1"/>
          <p:cNvSpPr>
            <a:spLocks noGrp="1"/>
          </p:cNvSpPr>
          <p:nvPr>
            <p:ph type="title"/>
          </p:nvPr>
        </p:nvSpPr>
        <p:spPr>
          <a:xfrm>
            <a:off x="457200" y="273600"/>
            <a:ext cx="8229240" cy="1144800"/>
          </a:xfrm>
          <a:prstGeom prst="rect">
            <a:avLst/>
          </a:prstGeom>
        </p:spPr>
        <p:txBody>
          <a:bodyPr lIns="0" tIns="0" rIns="0" bIns="0" anchor="ctr">
            <a:spAutoFit/>
          </a:bodyPr>
          <a:lstStyle/>
          <a:p>
            <a:pPr algn="ctr"/>
            <a:endParaRPr lang="en-US" sz="4400" b="0" strike="noStrike" spc="-1">
              <a:latin typeface="Arial"/>
            </a:endParaRPr>
          </a:p>
        </p:txBody>
      </p:sp>
      <p:sp>
        <p:nvSpPr>
          <p:cNvPr id="41" name="PlaceHolder 2"/>
          <p:cNvSpPr>
            <a:spLocks noGrp="1"/>
          </p:cNvSpPr>
          <p:nvPr>
            <p:ph type="subTitle"/>
          </p:nvPr>
        </p:nvSpPr>
        <p:spPr>
          <a:xfrm>
            <a:off x="457200" y="1604520"/>
            <a:ext cx="8229240" cy="3977280"/>
          </a:xfrm>
          <a:prstGeom prst="rect">
            <a:avLst/>
          </a:prstGeom>
        </p:spPr>
        <p:txBody>
          <a:bodyPr lIns="0" tIns="0" rIns="0" bIns="0" anchor="ctr">
            <a:spAutoFit/>
          </a:bodyPr>
          <a:lstStyle/>
          <a:p>
            <a:pPr algn="ctr"/>
            <a:endParaRPr lang="en-US" sz="3200" b="0" strike="noStrike" spc="-1">
              <a:latin typeface="Arial"/>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42" name="PlaceHolder 1"/>
          <p:cNvSpPr>
            <a:spLocks noGrp="1"/>
          </p:cNvSpPr>
          <p:nvPr>
            <p:ph type="title"/>
          </p:nvPr>
        </p:nvSpPr>
        <p:spPr>
          <a:xfrm>
            <a:off x="457200" y="273600"/>
            <a:ext cx="8229240" cy="1144800"/>
          </a:xfrm>
          <a:prstGeom prst="rect">
            <a:avLst/>
          </a:prstGeom>
        </p:spPr>
        <p:txBody>
          <a:bodyPr lIns="0" tIns="0" rIns="0" bIns="0" anchor="ctr">
            <a:spAutoFit/>
          </a:bodyPr>
          <a:lstStyle/>
          <a:p>
            <a:pPr algn="ctr"/>
            <a:endParaRPr lang="en-US" sz="4400" b="0" strike="noStrike" spc="-1">
              <a:latin typeface="Arial"/>
            </a:endParaRPr>
          </a:p>
        </p:txBody>
      </p:sp>
      <p:sp>
        <p:nvSpPr>
          <p:cNvPr id="43" name="PlaceHolder 2"/>
          <p:cNvSpPr>
            <a:spLocks noGrp="1"/>
          </p:cNvSpPr>
          <p:nvPr>
            <p:ph type="body"/>
          </p:nvPr>
        </p:nvSpPr>
        <p:spPr>
          <a:xfrm>
            <a:off x="457200" y="1604520"/>
            <a:ext cx="8229240" cy="3977280"/>
          </a:xfrm>
          <a:prstGeom prst="rect">
            <a:avLst/>
          </a:prstGeom>
        </p:spPr>
        <p:txBody>
          <a:bodyPr lIns="0" tIns="0" rIns="0" bIns="0">
            <a:normAutofit/>
          </a:bodyPr>
          <a:lstStyle/>
          <a:p>
            <a:endParaRPr lang="en-US" sz="3200" b="0" strike="noStrike" spc="-1">
              <a:latin typeface="Arial"/>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44" name="PlaceHolder 1"/>
          <p:cNvSpPr>
            <a:spLocks noGrp="1"/>
          </p:cNvSpPr>
          <p:nvPr>
            <p:ph type="title"/>
          </p:nvPr>
        </p:nvSpPr>
        <p:spPr>
          <a:xfrm>
            <a:off x="457200" y="273600"/>
            <a:ext cx="8229240" cy="1144800"/>
          </a:xfrm>
          <a:prstGeom prst="rect">
            <a:avLst/>
          </a:prstGeom>
        </p:spPr>
        <p:txBody>
          <a:bodyPr lIns="0" tIns="0" rIns="0" bIns="0" anchor="ctr">
            <a:spAutoFit/>
          </a:bodyPr>
          <a:lstStyle/>
          <a:p>
            <a:pPr algn="ctr"/>
            <a:endParaRPr lang="en-US" sz="4400" b="0" strike="noStrike" spc="-1">
              <a:latin typeface="Arial"/>
            </a:endParaRPr>
          </a:p>
        </p:txBody>
      </p:sp>
      <p:sp>
        <p:nvSpPr>
          <p:cNvPr id="45" name="PlaceHolder 2"/>
          <p:cNvSpPr>
            <a:spLocks noGrp="1"/>
          </p:cNvSpPr>
          <p:nvPr>
            <p:ph type="body"/>
          </p:nvPr>
        </p:nvSpPr>
        <p:spPr>
          <a:xfrm>
            <a:off x="457200" y="1604520"/>
            <a:ext cx="4015800" cy="3977280"/>
          </a:xfrm>
          <a:prstGeom prst="rect">
            <a:avLst/>
          </a:prstGeom>
        </p:spPr>
        <p:txBody>
          <a:bodyPr lIns="0" tIns="0" rIns="0" bIns="0">
            <a:normAutofit/>
          </a:bodyPr>
          <a:lstStyle/>
          <a:p>
            <a:endParaRPr lang="en-US" sz="3200" b="0" strike="noStrike" spc="-1">
              <a:latin typeface="Arial"/>
            </a:endParaRPr>
          </a:p>
        </p:txBody>
      </p:sp>
      <p:sp>
        <p:nvSpPr>
          <p:cNvPr id="46" name="PlaceHolder 3"/>
          <p:cNvSpPr>
            <a:spLocks noGrp="1"/>
          </p:cNvSpPr>
          <p:nvPr>
            <p:ph type="body"/>
          </p:nvPr>
        </p:nvSpPr>
        <p:spPr>
          <a:xfrm>
            <a:off x="4674240" y="1604520"/>
            <a:ext cx="4015800" cy="3977280"/>
          </a:xfrm>
          <a:prstGeom prst="rect">
            <a:avLst/>
          </a:prstGeom>
        </p:spPr>
        <p:txBody>
          <a:bodyPr lIns="0" tIns="0" rIns="0" bIns="0">
            <a:normAutofit/>
          </a:bodyPr>
          <a:lstStyle/>
          <a:p>
            <a:endParaRPr lang="en-US" sz="3200" b="0" strike="noStrike" spc="-1">
              <a:latin typeface="Arial"/>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47" name="PlaceHolder 1"/>
          <p:cNvSpPr>
            <a:spLocks noGrp="1"/>
          </p:cNvSpPr>
          <p:nvPr>
            <p:ph type="title"/>
          </p:nvPr>
        </p:nvSpPr>
        <p:spPr>
          <a:xfrm>
            <a:off x="457200" y="273600"/>
            <a:ext cx="8229240" cy="1144800"/>
          </a:xfrm>
          <a:prstGeom prst="rect">
            <a:avLst/>
          </a:prstGeom>
        </p:spPr>
        <p:txBody>
          <a:bodyPr lIns="0" tIns="0" rIns="0" bIns="0" anchor="ctr">
            <a:spAutoFit/>
          </a:bodyPr>
          <a:lstStyle/>
          <a:p>
            <a:pPr algn="ctr"/>
            <a:endParaRPr lang="en-US" sz="4400" b="0" strike="noStrike" spc="-1">
              <a:latin typeface="Arial"/>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48" name="PlaceHolder 1"/>
          <p:cNvSpPr>
            <a:spLocks noGrp="1"/>
          </p:cNvSpPr>
          <p:nvPr>
            <p:ph type="subTitle"/>
          </p:nvPr>
        </p:nvSpPr>
        <p:spPr>
          <a:xfrm>
            <a:off x="457200" y="273600"/>
            <a:ext cx="8229240" cy="5307840"/>
          </a:xfrm>
          <a:prstGeom prst="rect">
            <a:avLst/>
          </a:prstGeom>
        </p:spPr>
        <p:txBody>
          <a:bodyPr lIns="0" tIns="0" rIns="0" bIns="0" anchor="ctr">
            <a:spAutoFit/>
          </a:bodyPr>
          <a:lstStyle/>
          <a:p>
            <a:pPr algn="ctr"/>
            <a:endParaRPr lang="en-US" sz="3200" b="0" strike="noStrike" spc="-1">
              <a:latin typeface="Arial"/>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49" name="PlaceHolder 1"/>
          <p:cNvSpPr>
            <a:spLocks noGrp="1"/>
          </p:cNvSpPr>
          <p:nvPr>
            <p:ph type="title"/>
          </p:nvPr>
        </p:nvSpPr>
        <p:spPr>
          <a:xfrm>
            <a:off x="457200" y="273600"/>
            <a:ext cx="8229240" cy="1144800"/>
          </a:xfrm>
          <a:prstGeom prst="rect">
            <a:avLst/>
          </a:prstGeom>
        </p:spPr>
        <p:txBody>
          <a:bodyPr lIns="0" tIns="0" rIns="0" bIns="0" anchor="ctr">
            <a:spAutoFit/>
          </a:bodyPr>
          <a:lstStyle/>
          <a:p>
            <a:pPr algn="ctr"/>
            <a:endParaRPr lang="en-US" sz="4400" b="0" strike="noStrike" spc="-1">
              <a:latin typeface="Arial"/>
            </a:endParaRPr>
          </a:p>
        </p:txBody>
      </p:sp>
      <p:sp>
        <p:nvSpPr>
          <p:cNvPr id="50" name="PlaceHolder 2"/>
          <p:cNvSpPr>
            <a:spLocks noGrp="1"/>
          </p:cNvSpPr>
          <p:nvPr>
            <p:ph type="body"/>
          </p:nvPr>
        </p:nvSpPr>
        <p:spPr>
          <a:xfrm>
            <a:off x="457200" y="1604520"/>
            <a:ext cx="4015800" cy="1896840"/>
          </a:xfrm>
          <a:prstGeom prst="rect">
            <a:avLst/>
          </a:prstGeom>
        </p:spPr>
        <p:txBody>
          <a:bodyPr lIns="0" tIns="0" rIns="0" bIns="0">
            <a:normAutofit/>
          </a:bodyPr>
          <a:lstStyle/>
          <a:p>
            <a:endParaRPr lang="en-US" sz="3200" b="0" strike="noStrike" spc="-1">
              <a:latin typeface="Arial"/>
            </a:endParaRPr>
          </a:p>
        </p:txBody>
      </p:sp>
      <p:sp>
        <p:nvSpPr>
          <p:cNvPr id="51" name="PlaceHolder 3"/>
          <p:cNvSpPr>
            <a:spLocks noGrp="1"/>
          </p:cNvSpPr>
          <p:nvPr>
            <p:ph type="body"/>
          </p:nvPr>
        </p:nvSpPr>
        <p:spPr>
          <a:xfrm>
            <a:off x="4674240" y="1604520"/>
            <a:ext cx="4015800" cy="3977280"/>
          </a:xfrm>
          <a:prstGeom prst="rect">
            <a:avLst/>
          </a:prstGeom>
        </p:spPr>
        <p:txBody>
          <a:bodyPr lIns="0" tIns="0" rIns="0" bIns="0">
            <a:normAutofit/>
          </a:bodyPr>
          <a:lstStyle/>
          <a:p>
            <a:endParaRPr lang="en-US" sz="3200" b="0" strike="noStrike" spc="-1">
              <a:latin typeface="Arial"/>
            </a:endParaRPr>
          </a:p>
        </p:txBody>
      </p:sp>
      <p:sp>
        <p:nvSpPr>
          <p:cNvPr id="52" name="PlaceHolder 4"/>
          <p:cNvSpPr>
            <a:spLocks noGrp="1"/>
          </p:cNvSpPr>
          <p:nvPr>
            <p:ph type="body"/>
          </p:nvPr>
        </p:nvSpPr>
        <p:spPr>
          <a:xfrm>
            <a:off x="457200" y="3682080"/>
            <a:ext cx="4015800" cy="1896840"/>
          </a:xfrm>
          <a:prstGeom prst="rect">
            <a:avLst/>
          </a:prstGeom>
        </p:spPr>
        <p:txBody>
          <a:bodyPr lIns="0" tIns="0" rIns="0" bIns="0">
            <a:normAutofit/>
          </a:bodyPr>
          <a:lstStyle/>
          <a:p>
            <a:endParaRPr lang="en-US" sz="3200" b="0" strike="noStrike" spc="-1">
              <a:latin typeface="Arial"/>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2" name="PlaceHolder 1"/>
          <p:cNvSpPr>
            <a:spLocks noGrp="1"/>
          </p:cNvSpPr>
          <p:nvPr>
            <p:ph type="title"/>
          </p:nvPr>
        </p:nvSpPr>
        <p:spPr>
          <a:xfrm>
            <a:off x="457200" y="273600"/>
            <a:ext cx="8229240" cy="1144800"/>
          </a:xfrm>
          <a:prstGeom prst="rect">
            <a:avLst/>
          </a:prstGeom>
        </p:spPr>
        <p:txBody>
          <a:bodyPr lIns="0" tIns="0" rIns="0" bIns="0" anchor="ctr">
            <a:spAutoFit/>
          </a:bodyPr>
          <a:lstStyle/>
          <a:p>
            <a:pPr algn="ctr"/>
            <a:endParaRPr lang="en-US" sz="4400" b="0" strike="noStrike" spc="-1">
              <a:latin typeface="Arial"/>
            </a:endParaRPr>
          </a:p>
        </p:txBody>
      </p:sp>
      <p:sp>
        <p:nvSpPr>
          <p:cNvPr id="3" name="PlaceHolder 2"/>
          <p:cNvSpPr>
            <a:spLocks noGrp="1"/>
          </p:cNvSpPr>
          <p:nvPr>
            <p:ph type="subTitle"/>
          </p:nvPr>
        </p:nvSpPr>
        <p:spPr>
          <a:xfrm>
            <a:off x="457200" y="1604520"/>
            <a:ext cx="8229240" cy="3977280"/>
          </a:xfrm>
          <a:prstGeom prst="rect">
            <a:avLst/>
          </a:prstGeom>
        </p:spPr>
        <p:txBody>
          <a:bodyPr lIns="0" tIns="0" rIns="0" bIns="0" anchor="ctr">
            <a:spAutoFit/>
          </a:bodyPr>
          <a:lstStyle/>
          <a:p>
            <a:pPr algn="ctr"/>
            <a:endParaRPr lang="en-US" sz="3200" b="0" strike="noStrike" spc="-1">
              <a:latin typeface="Arial"/>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53" name="PlaceHolder 1"/>
          <p:cNvSpPr>
            <a:spLocks noGrp="1"/>
          </p:cNvSpPr>
          <p:nvPr>
            <p:ph type="title"/>
          </p:nvPr>
        </p:nvSpPr>
        <p:spPr>
          <a:xfrm>
            <a:off x="457200" y="273600"/>
            <a:ext cx="8229240" cy="1144800"/>
          </a:xfrm>
          <a:prstGeom prst="rect">
            <a:avLst/>
          </a:prstGeom>
        </p:spPr>
        <p:txBody>
          <a:bodyPr lIns="0" tIns="0" rIns="0" bIns="0" anchor="ctr">
            <a:spAutoFit/>
          </a:bodyPr>
          <a:lstStyle/>
          <a:p>
            <a:pPr algn="ctr"/>
            <a:endParaRPr lang="en-US" sz="4400" b="0" strike="noStrike" spc="-1">
              <a:latin typeface="Arial"/>
            </a:endParaRPr>
          </a:p>
        </p:txBody>
      </p:sp>
      <p:sp>
        <p:nvSpPr>
          <p:cNvPr id="54" name="PlaceHolder 2"/>
          <p:cNvSpPr>
            <a:spLocks noGrp="1"/>
          </p:cNvSpPr>
          <p:nvPr>
            <p:ph type="body"/>
          </p:nvPr>
        </p:nvSpPr>
        <p:spPr>
          <a:xfrm>
            <a:off x="457200" y="1604520"/>
            <a:ext cx="4015800" cy="3977280"/>
          </a:xfrm>
          <a:prstGeom prst="rect">
            <a:avLst/>
          </a:prstGeom>
        </p:spPr>
        <p:txBody>
          <a:bodyPr lIns="0" tIns="0" rIns="0" bIns="0">
            <a:normAutofit/>
          </a:bodyPr>
          <a:lstStyle/>
          <a:p>
            <a:endParaRPr lang="en-US" sz="3200" b="0" strike="noStrike" spc="-1">
              <a:latin typeface="Arial"/>
            </a:endParaRPr>
          </a:p>
        </p:txBody>
      </p:sp>
      <p:sp>
        <p:nvSpPr>
          <p:cNvPr id="55" name="PlaceHolder 3"/>
          <p:cNvSpPr>
            <a:spLocks noGrp="1"/>
          </p:cNvSpPr>
          <p:nvPr>
            <p:ph type="body"/>
          </p:nvPr>
        </p:nvSpPr>
        <p:spPr>
          <a:xfrm>
            <a:off x="4674240" y="1604520"/>
            <a:ext cx="4015800" cy="1896840"/>
          </a:xfrm>
          <a:prstGeom prst="rect">
            <a:avLst/>
          </a:prstGeom>
        </p:spPr>
        <p:txBody>
          <a:bodyPr lIns="0" tIns="0" rIns="0" bIns="0">
            <a:normAutofit/>
          </a:bodyPr>
          <a:lstStyle/>
          <a:p>
            <a:endParaRPr lang="en-US" sz="3200" b="0" strike="noStrike" spc="-1">
              <a:latin typeface="Arial"/>
            </a:endParaRPr>
          </a:p>
        </p:txBody>
      </p:sp>
      <p:sp>
        <p:nvSpPr>
          <p:cNvPr id="56" name="PlaceHolder 4"/>
          <p:cNvSpPr>
            <a:spLocks noGrp="1"/>
          </p:cNvSpPr>
          <p:nvPr>
            <p:ph type="body"/>
          </p:nvPr>
        </p:nvSpPr>
        <p:spPr>
          <a:xfrm>
            <a:off x="4674240" y="3682080"/>
            <a:ext cx="4015800" cy="1896840"/>
          </a:xfrm>
          <a:prstGeom prst="rect">
            <a:avLst/>
          </a:prstGeom>
        </p:spPr>
        <p:txBody>
          <a:bodyPr lIns="0" tIns="0" rIns="0" bIns="0">
            <a:normAutofit/>
          </a:bodyPr>
          <a:lstStyle/>
          <a:p>
            <a:endParaRPr lang="en-US" sz="3200" b="0" strike="noStrike" spc="-1">
              <a:latin typeface="Arial"/>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57" name="PlaceHolder 1"/>
          <p:cNvSpPr>
            <a:spLocks noGrp="1"/>
          </p:cNvSpPr>
          <p:nvPr>
            <p:ph type="title"/>
          </p:nvPr>
        </p:nvSpPr>
        <p:spPr>
          <a:xfrm>
            <a:off x="457200" y="273600"/>
            <a:ext cx="8229240" cy="1144800"/>
          </a:xfrm>
          <a:prstGeom prst="rect">
            <a:avLst/>
          </a:prstGeom>
        </p:spPr>
        <p:txBody>
          <a:bodyPr lIns="0" tIns="0" rIns="0" bIns="0" anchor="ctr">
            <a:spAutoFit/>
          </a:bodyPr>
          <a:lstStyle/>
          <a:p>
            <a:pPr algn="ctr"/>
            <a:endParaRPr lang="en-US" sz="4400" b="0" strike="noStrike" spc="-1">
              <a:latin typeface="Arial"/>
            </a:endParaRPr>
          </a:p>
        </p:txBody>
      </p:sp>
      <p:sp>
        <p:nvSpPr>
          <p:cNvPr id="58" name="PlaceHolder 2"/>
          <p:cNvSpPr>
            <a:spLocks noGrp="1"/>
          </p:cNvSpPr>
          <p:nvPr>
            <p:ph type="body"/>
          </p:nvPr>
        </p:nvSpPr>
        <p:spPr>
          <a:xfrm>
            <a:off x="457200" y="1604520"/>
            <a:ext cx="4015800" cy="1896840"/>
          </a:xfrm>
          <a:prstGeom prst="rect">
            <a:avLst/>
          </a:prstGeom>
        </p:spPr>
        <p:txBody>
          <a:bodyPr lIns="0" tIns="0" rIns="0" bIns="0">
            <a:normAutofit/>
          </a:bodyPr>
          <a:lstStyle/>
          <a:p>
            <a:endParaRPr lang="en-US" sz="3200" b="0" strike="noStrike" spc="-1">
              <a:latin typeface="Arial"/>
            </a:endParaRPr>
          </a:p>
        </p:txBody>
      </p:sp>
      <p:sp>
        <p:nvSpPr>
          <p:cNvPr id="59" name="PlaceHolder 3"/>
          <p:cNvSpPr>
            <a:spLocks noGrp="1"/>
          </p:cNvSpPr>
          <p:nvPr>
            <p:ph type="body"/>
          </p:nvPr>
        </p:nvSpPr>
        <p:spPr>
          <a:xfrm>
            <a:off x="4674240" y="1604520"/>
            <a:ext cx="4015800" cy="1896840"/>
          </a:xfrm>
          <a:prstGeom prst="rect">
            <a:avLst/>
          </a:prstGeom>
        </p:spPr>
        <p:txBody>
          <a:bodyPr lIns="0" tIns="0" rIns="0" bIns="0">
            <a:normAutofit/>
          </a:bodyPr>
          <a:lstStyle/>
          <a:p>
            <a:endParaRPr lang="en-US" sz="3200" b="0" strike="noStrike" spc="-1">
              <a:latin typeface="Arial"/>
            </a:endParaRPr>
          </a:p>
        </p:txBody>
      </p:sp>
      <p:sp>
        <p:nvSpPr>
          <p:cNvPr id="60" name="PlaceHolder 4"/>
          <p:cNvSpPr>
            <a:spLocks noGrp="1"/>
          </p:cNvSpPr>
          <p:nvPr>
            <p:ph type="body"/>
          </p:nvPr>
        </p:nvSpPr>
        <p:spPr>
          <a:xfrm>
            <a:off x="457200" y="3682080"/>
            <a:ext cx="8229240" cy="1896840"/>
          </a:xfrm>
          <a:prstGeom prst="rect">
            <a:avLst/>
          </a:prstGeom>
        </p:spPr>
        <p:txBody>
          <a:bodyPr lIns="0" tIns="0" rIns="0" bIns="0">
            <a:normAutofit/>
          </a:bodyPr>
          <a:lstStyle/>
          <a:p>
            <a:endParaRPr lang="en-US" sz="3200" b="0" strike="noStrike" spc="-1">
              <a:latin typeface="Arial"/>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61" name="PlaceHolder 1"/>
          <p:cNvSpPr>
            <a:spLocks noGrp="1"/>
          </p:cNvSpPr>
          <p:nvPr>
            <p:ph type="title"/>
          </p:nvPr>
        </p:nvSpPr>
        <p:spPr>
          <a:xfrm>
            <a:off x="457200" y="273600"/>
            <a:ext cx="8229240" cy="1144800"/>
          </a:xfrm>
          <a:prstGeom prst="rect">
            <a:avLst/>
          </a:prstGeom>
        </p:spPr>
        <p:txBody>
          <a:bodyPr lIns="0" tIns="0" rIns="0" bIns="0" anchor="ctr">
            <a:spAutoFit/>
          </a:bodyPr>
          <a:lstStyle/>
          <a:p>
            <a:pPr algn="ctr"/>
            <a:endParaRPr lang="en-US" sz="4400" b="0" strike="noStrike" spc="-1">
              <a:latin typeface="Arial"/>
            </a:endParaRPr>
          </a:p>
        </p:txBody>
      </p:sp>
      <p:sp>
        <p:nvSpPr>
          <p:cNvPr id="62" name="PlaceHolder 2"/>
          <p:cNvSpPr>
            <a:spLocks noGrp="1"/>
          </p:cNvSpPr>
          <p:nvPr>
            <p:ph type="body"/>
          </p:nvPr>
        </p:nvSpPr>
        <p:spPr>
          <a:xfrm>
            <a:off x="457200" y="1604520"/>
            <a:ext cx="8229240" cy="1896840"/>
          </a:xfrm>
          <a:prstGeom prst="rect">
            <a:avLst/>
          </a:prstGeom>
        </p:spPr>
        <p:txBody>
          <a:bodyPr lIns="0" tIns="0" rIns="0" bIns="0">
            <a:normAutofit/>
          </a:bodyPr>
          <a:lstStyle/>
          <a:p>
            <a:endParaRPr lang="en-US" sz="3200" b="0" strike="noStrike" spc="-1">
              <a:latin typeface="Arial"/>
            </a:endParaRPr>
          </a:p>
        </p:txBody>
      </p:sp>
      <p:sp>
        <p:nvSpPr>
          <p:cNvPr id="63" name="PlaceHolder 3"/>
          <p:cNvSpPr>
            <a:spLocks noGrp="1"/>
          </p:cNvSpPr>
          <p:nvPr>
            <p:ph type="body"/>
          </p:nvPr>
        </p:nvSpPr>
        <p:spPr>
          <a:xfrm>
            <a:off x="457200" y="3682080"/>
            <a:ext cx="8229240" cy="1896840"/>
          </a:xfrm>
          <a:prstGeom prst="rect">
            <a:avLst/>
          </a:prstGeom>
        </p:spPr>
        <p:txBody>
          <a:bodyPr lIns="0" tIns="0" rIns="0" bIns="0">
            <a:normAutofit/>
          </a:bodyPr>
          <a:lstStyle/>
          <a:p>
            <a:endParaRPr lang="en-US" sz="3200" b="0" strike="noStrike" spc="-1">
              <a:latin typeface="Arial"/>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64" name="PlaceHolder 1"/>
          <p:cNvSpPr>
            <a:spLocks noGrp="1"/>
          </p:cNvSpPr>
          <p:nvPr>
            <p:ph type="title"/>
          </p:nvPr>
        </p:nvSpPr>
        <p:spPr>
          <a:xfrm>
            <a:off x="457200" y="273600"/>
            <a:ext cx="8229240" cy="1144800"/>
          </a:xfrm>
          <a:prstGeom prst="rect">
            <a:avLst/>
          </a:prstGeom>
        </p:spPr>
        <p:txBody>
          <a:bodyPr lIns="0" tIns="0" rIns="0" bIns="0" anchor="ctr">
            <a:spAutoFit/>
          </a:bodyPr>
          <a:lstStyle/>
          <a:p>
            <a:pPr algn="ctr"/>
            <a:endParaRPr lang="en-US" sz="4400" b="0" strike="noStrike" spc="-1">
              <a:latin typeface="Arial"/>
            </a:endParaRPr>
          </a:p>
        </p:txBody>
      </p:sp>
      <p:sp>
        <p:nvSpPr>
          <p:cNvPr id="65" name="PlaceHolder 2"/>
          <p:cNvSpPr>
            <a:spLocks noGrp="1"/>
          </p:cNvSpPr>
          <p:nvPr>
            <p:ph type="body"/>
          </p:nvPr>
        </p:nvSpPr>
        <p:spPr>
          <a:xfrm>
            <a:off x="457200" y="1604520"/>
            <a:ext cx="4015800" cy="1896840"/>
          </a:xfrm>
          <a:prstGeom prst="rect">
            <a:avLst/>
          </a:prstGeom>
        </p:spPr>
        <p:txBody>
          <a:bodyPr lIns="0" tIns="0" rIns="0" bIns="0">
            <a:normAutofit/>
          </a:bodyPr>
          <a:lstStyle/>
          <a:p>
            <a:endParaRPr lang="en-US" sz="3200" b="0" strike="noStrike" spc="-1">
              <a:latin typeface="Arial"/>
            </a:endParaRPr>
          </a:p>
        </p:txBody>
      </p:sp>
      <p:sp>
        <p:nvSpPr>
          <p:cNvPr id="66" name="PlaceHolder 3"/>
          <p:cNvSpPr>
            <a:spLocks noGrp="1"/>
          </p:cNvSpPr>
          <p:nvPr>
            <p:ph type="body"/>
          </p:nvPr>
        </p:nvSpPr>
        <p:spPr>
          <a:xfrm>
            <a:off x="4674240" y="1604520"/>
            <a:ext cx="4015800" cy="1896840"/>
          </a:xfrm>
          <a:prstGeom prst="rect">
            <a:avLst/>
          </a:prstGeom>
        </p:spPr>
        <p:txBody>
          <a:bodyPr lIns="0" tIns="0" rIns="0" bIns="0">
            <a:normAutofit/>
          </a:bodyPr>
          <a:lstStyle/>
          <a:p>
            <a:endParaRPr lang="en-US" sz="3200" b="0" strike="noStrike" spc="-1">
              <a:latin typeface="Arial"/>
            </a:endParaRPr>
          </a:p>
        </p:txBody>
      </p:sp>
      <p:sp>
        <p:nvSpPr>
          <p:cNvPr id="67" name="PlaceHolder 4"/>
          <p:cNvSpPr>
            <a:spLocks noGrp="1"/>
          </p:cNvSpPr>
          <p:nvPr>
            <p:ph type="body"/>
          </p:nvPr>
        </p:nvSpPr>
        <p:spPr>
          <a:xfrm>
            <a:off x="457200" y="3682080"/>
            <a:ext cx="4015800" cy="1896840"/>
          </a:xfrm>
          <a:prstGeom prst="rect">
            <a:avLst/>
          </a:prstGeom>
        </p:spPr>
        <p:txBody>
          <a:bodyPr lIns="0" tIns="0" rIns="0" bIns="0">
            <a:normAutofit/>
          </a:bodyPr>
          <a:lstStyle/>
          <a:p>
            <a:endParaRPr lang="en-US" sz="3200" b="0" strike="noStrike" spc="-1">
              <a:latin typeface="Arial"/>
            </a:endParaRPr>
          </a:p>
        </p:txBody>
      </p:sp>
      <p:sp>
        <p:nvSpPr>
          <p:cNvPr id="68" name="PlaceHolder 5"/>
          <p:cNvSpPr>
            <a:spLocks noGrp="1"/>
          </p:cNvSpPr>
          <p:nvPr>
            <p:ph type="body"/>
          </p:nvPr>
        </p:nvSpPr>
        <p:spPr>
          <a:xfrm>
            <a:off x="4674240" y="3682080"/>
            <a:ext cx="4015800" cy="1896840"/>
          </a:xfrm>
          <a:prstGeom prst="rect">
            <a:avLst/>
          </a:prstGeom>
        </p:spPr>
        <p:txBody>
          <a:bodyPr lIns="0" tIns="0" rIns="0" bIns="0">
            <a:normAutofit/>
          </a:bodyPr>
          <a:lstStyle/>
          <a:p>
            <a:endParaRPr lang="en-US" sz="3200" b="0" strike="noStrike" spc="-1">
              <a:latin typeface="Arial"/>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69" name="PlaceHolder 1"/>
          <p:cNvSpPr>
            <a:spLocks noGrp="1"/>
          </p:cNvSpPr>
          <p:nvPr>
            <p:ph type="title"/>
          </p:nvPr>
        </p:nvSpPr>
        <p:spPr>
          <a:xfrm>
            <a:off x="457200" y="273600"/>
            <a:ext cx="8229240" cy="1144800"/>
          </a:xfrm>
          <a:prstGeom prst="rect">
            <a:avLst/>
          </a:prstGeom>
        </p:spPr>
        <p:txBody>
          <a:bodyPr lIns="0" tIns="0" rIns="0" bIns="0" anchor="ctr">
            <a:spAutoFit/>
          </a:bodyPr>
          <a:lstStyle/>
          <a:p>
            <a:pPr algn="ctr"/>
            <a:endParaRPr lang="en-US" sz="4400" b="0" strike="noStrike" spc="-1">
              <a:latin typeface="Arial"/>
            </a:endParaRPr>
          </a:p>
        </p:txBody>
      </p:sp>
      <p:sp>
        <p:nvSpPr>
          <p:cNvPr id="70" name="PlaceHolder 2"/>
          <p:cNvSpPr>
            <a:spLocks noGrp="1"/>
          </p:cNvSpPr>
          <p:nvPr>
            <p:ph type="body"/>
          </p:nvPr>
        </p:nvSpPr>
        <p:spPr>
          <a:xfrm>
            <a:off x="457200" y="1604520"/>
            <a:ext cx="2649600" cy="1896840"/>
          </a:xfrm>
          <a:prstGeom prst="rect">
            <a:avLst/>
          </a:prstGeom>
        </p:spPr>
        <p:txBody>
          <a:bodyPr lIns="0" tIns="0" rIns="0" bIns="0">
            <a:normAutofit/>
          </a:bodyPr>
          <a:lstStyle/>
          <a:p>
            <a:endParaRPr lang="en-US" sz="3200" b="0" strike="noStrike" spc="-1">
              <a:latin typeface="Arial"/>
            </a:endParaRPr>
          </a:p>
        </p:txBody>
      </p:sp>
      <p:sp>
        <p:nvSpPr>
          <p:cNvPr id="71" name="PlaceHolder 3"/>
          <p:cNvSpPr>
            <a:spLocks noGrp="1"/>
          </p:cNvSpPr>
          <p:nvPr>
            <p:ph type="body"/>
          </p:nvPr>
        </p:nvSpPr>
        <p:spPr>
          <a:xfrm>
            <a:off x="3239640" y="1604520"/>
            <a:ext cx="2649600" cy="1896840"/>
          </a:xfrm>
          <a:prstGeom prst="rect">
            <a:avLst/>
          </a:prstGeom>
        </p:spPr>
        <p:txBody>
          <a:bodyPr lIns="0" tIns="0" rIns="0" bIns="0">
            <a:normAutofit/>
          </a:bodyPr>
          <a:lstStyle/>
          <a:p>
            <a:endParaRPr lang="en-US" sz="3200" b="0" strike="noStrike" spc="-1">
              <a:latin typeface="Arial"/>
            </a:endParaRPr>
          </a:p>
        </p:txBody>
      </p:sp>
      <p:sp>
        <p:nvSpPr>
          <p:cNvPr id="72" name="PlaceHolder 4"/>
          <p:cNvSpPr>
            <a:spLocks noGrp="1"/>
          </p:cNvSpPr>
          <p:nvPr>
            <p:ph type="body"/>
          </p:nvPr>
        </p:nvSpPr>
        <p:spPr>
          <a:xfrm>
            <a:off x="6022080" y="1604520"/>
            <a:ext cx="2649600" cy="1896840"/>
          </a:xfrm>
          <a:prstGeom prst="rect">
            <a:avLst/>
          </a:prstGeom>
        </p:spPr>
        <p:txBody>
          <a:bodyPr lIns="0" tIns="0" rIns="0" bIns="0">
            <a:normAutofit/>
          </a:bodyPr>
          <a:lstStyle/>
          <a:p>
            <a:endParaRPr lang="en-US" sz="3200" b="0" strike="noStrike" spc="-1">
              <a:latin typeface="Arial"/>
            </a:endParaRPr>
          </a:p>
        </p:txBody>
      </p:sp>
      <p:sp>
        <p:nvSpPr>
          <p:cNvPr id="73" name="PlaceHolder 5"/>
          <p:cNvSpPr>
            <a:spLocks noGrp="1"/>
          </p:cNvSpPr>
          <p:nvPr>
            <p:ph type="body"/>
          </p:nvPr>
        </p:nvSpPr>
        <p:spPr>
          <a:xfrm>
            <a:off x="457200" y="3682080"/>
            <a:ext cx="2649600" cy="1896840"/>
          </a:xfrm>
          <a:prstGeom prst="rect">
            <a:avLst/>
          </a:prstGeom>
        </p:spPr>
        <p:txBody>
          <a:bodyPr lIns="0" tIns="0" rIns="0" bIns="0">
            <a:normAutofit/>
          </a:bodyPr>
          <a:lstStyle/>
          <a:p>
            <a:endParaRPr lang="en-US" sz="3200" b="0" strike="noStrike" spc="-1">
              <a:latin typeface="Arial"/>
            </a:endParaRPr>
          </a:p>
        </p:txBody>
      </p:sp>
      <p:sp>
        <p:nvSpPr>
          <p:cNvPr id="74" name="PlaceHolder 6"/>
          <p:cNvSpPr>
            <a:spLocks noGrp="1"/>
          </p:cNvSpPr>
          <p:nvPr>
            <p:ph type="body"/>
          </p:nvPr>
        </p:nvSpPr>
        <p:spPr>
          <a:xfrm>
            <a:off x="3239640" y="3682080"/>
            <a:ext cx="2649600" cy="1896840"/>
          </a:xfrm>
          <a:prstGeom prst="rect">
            <a:avLst/>
          </a:prstGeom>
        </p:spPr>
        <p:txBody>
          <a:bodyPr lIns="0" tIns="0" rIns="0" bIns="0">
            <a:normAutofit/>
          </a:bodyPr>
          <a:lstStyle/>
          <a:p>
            <a:endParaRPr lang="en-US" sz="3200" b="0" strike="noStrike" spc="-1">
              <a:latin typeface="Arial"/>
            </a:endParaRPr>
          </a:p>
        </p:txBody>
      </p:sp>
      <p:sp>
        <p:nvSpPr>
          <p:cNvPr id="75" name="PlaceHolder 7"/>
          <p:cNvSpPr>
            <a:spLocks noGrp="1"/>
          </p:cNvSpPr>
          <p:nvPr>
            <p:ph type="body"/>
          </p:nvPr>
        </p:nvSpPr>
        <p:spPr>
          <a:xfrm>
            <a:off x="6022080" y="3682080"/>
            <a:ext cx="2649600" cy="1896840"/>
          </a:xfrm>
          <a:prstGeom prst="rect">
            <a:avLst/>
          </a:prstGeom>
        </p:spPr>
        <p:txBody>
          <a:bodyPr lIns="0" tIns="0" rIns="0" bIns="0">
            <a:normAutofit/>
          </a:bodyPr>
          <a:lstStyle/>
          <a:p>
            <a:endParaRPr lang="en-US" sz="3200" b="0" strike="noStrike" spc="-1">
              <a:latin typeface="Aria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4" name="PlaceHolder 1"/>
          <p:cNvSpPr>
            <a:spLocks noGrp="1"/>
          </p:cNvSpPr>
          <p:nvPr>
            <p:ph type="title"/>
          </p:nvPr>
        </p:nvSpPr>
        <p:spPr>
          <a:xfrm>
            <a:off x="457200" y="273600"/>
            <a:ext cx="8229240" cy="1144800"/>
          </a:xfrm>
          <a:prstGeom prst="rect">
            <a:avLst/>
          </a:prstGeom>
        </p:spPr>
        <p:txBody>
          <a:bodyPr lIns="0" tIns="0" rIns="0" bIns="0" anchor="ctr">
            <a:spAutoFit/>
          </a:bodyPr>
          <a:lstStyle/>
          <a:p>
            <a:pPr algn="ctr"/>
            <a:endParaRPr lang="en-US" sz="4400" b="0" strike="noStrike" spc="-1">
              <a:latin typeface="Arial"/>
            </a:endParaRPr>
          </a:p>
        </p:txBody>
      </p:sp>
      <p:sp>
        <p:nvSpPr>
          <p:cNvPr id="5" name="PlaceHolder 2"/>
          <p:cNvSpPr>
            <a:spLocks noGrp="1"/>
          </p:cNvSpPr>
          <p:nvPr>
            <p:ph type="body"/>
          </p:nvPr>
        </p:nvSpPr>
        <p:spPr>
          <a:xfrm>
            <a:off x="457200" y="1604520"/>
            <a:ext cx="8229240" cy="3977280"/>
          </a:xfrm>
          <a:prstGeom prst="rect">
            <a:avLst/>
          </a:prstGeom>
        </p:spPr>
        <p:txBody>
          <a:bodyPr lIns="0" tIns="0" rIns="0" bIns="0">
            <a:normAutofit/>
          </a:bodyPr>
          <a:lstStyle/>
          <a:p>
            <a:endParaRPr lang="en-US" sz="3200" b="0" strike="noStrike" spc="-1">
              <a:latin typeface="Arial"/>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6" name="PlaceHolder 1"/>
          <p:cNvSpPr>
            <a:spLocks noGrp="1"/>
          </p:cNvSpPr>
          <p:nvPr>
            <p:ph type="title"/>
          </p:nvPr>
        </p:nvSpPr>
        <p:spPr>
          <a:xfrm>
            <a:off x="457200" y="273600"/>
            <a:ext cx="8229240" cy="1144800"/>
          </a:xfrm>
          <a:prstGeom prst="rect">
            <a:avLst/>
          </a:prstGeom>
        </p:spPr>
        <p:txBody>
          <a:bodyPr lIns="0" tIns="0" rIns="0" bIns="0" anchor="ctr">
            <a:spAutoFit/>
          </a:bodyPr>
          <a:lstStyle/>
          <a:p>
            <a:pPr algn="ctr"/>
            <a:endParaRPr lang="en-US" sz="4400" b="0" strike="noStrike" spc="-1">
              <a:latin typeface="Arial"/>
            </a:endParaRPr>
          </a:p>
        </p:txBody>
      </p:sp>
      <p:sp>
        <p:nvSpPr>
          <p:cNvPr id="7" name="PlaceHolder 2"/>
          <p:cNvSpPr>
            <a:spLocks noGrp="1"/>
          </p:cNvSpPr>
          <p:nvPr>
            <p:ph type="body"/>
          </p:nvPr>
        </p:nvSpPr>
        <p:spPr>
          <a:xfrm>
            <a:off x="457200" y="1604520"/>
            <a:ext cx="4015800" cy="3977280"/>
          </a:xfrm>
          <a:prstGeom prst="rect">
            <a:avLst/>
          </a:prstGeom>
        </p:spPr>
        <p:txBody>
          <a:bodyPr lIns="0" tIns="0" rIns="0" bIns="0">
            <a:normAutofit/>
          </a:bodyPr>
          <a:lstStyle/>
          <a:p>
            <a:endParaRPr lang="en-US" sz="3200" b="0" strike="noStrike" spc="-1">
              <a:latin typeface="Arial"/>
            </a:endParaRPr>
          </a:p>
        </p:txBody>
      </p:sp>
      <p:sp>
        <p:nvSpPr>
          <p:cNvPr id="8" name="PlaceHolder 3"/>
          <p:cNvSpPr>
            <a:spLocks noGrp="1"/>
          </p:cNvSpPr>
          <p:nvPr>
            <p:ph type="body"/>
          </p:nvPr>
        </p:nvSpPr>
        <p:spPr>
          <a:xfrm>
            <a:off x="4674240" y="1604520"/>
            <a:ext cx="4015800" cy="3977280"/>
          </a:xfrm>
          <a:prstGeom prst="rect">
            <a:avLst/>
          </a:prstGeom>
        </p:spPr>
        <p:txBody>
          <a:bodyPr lIns="0" tIns="0" rIns="0" bIns="0">
            <a:normAutofit/>
          </a:bodyPr>
          <a:lstStyle/>
          <a:p>
            <a:endParaRPr lang="en-US" sz="3200" b="0" strike="noStrike" spc="-1">
              <a:latin typeface="Arial"/>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9" name="PlaceHolder 1"/>
          <p:cNvSpPr>
            <a:spLocks noGrp="1"/>
          </p:cNvSpPr>
          <p:nvPr>
            <p:ph type="title"/>
          </p:nvPr>
        </p:nvSpPr>
        <p:spPr>
          <a:xfrm>
            <a:off x="457200" y="273600"/>
            <a:ext cx="8229240" cy="1144800"/>
          </a:xfrm>
          <a:prstGeom prst="rect">
            <a:avLst/>
          </a:prstGeom>
        </p:spPr>
        <p:txBody>
          <a:bodyPr lIns="0" tIns="0" rIns="0" bIns="0" anchor="ctr">
            <a:spAutoFit/>
          </a:bodyPr>
          <a:lstStyle/>
          <a:p>
            <a:pPr algn="ctr"/>
            <a:endParaRPr lang="en-US" sz="4400" b="0" strike="noStrike" spc="-1">
              <a:latin typeface="Arial"/>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10" name="PlaceHolder 1"/>
          <p:cNvSpPr>
            <a:spLocks noGrp="1"/>
          </p:cNvSpPr>
          <p:nvPr>
            <p:ph type="subTitle"/>
          </p:nvPr>
        </p:nvSpPr>
        <p:spPr>
          <a:xfrm>
            <a:off x="457200" y="273600"/>
            <a:ext cx="8229240" cy="5307840"/>
          </a:xfrm>
          <a:prstGeom prst="rect">
            <a:avLst/>
          </a:prstGeom>
        </p:spPr>
        <p:txBody>
          <a:bodyPr lIns="0" tIns="0" rIns="0" bIns="0" anchor="ctr">
            <a:spAutoFit/>
          </a:bodyPr>
          <a:lstStyle/>
          <a:p>
            <a:pPr algn="ctr"/>
            <a:endParaRPr lang="en-US" sz="3200" b="0" strike="noStrike" spc="-1">
              <a:latin typeface="Arial"/>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11" name="PlaceHolder 1"/>
          <p:cNvSpPr>
            <a:spLocks noGrp="1"/>
          </p:cNvSpPr>
          <p:nvPr>
            <p:ph type="title"/>
          </p:nvPr>
        </p:nvSpPr>
        <p:spPr>
          <a:xfrm>
            <a:off x="457200" y="273600"/>
            <a:ext cx="8229240" cy="1144800"/>
          </a:xfrm>
          <a:prstGeom prst="rect">
            <a:avLst/>
          </a:prstGeom>
        </p:spPr>
        <p:txBody>
          <a:bodyPr lIns="0" tIns="0" rIns="0" bIns="0" anchor="ctr">
            <a:spAutoFit/>
          </a:bodyPr>
          <a:lstStyle/>
          <a:p>
            <a:pPr algn="ctr"/>
            <a:endParaRPr lang="en-US" sz="4400" b="0" strike="noStrike" spc="-1">
              <a:latin typeface="Arial"/>
            </a:endParaRPr>
          </a:p>
        </p:txBody>
      </p:sp>
      <p:sp>
        <p:nvSpPr>
          <p:cNvPr id="12" name="PlaceHolder 2"/>
          <p:cNvSpPr>
            <a:spLocks noGrp="1"/>
          </p:cNvSpPr>
          <p:nvPr>
            <p:ph type="body"/>
          </p:nvPr>
        </p:nvSpPr>
        <p:spPr>
          <a:xfrm>
            <a:off x="457200" y="1604520"/>
            <a:ext cx="4015800" cy="1896840"/>
          </a:xfrm>
          <a:prstGeom prst="rect">
            <a:avLst/>
          </a:prstGeom>
        </p:spPr>
        <p:txBody>
          <a:bodyPr lIns="0" tIns="0" rIns="0" bIns="0">
            <a:normAutofit/>
          </a:bodyPr>
          <a:lstStyle/>
          <a:p>
            <a:endParaRPr lang="en-US" sz="3200" b="0" strike="noStrike" spc="-1">
              <a:latin typeface="Arial"/>
            </a:endParaRPr>
          </a:p>
        </p:txBody>
      </p:sp>
      <p:sp>
        <p:nvSpPr>
          <p:cNvPr id="13" name="PlaceHolder 3"/>
          <p:cNvSpPr>
            <a:spLocks noGrp="1"/>
          </p:cNvSpPr>
          <p:nvPr>
            <p:ph type="body"/>
          </p:nvPr>
        </p:nvSpPr>
        <p:spPr>
          <a:xfrm>
            <a:off x="4674240" y="1604520"/>
            <a:ext cx="4015800" cy="3977280"/>
          </a:xfrm>
          <a:prstGeom prst="rect">
            <a:avLst/>
          </a:prstGeom>
        </p:spPr>
        <p:txBody>
          <a:bodyPr lIns="0" tIns="0" rIns="0" bIns="0">
            <a:normAutofit/>
          </a:bodyPr>
          <a:lstStyle/>
          <a:p>
            <a:endParaRPr lang="en-US" sz="3200" b="0" strike="noStrike" spc="-1">
              <a:latin typeface="Arial"/>
            </a:endParaRPr>
          </a:p>
        </p:txBody>
      </p:sp>
      <p:sp>
        <p:nvSpPr>
          <p:cNvPr id="14" name="PlaceHolder 4"/>
          <p:cNvSpPr>
            <a:spLocks noGrp="1"/>
          </p:cNvSpPr>
          <p:nvPr>
            <p:ph type="body"/>
          </p:nvPr>
        </p:nvSpPr>
        <p:spPr>
          <a:xfrm>
            <a:off x="457200" y="3682080"/>
            <a:ext cx="4015800" cy="1896840"/>
          </a:xfrm>
          <a:prstGeom prst="rect">
            <a:avLst/>
          </a:prstGeom>
        </p:spPr>
        <p:txBody>
          <a:bodyPr lIns="0" tIns="0" rIns="0" bIns="0">
            <a:normAutofit/>
          </a:bodyPr>
          <a:lstStyle/>
          <a:p>
            <a:endParaRPr lang="en-US" sz="3200" b="0" strike="noStrike" spc="-1">
              <a:latin typeface="Arial"/>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15" name="PlaceHolder 1"/>
          <p:cNvSpPr>
            <a:spLocks noGrp="1"/>
          </p:cNvSpPr>
          <p:nvPr>
            <p:ph type="title"/>
          </p:nvPr>
        </p:nvSpPr>
        <p:spPr>
          <a:xfrm>
            <a:off x="457200" y="273600"/>
            <a:ext cx="8229240" cy="1144800"/>
          </a:xfrm>
          <a:prstGeom prst="rect">
            <a:avLst/>
          </a:prstGeom>
        </p:spPr>
        <p:txBody>
          <a:bodyPr lIns="0" tIns="0" rIns="0" bIns="0" anchor="ctr">
            <a:spAutoFit/>
          </a:bodyPr>
          <a:lstStyle/>
          <a:p>
            <a:pPr algn="ctr"/>
            <a:endParaRPr lang="en-US" sz="4400" b="0" strike="noStrike" spc="-1">
              <a:latin typeface="Arial"/>
            </a:endParaRPr>
          </a:p>
        </p:txBody>
      </p:sp>
      <p:sp>
        <p:nvSpPr>
          <p:cNvPr id="16" name="PlaceHolder 2"/>
          <p:cNvSpPr>
            <a:spLocks noGrp="1"/>
          </p:cNvSpPr>
          <p:nvPr>
            <p:ph type="body"/>
          </p:nvPr>
        </p:nvSpPr>
        <p:spPr>
          <a:xfrm>
            <a:off x="457200" y="1604520"/>
            <a:ext cx="4015800" cy="3977280"/>
          </a:xfrm>
          <a:prstGeom prst="rect">
            <a:avLst/>
          </a:prstGeom>
        </p:spPr>
        <p:txBody>
          <a:bodyPr lIns="0" tIns="0" rIns="0" bIns="0">
            <a:normAutofit/>
          </a:bodyPr>
          <a:lstStyle/>
          <a:p>
            <a:endParaRPr lang="en-US" sz="3200" b="0" strike="noStrike" spc="-1">
              <a:latin typeface="Arial"/>
            </a:endParaRPr>
          </a:p>
        </p:txBody>
      </p:sp>
      <p:sp>
        <p:nvSpPr>
          <p:cNvPr id="17" name="PlaceHolder 3"/>
          <p:cNvSpPr>
            <a:spLocks noGrp="1"/>
          </p:cNvSpPr>
          <p:nvPr>
            <p:ph type="body"/>
          </p:nvPr>
        </p:nvSpPr>
        <p:spPr>
          <a:xfrm>
            <a:off x="4674240" y="1604520"/>
            <a:ext cx="4015800" cy="1896840"/>
          </a:xfrm>
          <a:prstGeom prst="rect">
            <a:avLst/>
          </a:prstGeom>
        </p:spPr>
        <p:txBody>
          <a:bodyPr lIns="0" tIns="0" rIns="0" bIns="0">
            <a:normAutofit/>
          </a:bodyPr>
          <a:lstStyle/>
          <a:p>
            <a:endParaRPr lang="en-US" sz="3200" b="0" strike="noStrike" spc="-1">
              <a:latin typeface="Arial"/>
            </a:endParaRPr>
          </a:p>
        </p:txBody>
      </p:sp>
      <p:sp>
        <p:nvSpPr>
          <p:cNvPr id="18" name="PlaceHolder 4"/>
          <p:cNvSpPr>
            <a:spLocks noGrp="1"/>
          </p:cNvSpPr>
          <p:nvPr>
            <p:ph type="body"/>
          </p:nvPr>
        </p:nvSpPr>
        <p:spPr>
          <a:xfrm>
            <a:off x="4674240" y="3682080"/>
            <a:ext cx="4015800" cy="1896840"/>
          </a:xfrm>
          <a:prstGeom prst="rect">
            <a:avLst/>
          </a:prstGeom>
        </p:spPr>
        <p:txBody>
          <a:bodyPr lIns="0" tIns="0" rIns="0" bIns="0">
            <a:normAutofit/>
          </a:bodyPr>
          <a:lstStyle/>
          <a:p>
            <a:endParaRPr lang="en-US" sz="3200" b="0" strike="noStrike" spc="-1">
              <a:latin typeface="Arial"/>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19" name="PlaceHolder 1"/>
          <p:cNvSpPr>
            <a:spLocks noGrp="1"/>
          </p:cNvSpPr>
          <p:nvPr>
            <p:ph type="title"/>
          </p:nvPr>
        </p:nvSpPr>
        <p:spPr>
          <a:xfrm>
            <a:off x="457200" y="273600"/>
            <a:ext cx="8229240" cy="1144800"/>
          </a:xfrm>
          <a:prstGeom prst="rect">
            <a:avLst/>
          </a:prstGeom>
        </p:spPr>
        <p:txBody>
          <a:bodyPr lIns="0" tIns="0" rIns="0" bIns="0" anchor="ctr">
            <a:spAutoFit/>
          </a:bodyPr>
          <a:lstStyle/>
          <a:p>
            <a:pPr algn="ctr"/>
            <a:endParaRPr lang="en-US" sz="4400" b="0" strike="noStrike" spc="-1">
              <a:latin typeface="Arial"/>
            </a:endParaRPr>
          </a:p>
        </p:txBody>
      </p:sp>
      <p:sp>
        <p:nvSpPr>
          <p:cNvPr id="20" name="PlaceHolder 2"/>
          <p:cNvSpPr>
            <a:spLocks noGrp="1"/>
          </p:cNvSpPr>
          <p:nvPr>
            <p:ph type="body"/>
          </p:nvPr>
        </p:nvSpPr>
        <p:spPr>
          <a:xfrm>
            <a:off x="457200" y="1604520"/>
            <a:ext cx="4015800" cy="1896840"/>
          </a:xfrm>
          <a:prstGeom prst="rect">
            <a:avLst/>
          </a:prstGeom>
        </p:spPr>
        <p:txBody>
          <a:bodyPr lIns="0" tIns="0" rIns="0" bIns="0">
            <a:normAutofit/>
          </a:bodyPr>
          <a:lstStyle/>
          <a:p>
            <a:endParaRPr lang="en-US" sz="3200" b="0" strike="noStrike" spc="-1">
              <a:latin typeface="Arial"/>
            </a:endParaRPr>
          </a:p>
        </p:txBody>
      </p:sp>
      <p:sp>
        <p:nvSpPr>
          <p:cNvPr id="21" name="PlaceHolder 3"/>
          <p:cNvSpPr>
            <a:spLocks noGrp="1"/>
          </p:cNvSpPr>
          <p:nvPr>
            <p:ph type="body"/>
          </p:nvPr>
        </p:nvSpPr>
        <p:spPr>
          <a:xfrm>
            <a:off x="4674240" y="1604520"/>
            <a:ext cx="4015800" cy="1896840"/>
          </a:xfrm>
          <a:prstGeom prst="rect">
            <a:avLst/>
          </a:prstGeom>
        </p:spPr>
        <p:txBody>
          <a:bodyPr lIns="0" tIns="0" rIns="0" bIns="0">
            <a:normAutofit/>
          </a:bodyPr>
          <a:lstStyle/>
          <a:p>
            <a:endParaRPr lang="en-US" sz="3200" b="0" strike="noStrike" spc="-1">
              <a:latin typeface="Arial"/>
            </a:endParaRPr>
          </a:p>
        </p:txBody>
      </p:sp>
      <p:sp>
        <p:nvSpPr>
          <p:cNvPr id="22" name="PlaceHolder 4"/>
          <p:cNvSpPr>
            <a:spLocks noGrp="1"/>
          </p:cNvSpPr>
          <p:nvPr>
            <p:ph type="body"/>
          </p:nvPr>
        </p:nvSpPr>
        <p:spPr>
          <a:xfrm>
            <a:off x="457200" y="3682080"/>
            <a:ext cx="8229240" cy="1896840"/>
          </a:xfrm>
          <a:prstGeom prst="rect">
            <a:avLst/>
          </a:prstGeom>
        </p:spPr>
        <p:txBody>
          <a:bodyPr lIns="0" tIns="0" rIns="0" bIns="0">
            <a:normAutofit/>
          </a:bodyPr>
          <a:lstStyle/>
          <a:p>
            <a:endParaRPr lang="en-US" sz="3200" b="0" strike="noStrike" spc="-1">
              <a:latin typeface="Arial"/>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theme" Target="../theme/theme2.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PlaceHolder 1"/>
          <p:cNvSpPr>
            <a:spLocks noGrp="1"/>
          </p:cNvSpPr>
          <p:nvPr>
            <p:ph type="title"/>
          </p:nvPr>
        </p:nvSpPr>
        <p:spPr>
          <a:xfrm>
            <a:off x="457200" y="273240"/>
            <a:ext cx="8228880" cy="1145160"/>
          </a:xfrm>
          <a:prstGeom prst="rect">
            <a:avLst/>
          </a:prstGeom>
        </p:spPr>
        <p:txBody>
          <a:bodyPr lIns="0" tIns="0" rIns="0" bIns="0" anchor="ctr">
            <a:spAutoFit/>
          </a:bodyPr>
          <a:lstStyle/>
          <a:p>
            <a:r>
              <a:rPr lang="en-US" sz="1800" b="0" strike="noStrike" spc="-1">
                <a:latin typeface="Arial"/>
              </a:rPr>
              <a:t>Click to edit the title text format</a:t>
            </a:r>
          </a:p>
        </p:txBody>
      </p:sp>
      <p:sp>
        <p:nvSpPr>
          <p:cNvPr id="3" name="PlaceHolder 2"/>
          <p:cNvSpPr>
            <a:spLocks noGrp="1"/>
          </p:cNvSpPr>
          <p:nvPr>
            <p:ph type="body"/>
          </p:nvPr>
        </p:nvSpPr>
        <p:spPr>
          <a:xfrm>
            <a:off x="457200" y="1604520"/>
            <a:ext cx="8229240" cy="3977280"/>
          </a:xfrm>
          <a:prstGeom prst="rect">
            <a:avLst/>
          </a:prstGeom>
        </p:spPr>
        <p:txBody>
          <a:bodyPr lIns="0" tIns="0" rIns="0" bIns="0">
            <a:normAutofit/>
          </a:bodyPr>
          <a:lstStyle/>
          <a:p>
            <a:pPr marL="432000" indent="-324000">
              <a:spcBef>
                <a:spcPts val="1417"/>
              </a:spcBef>
              <a:buClr>
                <a:srgbClr val="000000"/>
              </a:buClr>
              <a:buSzPct val="45000"/>
              <a:buFont typeface="Wingdings" charset="2"/>
              <a:buChar char=""/>
            </a:pPr>
            <a:r>
              <a:rPr lang="en-US" sz="3200" b="0" strike="noStrike" spc="-1">
                <a:latin typeface="Arial"/>
              </a:rPr>
              <a:t>Click to edit the outline text format</a:t>
            </a:r>
          </a:p>
          <a:p>
            <a:pPr marL="864000" lvl="1" indent="-324000">
              <a:spcBef>
                <a:spcPts val="1134"/>
              </a:spcBef>
              <a:buClr>
                <a:srgbClr val="000000"/>
              </a:buClr>
              <a:buSzPct val="75000"/>
              <a:buFont typeface="Symbol" charset="2"/>
              <a:buChar char=""/>
            </a:pPr>
            <a:r>
              <a:rPr lang="en-US" sz="2800" b="0" strike="noStrike" spc="-1">
                <a:latin typeface="Arial"/>
              </a:rPr>
              <a:t>Second Outline Level</a:t>
            </a:r>
          </a:p>
          <a:p>
            <a:pPr marL="1296000" lvl="2" indent="-288000">
              <a:spcBef>
                <a:spcPts val="850"/>
              </a:spcBef>
              <a:buClr>
                <a:srgbClr val="000000"/>
              </a:buClr>
              <a:buSzPct val="45000"/>
              <a:buFont typeface="Wingdings" charset="2"/>
              <a:buChar char=""/>
            </a:pPr>
            <a:r>
              <a:rPr lang="en-US" sz="2400" b="0" strike="noStrike" spc="-1">
                <a:latin typeface="Arial"/>
              </a:rPr>
              <a:t>Third Outline Level</a:t>
            </a:r>
          </a:p>
          <a:p>
            <a:pPr marL="1728000" lvl="3" indent="-216000">
              <a:spcBef>
                <a:spcPts val="567"/>
              </a:spcBef>
              <a:buClr>
                <a:srgbClr val="000000"/>
              </a:buClr>
              <a:buSzPct val="75000"/>
              <a:buFont typeface="Symbol" charset="2"/>
              <a:buChar char=""/>
            </a:pPr>
            <a:r>
              <a:rPr lang="en-US" sz="2000" b="0" strike="noStrike" spc="-1">
                <a:latin typeface="Arial"/>
              </a:rPr>
              <a:t>Fourth Outline Level</a:t>
            </a:r>
          </a:p>
          <a:p>
            <a:pPr marL="2160000" lvl="4" indent="-216000">
              <a:spcBef>
                <a:spcPts val="283"/>
              </a:spcBef>
              <a:buClr>
                <a:srgbClr val="000000"/>
              </a:buClr>
              <a:buSzPct val="45000"/>
              <a:buFont typeface="Wingdings" charset="2"/>
              <a:buChar char=""/>
            </a:pPr>
            <a:r>
              <a:rPr lang="en-US" sz="2000" b="0" strike="noStrike" spc="-1">
                <a:latin typeface="Arial"/>
              </a:rPr>
              <a:t>Fifth Outline Level</a:t>
            </a:r>
          </a:p>
          <a:p>
            <a:pPr marL="2592000" lvl="5" indent="-216000">
              <a:spcBef>
                <a:spcPts val="283"/>
              </a:spcBef>
              <a:buClr>
                <a:srgbClr val="000000"/>
              </a:buClr>
              <a:buSzPct val="45000"/>
              <a:buFont typeface="Wingdings" charset="2"/>
              <a:buChar char=""/>
            </a:pPr>
            <a:r>
              <a:rPr lang="en-US" sz="2000" b="0" strike="noStrike" spc="-1">
                <a:latin typeface="Arial"/>
              </a:rPr>
              <a:t>Sixth Outline Level</a:t>
            </a:r>
          </a:p>
          <a:p>
            <a:pPr marL="3024000" lvl="6" indent="-216000">
              <a:spcBef>
                <a:spcPts val="283"/>
              </a:spcBef>
              <a:buClr>
                <a:srgbClr val="000000"/>
              </a:buClr>
              <a:buSzPct val="45000"/>
              <a:buFont typeface="Wingdings" charset="2"/>
              <a:buChar char=""/>
            </a:pPr>
            <a:r>
              <a:rPr lang="en-US" sz="2000" b="0" strike="noStrike" spc="-1">
                <a:latin typeface="Arial"/>
              </a:rPr>
              <a:t>Seventh Outline Level</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8" name="PlaceHolder 1"/>
          <p:cNvSpPr>
            <a:spLocks noGrp="1"/>
          </p:cNvSpPr>
          <p:nvPr>
            <p:ph type="title"/>
          </p:nvPr>
        </p:nvSpPr>
        <p:spPr>
          <a:xfrm>
            <a:off x="457200" y="273600"/>
            <a:ext cx="8229240" cy="1144800"/>
          </a:xfrm>
          <a:prstGeom prst="rect">
            <a:avLst/>
          </a:prstGeom>
        </p:spPr>
        <p:txBody>
          <a:bodyPr lIns="0" tIns="0" rIns="0" bIns="0" anchor="ctr">
            <a:noAutofit/>
          </a:bodyPr>
          <a:lstStyle/>
          <a:p>
            <a:pPr algn="ctr"/>
            <a:r>
              <a:rPr lang="en-US" sz="4400" b="0" strike="noStrike" spc="-1">
                <a:latin typeface="Arial"/>
              </a:rPr>
              <a:t>Click to edit the title text format</a:t>
            </a:r>
          </a:p>
        </p:txBody>
      </p:sp>
      <p:sp>
        <p:nvSpPr>
          <p:cNvPr id="39" name="PlaceHolder 2"/>
          <p:cNvSpPr>
            <a:spLocks noGrp="1"/>
          </p:cNvSpPr>
          <p:nvPr>
            <p:ph type="body"/>
          </p:nvPr>
        </p:nvSpPr>
        <p:spPr>
          <a:xfrm>
            <a:off x="457200" y="1604520"/>
            <a:ext cx="8229240" cy="3977280"/>
          </a:xfrm>
          <a:prstGeom prst="rect">
            <a:avLst/>
          </a:prstGeom>
        </p:spPr>
        <p:txBody>
          <a:bodyPr lIns="0" tIns="0" rIns="0" bIns="0">
            <a:normAutofit/>
          </a:bodyPr>
          <a:lstStyle/>
          <a:p>
            <a:pPr marL="432000" indent="-324000">
              <a:spcBef>
                <a:spcPts val="1417"/>
              </a:spcBef>
              <a:buClr>
                <a:srgbClr val="000000"/>
              </a:buClr>
              <a:buSzPct val="45000"/>
              <a:buFont typeface="Wingdings" charset="2"/>
              <a:buChar char=""/>
            </a:pPr>
            <a:r>
              <a:rPr lang="en-US" sz="3200" b="0" strike="noStrike" spc="-1">
                <a:latin typeface="Arial"/>
              </a:rPr>
              <a:t>Click to edit the outline text format</a:t>
            </a:r>
          </a:p>
          <a:p>
            <a:pPr marL="864000" lvl="1" indent="-324000">
              <a:spcBef>
                <a:spcPts val="1134"/>
              </a:spcBef>
              <a:buClr>
                <a:srgbClr val="000000"/>
              </a:buClr>
              <a:buSzPct val="75000"/>
              <a:buFont typeface="Symbol" charset="2"/>
              <a:buChar char=""/>
            </a:pPr>
            <a:r>
              <a:rPr lang="en-US" sz="2800" b="0" strike="noStrike" spc="-1">
                <a:latin typeface="Arial"/>
              </a:rPr>
              <a:t>Second Outline Level</a:t>
            </a:r>
          </a:p>
          <a:p>
            <a:pPr marL="1296000" lvl="2" indent="-288000">
              <a:spcBef>
                <a:spcPts val="850"/>
              </a:spcBef>
              <a:buClr>
                <a:srgbClr val="000000"/>
              </a:buClr>
              <a:buSzPct val="45000"/>
              <a:buFont typeface="Wingdings" charset="2"/>
              <a:buChar char=""/>
            </a:pPr>
            <a:r>
              <a:rPr lang="en-US" sz="2400" b="0" strike="noStrike" spc="-1">
                <a:latin typeface="Arial"/>
              </a:rPr>
              <a:t>Third Outline Level</a:t>
            </a:r>
          </a:p>
          <a:p>
            <a:pPr marL="1728000" lvl="3" indent="-216000">
              <a:spcBef>
                <a:spcPts val="567"/>
              </a:spcBef>
              <a:buClr>
                <a:srgbClr val="000000"/>
              </a:buClr>
              <a:buSzPct val="75000"/>
              <a:buFont typeface="Symbol" charset="2"/>
              <a:buChar char=""/>
            </a:pPr>
            <a:r>
              <a:rPr lang="en-US" sz="2000" b="0" strike="noStrike" spc="-1">
                <a:latin typeface="Arial"/>
              </a:rPr>
              <a:t>Fourth Outline Level</a:t>
            </a:r>
          </a:p>
          <a:p>
            <a:pPr marL="2160000" lvl="4" indent="-216000">
              <a:spcBef>
                <a:spcPts val="283"/>
              </a:spcBef>
              <a:buClr>
                <a:srgbClr val="000000"/>
              </a:buClr>
              <a:buSzPct val="45000"/>
              <a:buFont typeface="Wingdings" charset="2"/>
              <a:buChar char=""/>
            </a:pPr>
            <a:r>
              <a:rPr lang="en-US" sz="2000" b="0" strike="noStrike" spc="-1">
                <a:latin typeface="Arial"/>
              </a:rPr>
              <a:t>Fifth Outline Level</a:t>
            </a:r>
          </a:p>
          <a:p>
            <a:pPr marL="2592000" lvl="5" indent="-216000">
              <a:spcBef>
                <a:spcPts val="283"/>
              </a:spcBef>
              <a:buClr>
                <a:srgbClr val="000000"/>
              </a:buClr>
              <a:buSzPct val="45000"/>
              <a:buFont typeface="Wingdings" charset="2"/>
              <a:buChar char=""/>
            </a:pPr>
            <a:r>
              <a:rPr lang="en-US" sz="2000" b="0" strike="noStrike" spc="-1">
                <a:latin typeface="Arial"/>
              </a:rPr>
              <a:t>Sixth Outline Level</a:t>
            </a:r>
          </a:p>
          <a:p>
            <a:pPr marL="3024000" lvl="6" indent="-216000">
              <a:spcBef>
                <a:spcPts val="283"/>
              </a:spcBef>
              <a:buClr>
                <a:srgbClr val="000000"/>
              </a:buClr>
              <a:buSzPct val="45000"/>
              <a:buFont typeface="Wingdings" charset="2"/>
              <a:buChar char=""/>
            </a:pPr>
            <a:r>
              <a:rPr lang="en-US" sz="2000" b="0" strike="noStrike" spc="-1">
                <a:latin typeface="Arial"/>
              </a:rPr>
              <a:t>Seventh Outline Level</a:t>
            </a:r>
          </a:p>
        </p:txBody>
      </p:sp>
    </p:spTree>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 name="CustomShape 1"/>
          <p:cNvSpPr/>
          <p:nvPr/>
        </p:nvSpPr>
        <p:spPr>
          <a:xfrm>
            <a:off x="432720" y="2130480"/>
            <a:ext cx="8316360" cy="14691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normAutofit/>
          </a:bodyPr>
          <a:lstStyle/>
          <a:p>
            <a:pPr algn="ctr">
              <a:lnSpc>
                <a:spcPct val="100000"/>
              </a:lnSpc>
            </a:pPr>
            <a:r>
              <a:rPr lang="en-US" sz="5400" b="0" strike="noStrike" spc="-1">
                <a:solidFill>
                  <a:srgbClr val="000000"/>
                </a:solidFill>
                <a:latin typeface="Calibri"/>
              </a:rPr>
              <a:t>STIR</a:t>
            </a:r>
            <a:br/>
            <a:r>
              <a:rPr lang="en-US" sz="3200" b="0" strike="noStrike" spc="-1">
                <a:solidFill>
                  <a:srgbClr val="000000"/>
                </a:solidFill>
                <a:latin typeface="Calibri"/>
              </a:rPr>
              <a:t>Secure Telephone Identity Revisited</a:t>
            </a:r>
            <a:endParaRPr lang="en-US" sz="3200" b="0" strike="noStrike" spc="-1">
              <a:latin typeface="Arial"/>
            </a:endParaRPr>
          </a:p>
        </p:txBody>
      </p:sp>
      <p:sp>
        <p:nvSpPr>
          <p:cNvPr id="77" name="CustomShape 2"/>
          <p:cNvSpPr/>
          <p:nvPr/>
        </p:nvSpPr>
        <p:spPr>
          <a:xfrm>
            <a:off x="1371600" y="3886200"/>
            <a:ext cx="6400080" cy="17517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ormAutofit/>
          </a:bodyPr>
          <a:lstStyle/>
          <a:p>
            <a:pPr algn="ctr">
              <a:lnSpc>
                <a:spcPct val="100000"/>
              </a:lnSpc>
              <a:spcBef>
                <a:spcPts val="641"/>
              </a:spcBef>
            </a:pPr>
            <a:r>
              <a:rPr lang="en-US" sz="3200" b="0" strike="noStrike" spc="-1" dirty="0">
                <a:solidFill>
                  <a:srgbClr val="8B8B8B"/>
                </a:solidFill>
                <a:latin typeface="Calibri"/>
              </a:rPr>
              <a:t>Interim Meeting</a:t>
            </a:r>
            <a:endParaRPr lang="en-US" sz="3200" b="0" strike="noStrike" spc="-1" dirty="0">
              <a:latin typeface="Arial"/>
            </a:endParaRPr>
          </a:p>
          <a:p>
            <a:pPr algn="ctr">
              <a:lnSpc>
                <a:spcPct val="100000"/>
              </a:lnSpc>
              <a:spcBef>
                <a:spcPts val="641"/>
              </a:spcBef>
            </a:pPr>
            <a:r>
              <a:rPr lang="en-US" sz="3200" b="0" strike="noStrike" spc="-1" dirty="0">
                <a:solidFill>
                  <a:srgbClr val="8B8B8B"/>
                </a:solidFill>
                <a:latin typeface="Calibri"/>
              </a:rPr>
              <a:t>2019-04-20</a:t>
            </a:r>
            <a:endParaRPr lang="en-US" sz="3200" b="0" strike="noStrike" spc="-1" dirty="0">
              <a:latin typeface="Arial"/>
            </a:endParaRPr>
          </a:p>
          <a:p>
            <a:pPr algn="ctr">
              <a:lnSpc>
                <a:spcPct val="100000"/>
              </a:lnSpc>
              <a:spcBef>
                <a:spcPts val="641"/>
              </a:spcBef>
            </a:pPr>
            <a:endParaRPr lang="en-US" sz="3200" b="0" strike="noStrike" spc="-1" dirty="0">
              <a:latin typeface="Aria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 name="CustomShape 1"/>
          <p:cNvSpPr/>
          <p:nvPr/>
        </p:nvSpPr>
        <p:spPr>
          <a:xfrm>
            <a:off x="984600" y="457200"/>
            <a:ext cx="7162200" cy="53280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normAutofit fontScale="67500" lnSpcReduction="10000"/>
          </a:bodyPr>
          <a:lstStyle/>
          <a:p>
            <a:pPr algn="ctr">
              <a:lnSpc>
                <a:spcPct val="100000"/>
              </a:lnSpc>
            </a:pPr>
            <a:r>
              <a:rPr lang="en-US" sz="4400" b="0" strike="noStrike" spc="-1">
                <a:solidFill>
                  <a:srgbClr val="000000"/>
                </a:solidFill>
                <a:latin typeface="Times New Roman"/>
                <a:ea typeface="ＭＳ Ｐゴシック"/>
              </a:rPr>
              <a:t>Note Well</a:t>
            </a:r>
            <a:endParaRPr lang="en-US" sz="4400" b="0" strike="noStrike" spc="-1">
              <a:latin typeface="Arial"/>
            </a:endParaRPr>
          </a:p>
        </p:txBody>
      </p:sp>
      <p:sp>
        <p:nvSpPr>
          <p:cNvPr id="79" name="CustomShape 2"/>
          <p:cNvSpPr/>
          <p:nvPr/>
        </p:nvSpPr>
        <p:spPr>
          <a:xfrm>
            <a:off x="492480" y="1258200"/>
            <a:ext cx="8158680" cy="50907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ormAutofit fontScale="91000"/>
          </a:bodyPr>
          <a:lstStyle/>
          <a:p>
            <a:pPr>
              <a:lnSpc>
                <a:spcPct val="100000"/>
              </a:lnSpc>
              <a:spcBef>
                <a:spcPts val="241"/>
              </a:spcBef>
            </a:pPr>
            <a:r>
              <a:rPr lang="en-US" sz="1200" b="1" strike="noStrike" spc="-1">
                <a:solidFill>
                  <a:srgbClr val="000000"/>
                </a:solidFill>
                <a:latin typeface="Arial"/>
                <a:ea typeface="ＭＳ Ｐゴシック"/>
              </a:rPr>
              <a:t>This is a reminder of IETF policies in effect on various topics such as patents or code of conduct. It is only meant to point you in the right direction. Exceptions may apply. The IETF's patent policy and the definition of an IETF "contribution" and "participation" are set forth in BCP 79; please read it carefully.</a:t>
            </a:r>
            <a:endParaRPr lang="en-US" sz="1200" b="0" strike="noStrike" spc="-1">
              <a:latin typeface="Arial"/>
            </a:endParaRPr>
          </a:p>
          <a:p>
            <a:pPr>
              <a:lnSpc>
                <a:spcPct val="100000"/>
              </a:lnSpc>
              <a:spcBef>
                <a:spcPts val="241"/>
              </a:spcBef>
            </a:pPr>
            <a:endParaRPr lang="en-US" sz="1200" b="0" strike="noStrike" spc="-1">
              <a:latin typeface="Arial"/>
            </a:endParaRPr>
          </a:p>
          <a:p>
            <a:pPr>
              <a:lnSpc>
                <a:spcPct val="100000"/>
              </a:lnSpc>
              <a:spcBef>
                <a:spcPts val="241"/>
              </a:spcBef>
            </a:pPr>
            <a:r>
              <a:rPr lang="en-US" sz="1200" b="1" strike="noStrike" spc="-1">
                <a:solidFill>
                  <a:srgbClr val="000000"/>
                </a:solidFill>
                <a:latin typeface="Arial"/>
                <a:ea typeface="ＭＳ Ｐゴシック"/>
              </a:rPr>
              <a:t>As a reminder: </a:t>
            </a:r>
            <a:endParaRPr lang="en-US" sz="1200" b="0" strike="noStrike" spc="-1">
              <a:latin typeface="Arial"/>
            </a:endParaRPr>
          </a:p>
          <a:p>
            <a:pPr>
              <a:lnSpc>
                <a:spcPct val="100000"/>
              </a:lnSpc>
              <a:spcBef>
                <a:spcPts val="241"/>
              </a:spcBef>
            </a:pPr>
            <a:endParaRPr lang="en-US" sz="1200" b="0" strike="noStrike" spc="-1">
              <a:latin typeface="Arial"/>
            </a:endParaRPr>
          </a:p>
          <a:p>
            <a:pPr marL="743040" lvl="1" indent="-285120">
              <a:lnSpc>
                <a:spcPct val="100000"/>
              </a:lnSpc>
              <a:spcBef>
                <a:spcPts val="241"/>
              </a:spcBef>
              <a:buClr>
                <a:srgbClr val="000000"/>
              </a:buClr>
              <a:buFont typeface="Arial"/>
              <a:buChar char="•"/>
            </a:pPr>
            <a:r>
              <a:rPr lang="en-US" sz="1200" b="1" strike="noStrike" spc="-1">
                <a:solidFill>
                  <a:srgbClr val="000000"/>
                </a:solidFill>
                <a:latin typeface="Arial"/>
                <a:ea typeface="ＭＳ Ｐゴシック"/>
              </a:rPr>
              <a:t>By participating in the IETF, you agree to follow IETF processes and policies.</a:t>
            </a:r>
            <a:endParaRPr lang="en-US" sz="1200" b="0" strike="noStrike" spc="-1">
              <a:latin typeface="Arial"/>
            </a:endParaRPr>
          </a:p>
          <a:p>
            <a:pPr marL="743040" lvl="1" indent="-285120">
              <a:lnSpc>
                <a:spcPct val="100000"/>
              </a:lnSpc>
              <a:spcBef>
                <a:spcPts val="241"/>
              </a:spcBef>
              <a:buClr>
                <a:srgbClr val="000000"/>
              </a:buClr>
              <a:buFont typeface="Arial"/>
              <a:buChar char="•"/>
            </a:pPr>
            <a:r>
              <a:rPr lang="en-US" sz="1200" b="1" strike="noStrike" spc="-1">
                <a:solidFill>
                  <a:srgbClr val="000000"/>
                </a:solidFill>
                <a:latin typeface="Arial"/>
                <a:ea typeface="ＭＳ Ｐゴシック"/>
              </a:rPr>
              <a:t>If you are aware that any IETF contribution is covered by patents or patent applications that are owned or controlled by you or your sponsor, you must disclose that fact, or not participate in the discussion.</a:t>
            </a:r>
            <a:endParaRPr lang="en-US" sz="1200" b="0" strike="noStrike" spc="-1">
              <a:latin typeface="Arial"/>
            </a:endParaRPr>
          </a:p>
          <a:p>
            <a:pPr marL="743040" lvl="1" indent="-285120">
              <a:lnSpc>
                <a:spcPct val="100000"/>
              </a:lnSpc>
              <a:spcBef>
                <a:spcPts val="241"/>
              </a:spcBef>
              <a:buClr>
                <a:srgbClr val="000000"/>
              </a:buClr>
              <a:buFont typeface="Arial"/>
              <a:buChar char="•"/>
            </a:pPr>
            <a:r>
              <a:rPr lang="en-US" sz="1200" b="1" strike="noStrike" spc="-1">
                <a:solidFill>
                  <a:srgbClr val="000000"/>
                </a:solidFill>
                <a:latin typeface="Arial"/>
                <a:ea typeface="ＭＳ Ｐゴシック"/>
              </a:rPr>
              <a:t>As a participant in or attendee to any IETF activity you acknowledge that written, audio, video, and photographic records of meetings may be made public.</a:t>
            </a:r>
            <a:endParaRPr lang="en-US" sz="1200" b="0" strike="noStrike" spc="-1">
              <a:latin typeface="Arial"/>
            </a:endParaRPr>
          </a:p>
          <a:p>
            <a:pPr marL="743040" lvl="1" indent="-285120">
              <a:lnSpc>
                <a:spcPct val="100000"/>
              </a:lnSpc>
              <a:spcBef>
                <a:spcPts val="241"/>
              </a:spcBef>
              <a:buClr>
                <a:srgbClr val="000000"/>
              </a:buClr>
              <a:buFont typeface="Arial"/>
              <a:buChar char="•"/>
            </a:pPr>
            <a:r>
              <a:rPr lang="en-US" sz="1200" b="1" strike="noStrike" spc="-1">
                <a:solidFill>
                  <a:srgbClr val="000000"/>
                </a:solidFill>
                <a:latin typeface="Arial"/>
                <a:ea typeface="ＭＳ Ｐゴシック"/>
              </a:rPr>
              <a:t>Personal information that you provide to IETF will be handled in accordance with the IETF Privacy Statement.</a:t>
            </a:r>
            <a:endParaRPr lang="en-US" sz="1200" b="0" strike="noStrike" spc="-1">
              <a:latin typeface="Arial"/>
            </a:endParaRPr>
          </a:p>
          <a:p>
            <a:pPr marL="743040" lvl="1" indent="-285120">
              <a:lnSpc>
                <a:spcPct val="100000"/>
              </a:lnSpc>
              <a:spcBef>
                <a:spcPts val="241"/>
              </a:spcBef>
              <a:buClr>
                <a:srgbClr val="000000"/>
              </a:buClr>
              <a:buFont typeface="Arial"/>
              <a:buChar char="•"/>
            </a:pPr>
            <a:r>
              <a:rPr lang="en-US" sz="1200" b="1" strike="noStrike" spc="-1">
                <a:solidFill>
                  <a:srgbClr val="000000"/>
                </a:solidFill>
                <a:latin typeface="Arial"/>
                <a:ea typeface="ＭＳ Ｐゴシック"/>
              </a:rPr>
              <a:t>As a participant or attendee, you agree to work respectfully with other participants; please contact the ombudsteam (https://www.ietf.org/contact/ombudsteam/) if you have questions or concerns about this.</a:t>
            </a:r>
            <a:endParaRPr lang="en-US" sz="1200" b="0" strike="noStrike" spc="-1">
              <a:latin typeface="Arial"/>
            </a:endParaRPr>
          </a:p>
          <a:p>
            <a:pPr marL="457200">
              <a:lnSpc>
                <a:spcPct val="100000"/>
              </a:lnSpc>
              <a:spcBef>
                <a:spcPts val="241"/>
              </a:spcBef>
            </a:pPr>
            <a:endParaRPr lang="en-US" sz="1200" b="0" strike="noStrike" spc="-1">
              <a:latin typeface="Arial"/>
            </a:endParaRPr>
          </a:p>
          <a:p>
            <a:pPr marL="457200">
              <a:lnSpc>
                <a:spcPct val="100000"/>
              </a:lnSpc>
              <a:spcBef>
                <a:spcPts val="241"/>
              </a:spcBef>
            </a:pPr>
            <a:r>
              <a:rPr lang="en-US" sz="1200" b="1" strike="noStrike" spc="-1">
                <a:solidFill>
                  <a:srgbClr val="000000"/>
                </a:solidFill>
                <a:latin typeface="Arial"/>
                <a:ea typeface="ＭＳ Ｐゴシック"/>
              </a:rPr>
              <a:t>Definitive information is in the documents listed below and other IETF BCPs.</a:t>
            </a:r>
            <a:br/>
            <a:r>
              <a:rPr lang="en-US" sz="1200" b="1" strike="noStrike" spc="-1">
                <a:solidFill>
                  <a:srgbClr val="000000"/>
                </a:solidFill>
                <a:latin typeface="Arial"/>
                <a:ea typeface="ＭＳ Ｐゴシック"/>
              </a:rPr>
              <a:t>For advice, please talk to WG chairs or ADs:</a:t>
            </a:r>
            <a:endParaRPr lang="en-US" sz="1200" b="0" strike="noStrike" spc="-1">
              <a:latin typeface="Arial"/>
            </a:endParaRPr>
          </a:p>
          <a:p>
            <a:pPr marL="457200">
              <a:lnSpc>
                <a:spcPct val="100000"/>
              </a:lnSpc>
              <a:spcBef>
                <a:spcPts val="241"/>
              </a:spcBef>
            </a:pPr>
            <a:endParaRPr lang="en-US" sz="1200" b="0" strike="noStrike" spc="-1">
              <a:latin typeface="Arial"/>
            </a:endParaRPr>
          </a:p>
          <a:p>
            <a:pPr marL="743040" lvl="1" indent="-285120">
              <a:lnSpc>
                <a:spcPct val="100000"/>
              </a:lnSpc>
              <a:spcBef>
                <a:spcPts val="241"/>
              </a:spcBef>
              <a:buClr>
                <a:srgbClr val="000000"/>
              </a:buClr>
              <a:buFont typeface="Arial"/>
              <a:buChar char="•"/>
            </a:pPr>
            <a:r>
              <a:rPr lang="en-US" sz="1200" b="1" strike="noStrike" spc="-1">
                <a:solidFill>
                  <a:srgbClr val="000000"/>
                </a:solidFill>
                <a:latin typeface="Arial"/>
                <a:ea typeface="ＭＳ Ｐゴシック"/>
              </a:rPr>
              <a:t>BCP 9 (Internet Standards Process)</a:t>
            </a:r>
            <a:endParaRPr lang="en-US" sz="1200" b="0" strike="noStrike" spc="-1">
              <a:latin typeface="Arial"/>
            </a:endParaRPr>
          </a:p>
          <a:p>
            <a:pPr marL="743040" lvl="1" indent="-285120">
              <a:lnSpc>
                <a:spcPct val="100000"/>
              </a:lnSpc>
              <a:spcBef>
                <a:spcPts val="241"/>
              </a:spcBef>
              <a:buClr>
                <a:srgbClr val="000000"/>
              </a:buClr>
              <a:buFont typeface="Arial"/>
              <a:buChar char="•"/>
            </a:pPr>
            <a:r>
              <a:rPr lang="en-US" sz="1200" b="1" strike="noStrike" spc="-1">
                <a:solidFill>
                  <a:srgbClr val="000000"/>
                </a:solidFill>
                <a:latin typeface="Arial"/>
                <a:ea typeface="ＭＳ Ｐゴシック"/>
              </a:rPr>
              <a:t>BCP 25 (Working Group processes)</a:t>
            </a:r>
            <a:endParaRPr lang="en-US" sz="1200" b="0" strike="noStrike" spc="-1">
              <a:latin typeface="Arial"/>
            </a:endParaRPr>
          </a:p>
          <a:p>
            <a:pPr marL="743040" lvl="1" indent="-285120">
              <a:lnSpc>
                <a:spcPct val="100000"/>
              </a:lnSpc>
              <a:spcBef>
                <a:spcPts val="241"/>
              </a:spcBef>
              <a:buClr>
                <a:srgbClr val="000000"/>
              </a:buClr>
              <a:buFont typeface="Arial"/>
              <a:buChar char="•"/>
            </a:pPr>
            <a:r>
              <a:rPr lang="en-US" sz="1200" b="1" strike="noStrike" spc="-1">
                <a:solidFill>
                  <a:srgbClr val="000000"/>
                </a:solidFill>
                <a:latin typeface="Arial"/>
                <a:ea typeface="ＭＳ Ｐゴシック"/>
              </a:rPr>
              <a:t>BCP 25 (Anti-Harassment Procedures) </a:t>
            </a:r>
            <a:endParaRPr lang="en-US" sz="1200" b="0" strike="noStrike" spc="-1">
              <a:latin typeface="Arial"/>
            </a:endParaRPr>
          </a:p>
          <a:p>
            <a:pPr marL="743040" lvl="1" indent="-285120">
              <a:lnSpc>
                <a:spcPct val="100000"/>
              </a:lnSpc>
              <a:spcBef>
                <a:spcPts val="241"/>
              </a:spcBef>
              <a:buClr>
                <a:srgbClr val="000000"/>
              </a:buClr>
              <a:buFont typeface="Arial"/>
              <a:buChar char="•"/>
            </a:pPr>
            <a:r>
              <a:rPr lang="en-US" sz="1200" b="1" strike="noStrike" spc="-1">
                <a:solidFill>
                  <a:srgbClr val="000000"/>
                </a:solidFill>
                <a:latin typeface="Arial"/>
                <a:ea typeface="ＭＳ Ｐゴシック"/>
              </a:rPr>
              <a:t>BCP 54 (Code of Conduct)</a:t>
            </a:r>
            <a:endParaRPr lang="en-US" sz="1200" b="0" strike="noStrike" spc="-1">
              <a:latin typeface="Arial"/>
            </a:endParaRPr>
          </a:p>
          <a:p>
            <a:pPr marL="743040" lvl="1" indent="-285120">
              <a:lnSpc>
                <a:spcPct val="100000"/>
              </a:lnSpc>
              <a:spcBef>
                <a:spcPts val="241"/>
              </a:spcBef>
              <a:buClr>
                <a:srgbClr val="000000"/>
              </a:buClr>
              <a:buFont typeface="Arial"/>
              <a:buChar char="•"/>
            </a:pPr>
            <a:r>
              <a:rPr lang="en-US" sz="1200" b="1" strike="noStrike" spc="-1">
                <a:solidFill>
                  <a:srgbClr val="000000"/>
                </a:solidFill>
                <a:latin typeface="Arial"/>
                <a:ea typeface="ＭＳ Ｐゴシック"/>
              </a:rPr>
              <a:t>BCP 78 (Copyright)</a:t>
            </a:r>
            <a:endParaRPr lang="en-US" sz="1200" b="0" strike="noStrike" spc="-1">
              <a:latin typeface="Arial"/>
            </a:endParaRPr>
          </a:p>
          <a:p>
            <a:pPr marL="743040" lvl="1" indent="-285120">
              <a:lnSpc>
                <a:spcPct val="100000"/>
              </a:lnSpc>
              <a:spcBef>
                <a:spcPts val="241"/>
              </a:spcBef>
              <a:buClr>
                <a:srgbClr val="000000"/>
              </a:buClr>
              <a:buFont typeface="Arial"/>
              <a:buChar char="•"/>
            </a:pPr>
            <a:r>
              <a:rPr lang="en-US" sz="1200" b="1" strike="noStrike" spc="-1">
                <a:solidFill>
                  <a:srgbClr val="000000"/>
                </a:solidFill>
                <a:latin typeface="Arial"/>
                <a:ea typeface="ＭＳ Ｐゴシック"/>
              </a:rPr>
              <a:t>BCP 79 (Patents, Participation)</a:t>
            </a:r>
            <a:endParaRPr lang="en-US" sz="1200" b="0" strike="noStrike" spc="-1">
              <a:latin typeface="Arial"/>
            </a:endParaRPr>
          </a:p>
          <a:p>
            <a:pPr marL="743040" lvl="1" indent="-285120">
              <a:lnSpc>
                <a:spcPct val="100000"/>
              </a:lnSpc>
              <a:spcBef>
                <a:spcPts val="241"/>
              </a:spcBef>
              <a:buClr>
                <a:srgbClr val="000000"/>
              </a:buClr>
              <a:buFont typeface="Arial"/>
              <a:buChar char="•"/>
            </a:pPr>
            <a:r>
              <a:rPr lang="en-US" sz="1200" b="1" strike="noStrike" spc="-1">
                <a:solidFill>
                  <a:srgbClr val="000000"/>
                </a:solidFill>
                <a:latin typeface="Arial"/>
                <a:ea typeface="ＭＳ Ｐゴシック"/>
              </a:rPr>
              <a:t>https://www.ietf.org/privacy-policy/ (Privacy Policy)</a:t>
            </a:r>
            <a:endParaRPr lang="en-US" sz="1200" b="0" strike="noStrike" spc="-1">
              <a:latin typeface="Arial"/>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 name="CustomShape 1"/>
          <p:cNvSpPr/>
          <p:nvPr/>
        </p:nvSpPr>
        <p:spPr>
          <a:xfrm>
            <a:off x="457200" y="274680"/>
            <a:ext cx="8228880" cy="10342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lnSpc>
                <a:spcPct val="100000"/>
              </a:lnSpc>
            </a:pPr>
            <a:r>
              <a:rPr lang="en-US" sz="4400" b="0" strike="noStrike" spc="-1">
                <a:solidFill>
                  <a:srgbClr val="000000"/>
                </a:solidFill>
                <a:latin typeface="Calibri"/>
              </a:rPr>
              <a:t>STIR Interim Agenda</a:t>
            </a:r>
            <a:endParaRPr lang="en-US" sz="4400" b="0" strike="noStrike" spc="-1">
              <a:latin typeface="Arial"/>
            </a:endParaRPr>
          </a:p>
        </p:txBody>
      </p:sp>
      <p:sp>
        <p:nvSpPr>
          <p:cNvPr id="81" name="CustomShape 2"/>
          <p:cNvSpPr/>
          <p:nvPr/>
        </p:nvSpPr>
        <p:spPr>
          <a:xfrm>
            <a:off x="366120" y="1479600"/>
            <a:ext cx="8228880" cy="46468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oAutofit/>
          </a:bodyPr>
          <a:lstStyle/>
          <a:p>
            <a:pPr marL="457200">
              <a:lnSpc>
                <a:spcPct val="100000"/>
              </a:lnSpc>
              <a:spcBef>
                <a:spcPts val="360"/>
              </a:spcBef>
            </a:pPr>
            <a:r>
              <a:rPr lang="en-US" sz="1600" dirty="0"/>
              <a:t>0)	Minute Taker, Jabber Scribe, </a:t>
            </a:r>
            <a:r>
              <a:rPr lang="en-US" sz="1600" dirty="0" err="1"/>
              <a:t>Bluesheets</a:t>
            </a:r>
            <a:r>
              <a:rPr lang="en-US" sz="1600" dirty="0"/>
              <a:t> </a:t>
            </a:r>
          </a:p>
          <a:p>
            <a:pPr marL="914400" indent="-457200">
              <a:lnSpc>
                <a:spcPct val="100000"/>
              </a:lnSpc>
              <a:spcBef>
                <a:spcPts val="360"/>
              </a:spcBef>
              <a:buAutoNum type="arabicParenR"/>
            </a:pPr>
            <a:r>
              <a:rPr lang="en-US" sz="1600" dirty="0"/>
              <a:t>Agenda Bash </a:t>
            </a:r>
          </a:p>
          <a:p>
            <a:pPr marL="914400" indent="-457200">
              <a:lnSpc>
                <a:spcPct val="100000"/>
              </a:lnSpc>
              <a:spcBef>
                <a:spcPts val="360"/>
              </a:spcBef>
              <a:buAutoNum type="arabicParenR"/>
            </a:pPr>
            <a:r>
              <a:rPr lang="en-US" sz="1600" dirty="0"/>
              <a:t>Active WG documents </a:t>
            </a:r>
          </a:p>
          <a:p>
            <a:pPr marL="914400" lvl="1">
              <a:spcBef>
                <a:spcPts val="360"/>
              </a:spcBef>
            </a:pPr>
            <a:r>
              <a:rPr lang="en-US" sz="1600" dirty="0"/>
              <a:t>-- draft-</a:t>
            </a:r>
            <a:r>
              <a:rPr lang="en-US" sz="1600" dirty="0" err="1"/>
              <a:t>ietf</a:t>
            </a:r>
            <a:r>
              <a:rPr lang="en-US" sz="1600" dirty="0"/>
              <a:t>-stir-passport-</a:t>
            </a:r>
            <a:r>
              <a:rPr lang="en-US" sz="1600" dirty="0" err="1"/>
              <a:t>rcd</a:t>
            </a:r>
            <a:r>
              <a:rPr lang="en-US" sz="1600" dirty="0"/>
              <a:t> (Chris) </a:t>
            </a:r>
          </a:p>
          <a:p>
            <a:pPr marL="914400" lvl="1">
              <a:spcBef>
                <a:spcPts val="360"/>
              </a:spcBef>
            </a:pPr>
            <a:r>
              <a:rPr lang="en-US" sz="1600" dirty="0"/>
              <a:t>-- draft-</a:t>
            </a:r>
            <a:r>
              <a:rPr lang="en-US" sz="1600" dirty="0" err="1"/>
              <a:t>ietf</a:t>
            </a:r>
            <a:r>
              <a:rPr lang="en-US" sz="1600" dirty="0"/>
              <a:t>-stir-</a:t>
            </a:r>
            <a:r>
              <a:rPr lang="en-US" sz="1600" dirty="0" err="1"/>
              <a:t>rph</a:t>
            </a:r>
            <a:r>
              <a:rPr lang="en-US" sz="1600" dirty="0"/>
              <a:t>-emergency-services (Martin) </a:t>
            </a:r>
          </a:p>
          <a:p>
            <a:pPr marL="914400" indent="-457200">
              <a:lnSpc>
                <a:spcPct val="100000"/>
              </a:lnSpc>
              <a:spcBef>
                <a:spcPts val="360"/>
              </a:spcBef>
              <a:buAutoNum type="arabicParenR"/>
            </a:pPr>
            <a:r>
              <a:rPr lang="en-US" sz="1600" dirty="0"/>
              <a:t>Updates on document in WG LC </a:t>
            </a:r>
          </a:p>
          <a:p>
            <a:pPr marL="914400" lvl="1">
              <a:spcBef>
                <a:spcPts val="360"/>
              </a:spcBef>
            </a:pPr>
            <a:r>
              <a:rPr lang="en-US" sz="1600" dirty="0"/>
              <a:t>-- draft-</a:t>
            </a:r>
            <a:r>
              <a:rPr lang="en-US" sz="1600" dirty="0" err="1"/>
              <a:t>ietf</a:t>
            </a:r>
            <a:r>
              <a:rPr lang="en-US" sz="1600" dirty="0"/>
              <a:t>-stir-cert-delegation (Jon) </a:t>
            </a:r>
          </a:p>
          <a:p>
            <a:pPr marL="914400" indent="-457200">
              <a:lnSpc>
                <a:spcPct val="100000"/>
              </a:lnSpc>
              <a:spcBef>
                <a:spcPts val="360"/>
              </a:spcBef>
              <a:buAutoNum type="arabicParenR"/>
            </a:pPr>
            <a:r>
              <a:rPr lang="en-US" sz="1600" dirty="0"/>
              <a:t>Updates on post-WG LC documents </a:t>
            </a:r>
          </a:p>
          <a:p>
            <a:pPr marL="914400" lvl="1">
              <a:spcBef>
                <a:spcPts val="360"/>
              </a:spcBef>
            </a:pPr>
            <a:r>
              <a:rPr lang="en-US" sz="1600" dirty="0"/>
              <a:t>-- draft-</a:t>
            </a:r>
            <a:r>
              <a:rPr lang="en-US" sz="1600" dirty="0" err="1"/>
              <a:t>ietf</a:t>
            </a:r>
            <a:r>
              <a:rPr lang="en-US" sz="1600" dirty="0"/>
              <a:t>-stir-</a:t>
            </a:r>
            <a:r>
              <a:rPr lang="en-US" sz="1600" dirty="0" err="1"/>
              <a:t>oob</a:t>
            </a:r>
            <a:r>
              <a:rPr lang="en-US" sz="1600" dirty="0"/>
              <a:t> (EKR and Jon) </a:t>
            </a:r>
          </a:p>
          <a:p>
            <a:pPr marL="914400" lvl="1">
              <a:spcBef>
                <a:spcPts val="360"/>
              </a:spcBef>
            </a:pPr>
            <a:r>
              <a:rPr lang="en-US" sz="1600" dirty="0"/>
              <a:t>-- draft-</a:t>
            </a:r>
            <a:r>
              <a:rPr lang="en-US" sz="1600" dirty="0" err="1"/>
              <a:t>ietf</a:t>
            </a:r>
            <a:r>
              <a:rPr lang="en-US" sz="1600" dirty="0"/>
              <a:t>-stir-passport-divert (Jon) </a:t>
            </a:r>
          </a:p>
          <a:p>
            <a:pPr marL="914400" indent="-457200">
              <a:lnSpc>
                <a:spcPct val="100000"/>
              </a:lnSpc>
              <a:spcBef>
                <a:spcPts val="360"/>
              </a:spcBef>
              <a:buAutoNum type="arabicParenR"/>
            </a:pPr>
            <a:r>
              <a:rPr lang="en-US" sz="1600" dirty="0"/>
              <a:t>Any Other Business (if time allows)</a:t>
            </a:r>
          </a:p>
          <a:p>
            <a:pPr marL="914400" lvl="1">
              <a:spcBef>
                <a:spcPts val="360"/>
              </a:spcBef>
            </a:pPr>
            <a:r>
              <a:rPr lang="en-US" sz="1600" dirty="0"/>
              <a:t>-- draft-burger-stir-</a:t>
            </a:r>
            <a:r>
              <a:rPr lang="en-US" sz="1600" dirty="0" err="1"/>
              <a:t>iana</a:t>
            </a:r>
            <a:r>
              <a:rPr lang="en-US" sz="1600" dirty="0"/>
              <a:t>-cert (Eric) </a:t>
            </a:r>
          </a:p>
          <a:p>
            <a:pPr marL="914400" lvl="1">
              <a:spcBef>
                <a:spcPts val="360"/>
              </a:spcBef>
            </a:pPr>
            <a:r>
              <a:rPr lang="en-US" sz="1600" dirty="0"/>
              <a:t>-- draft-</a:t>
            </a:r>
            <a:r>
              <a:rPr lang="en-US" sz="1600" dirty="0" err="1"/>
              <a:t>rosen</a:t>
            </a:r>
            <a:r>
              <a:rPr lang="en-US" sz="1600" dirty="0"/>
              <a:t>-stir-emergency-calls (Brian) </a:t>
            </a:r>
          </a:p>
          <a:p>
            <a:pPr marL="914400" lvl="1">
              <a:spcBef>
                <a:spcPts val="360"/>
              </a:spcBef>
            </a:pPr>
            <a:r>
              <a:rPr lang="en-US" sz="1600" dirty="0"/>
              <a:t>-- draft-</a:t>
            </a:r>
            <a:r>
              <a:rPr lang="en-US" sz="1600" dirty="0" err="1"/>
              <a:t>peterson</a:t>
            </a:r>
            <a:r>
              <a:rPr lang="en-US" sz="1600" dirty="0"/>
              <a:t>-stir-</a:t>
            </a:r>
            <a:r>
              <a:rPr lang="en-US" sz="1600" dirty="0" err="1"/>
              <a:t>servprovider</a:t>
            </a:r>
            <a:r>
              <a:rPr lang="en-US" sz="1600" dirty="0"/>
              <a:t>-</a:t>
            </a:r>
            <a:r>
              <a:rPr lang="en-US" sz="1600" dirty="0" err="1"/>
              <a:t>oob</a:t>
            </a:r>
            <a:r>
              <a:rPr lang="en-US" sz="1600" dirty="0"/>
              <a:t> (Jon)</a:t>
            </a:r>
          </a:p>
          <a:p>
            <a:pPr marL="457200">
              <a:spcBef>
                <a:spcPts val="360"/>
              </a:spcBef>
            </a:pPr>
            <a:r>
              <a:rPr lang="en-US" sz="1600" dirty="0"/>
              <a:t>6)	Wrap Up</a:t>
            </a: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220</TotalTime>
  <Words>384</Words>
  <Application>Microsoft Macintosh PowerPoint</Application>
  <PresentationFormat>On-screen Show (4:3)</PresentationFormat>
  <Paragraphs>39</Paragraphs>
  <Slides>3</Slides>
  <Notes>0</Notes>
  <HiddenSlides>0</HiddenSlides>
  <MMClips>0</MMClips>
  <ScaleCrop>false</ScaleCrop>
  <HeadingPairs>
    <vt:vector size="6" baseType="variant">
      <vt:variant>
        <vt:lpstr>Fonts Used</vt:lpstr>
      </vt:variant>
      <vt:variant>
        <vt:i4>5</vt:i4>
      </vt:variant>
      <vt:variant>
        <vt:lpstr>Theme</vt:lpstr>
      </vt:variant>
      <vt:variant>
        <vt:i4>2</vt:i4>
      </vt:variant>
      <vt:variant>
        <vt:lpstr>Slide Titles</vt:lpstr>
      </vt:variant>
      <vt:variant>
        <vt:i4>3</vt:i4>
      </vt:variant>
    </vt:vector>
  </HeadingPairs>
  <TitlesOfParts>
    <vt:vector size="10" baseType="lpstr">
      <vt:lpstr>Arial</vt:lpstr>
      <vt:lpstr>Calibri</vt:lpstr>
      <vt:lpstr>Symbol</vt:lpstr>
      <vt:lpstr>Times New Roman</vt:lpstr>
      <vt:lpstr>Wingdings</vt:lpstr>
      <vt:lpstr>Office Theme</vt:lpstr>
      <vt:lpstr>Office Theme</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subject/>
  <dc:creator>Robert Sparks</dc:creator>
  <dc:description/>
  <cp:lastModifiedBy>Robert Sparks</cp:lastModifiedBy>
  <cp:revision>31</cp:revision>
  <dcterms:created xsi:type="dcterms:W3CDTF">2014-02-24T18:59:47Z</dcterms:created>
  <dcterms:modified xsi:type="dcterms:W3CDTF">2020-04-20T13:40:22Z</dcterms:modified>
  <dc:language>en-US</dc:language>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ppVersion">
    <vt:lpwstr>14.0000</vt:lpwstr>
  </property>
  <property fmtid="{D5CDD505-2E9C-101B-9397-08002B2CF9AE}" pid="3" name="HiddenSlides">
    <vt:i4>0</vt:i4>
  </property>
  <property fmtid="{D5CDD505-2E9C-101B-9397-08002B2CF9AE}" pid="4" name="HyperlinksChanged">
    <vt:bool>false</vt:bool>
  </property>
  <property fmtid="{D5CDD505-2E9C-101B-9397-08002B2CF9AE}" pid="5" name="LinksUpToDate">
    <vt:bool>false</vt:bool>
  </property>
  <property fmtid="{D5CDD505-2E9C-101B-9397-08002B2CF9AE}" pid="6" name="MMClips">
    <vt:i4>0</vt:i4>
  </property>
  <property fmtid="{D5CDD505-2E9C-101B-9397-08002B2CF9AE}" pid="7" name="Notes">
    <vt:i4>1</vt:i4>
  </property>
  <property fmtid="{D5CDD505-2E9C-101B-9397-08002B2CF9AE}" pid="8" name="PresentationFormat">
    <vt:lpwstr>On-screen Show (4:3)</vt:lpwstr>
  </property>
  <property fmtid="{D5CDD505-2E9C-101B-9397-08002B2CF9AE}" pid="9" name="ScaleCrop">
    <vt:bool>false</vt:bool>
  </property>
  <property fmtid="{D5CDD505-2E9C-101B-9397-08002B2CF9AE}" pid="10" name="ShareDoc">
    <vt:bool>false</vt:bool>
  </property>
  <property fmtid="{D5CDD505-2E9C-101B-9397-08002B2CF9AE}" pid="11" name="Slides">
    <vt:i4>3</vt:i4>
  </property>
</Properties>
</file>