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5"/>
  </p:normalViewPr>
  <p:slideViewPr>
    <p:cSldViewPr snapToGrid="0" snapToObjects="1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D297-28BE-8948-8837-D9EF12B746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E70E4F-7CFA-6C47-8BE0-7D0605F22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7C044-CAD7-2144-B4F8-4E9098922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782FF-5AD6-8E4A-93C9-C43CDB638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75934-6167-914A-AD7D-18C825FA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2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6DE82-2AD6-334C-A855-179288AE4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86838A-80E2-9A4F-BB35-11C47C288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5245A-A7C2-D549-A3E1-F02D5985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99660-14C8-9A4B-9DEF-621A16F8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B2D06-DC84-4B41-90E0-58D480738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6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1D7542-2557-FB4F-8B51-5C61A8A6D6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64E611-3625-9549-AE8F-9891102C4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3549A-A470-AE41-BA60-408C6544F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36A50-D50D-0046-B4A1-D3FFA1C4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D1A87-238F-E744-B225-0B41E051B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7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BCEB7-7EBB-FA4D-9338-95E5F688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30B0B-B8F6-0842-8912-B82E7AA7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14464-4098-D64E-A5F9-96FA3DD37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E5071-0050-C54D-BF7E-F4D6DC4AB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8D8EC-6E72-A743-9BBC-B5F832A6F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4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F1A73-6433-4640-B319-4AA5847C8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5BBE2-71E4-704A-8E2D-47A0CA173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73466-2949-C245-88A1-CDC4BBD56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76F8A-2BCC-B440-9BDF-B507B3DE0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47120-5249-8945-9010-77864C749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5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72AC5-D46F-1C45-8181-FE8B11BEB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0386A-5C85-5946-B56A-7033533C7B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BE1228-ACEB-C74A-93F5-D97CE1E8F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5A7EBA-AB58-354E-AFAF-E16BB2EE7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8EA35-B2B9-114D-8D46-4FC1ECCA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616A8D-85AD-CF41-9C1E-4C01D9EB3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4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250FA-BB7B-A74B-90C8-6033C97D9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645C4-A85D-3A43-82F2-2CD96E1F8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90B377-03EC-4C45-8D5F-32272C889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049624-79E8-574C-8454-65A24A044C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DE45D3-F5CD-FC48-984D-0870A1F11E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F0A9F6-A241-BC4D-BC95-F4140311E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A76E7B-81EF-954F-AF99-E18D814B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61AA7B-3164-5448-AD90-EE244725F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6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436B3-3DC3-784C-8DCA-1F91B6578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3F259B-C0BB-3144-8DEA-407DA83FD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F1BDED-8383-234D-8213-B7561E2F4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73182-B997-6543-AFE6-D94C3CA28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6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C8A087-3A91-0A44-96D3-996A91B16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D70C0-806D-264F-8154-F73F20983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B002A-0E05-3E4A-8220-FAEC8A2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E8EE9-BE78-EE4A-926D-36161C2D9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69419-81F2-BD42-AE9F-1D25D17BC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DB18B-DF24-2B4A-82F3-8624EF3C72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144A80-404F-BD4D-9B1F-6B8A37206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163B2D-81DC-6A46-98D3-39005EC53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758AA8-F9D3-3045-9239-6ADA8EE9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4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6951D-D9E2-2A41-8347-DC18EFFD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46492C-A4F9-0244-9F25-80C8ACE3DF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C9741-AB45-7546-8386-189207096F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511E-60EE-AA48-8DF4-FB3C86778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7C6737-F08F-1F4E-AEE7-AEF0E7E9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207FF-F4E8-3C4E-8F66-D5DEBC755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75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AD758E-6A00-6842-BAC5-C5C69854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0B814-92AC-8241-8F6D-2685C2FD3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91CF0-6512-2749-B53F-7B4C8ED00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66EAD-B1F1-374D-9872-9A97187FE9DF}" type="datetimeFigureOut">
              <a:rPr lang="en-US" smtClean="0"/>
              <a:t>4/19/20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19349-B1D0-EC4F-9179-C6A81BA0C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15472-BFC8-1A4F-ADED-5092B61DD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8C457-9D01-D64B-9344-2D672578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1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ECCA4-90EC-4F48-A606-FE1A937F96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rosen</a:t>
            </a:r>
            <a:r>
              <a:rPr lang="en-US" dirty="0"/>
              <a:t>-stir-emergency-calls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05C67-F22A-6949-ADA8-276757F6E0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Brian Rosen</a:t>
            </a:r>
          </a:p>
        </p:txBody>
      </p:sp>
    </p:spTree>
    <p:extLst>
      <p:ext uri="{BB962C8B-B14F-4D97-AF65-F5344CB8AC3E}">
        <p14:creationId xmlns:p14="http://schemas.microsoft.com/office/powerpoint/2010/main" val="572880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69489-4EBE-4D48-8D7F-81AAD607F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Calls (to 9-1-1/1-1-2/9-9-9/…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0715E-DA4C-8042-BFDD-8D520707D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Validation of calling party number is very important to emergency call authorities</a:t>
            </a:r>
          </a:p>
          <a:p>
            <a:r>
              <a:rPr lang="en-US" dirty="0"/>
              <a:t>Swatting</a:t>
            </a:r>
          </a:p>
          <a:p>
            <a:r>
              <a:rPr lang="en-US" dirty="0"/>
              <a:t>But “regular” stir is fine as long as the validation status is passed to the PSAP</a:t>
            </a:r>
          </a:p>
          <a:p>
            <a:r>
              <a:rPr lang="en-US" dirty="0"/>
              <a:t>Emergency Calling on the Internet is defined by RFC6881</a:t>
            </a:r>
          </a:p>
          <a:p>
            <a:r>
              <a:rPr lang="en-US" dirty="0"/>
              <a:t>There is no specification for the Resource Priority Header field for emergency calls</a:t>
            </a:r>
          </a:p>
        </p:txBody>
      </p:sp>
    </p:spTree>
    <p:extLst>
      <p:ext uri="{BB962C8B-B14F-4D97-AF65-F5344CB8AC3E}">
        <p14:creationId xmlns:p14="http://schemas.microsoft.com/office/powerpoint/2010/main" val="257039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535F9-17F3-7B48-ACAD-C7C35D6BC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esnet</a:t>
            </a:r>
            <a:r>
              <a:rPr lang="en-US" dirty="0"/>
              <a:t>” Resource Priority Namespace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EA13A-D148-7D46-AFD0-479B21051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Defined by RFC7135</a:t>
            </a:r>
          </a:p>
          <a:p>
            <a:pPr lvl="1"/>
            <a:r>
              <a:rPr lang="en-US" dirty="0"/>
              <a:t>4 levels</a:t>
            </a:r>
          </a:p>
          <a:p>
            <a:pPr lvl="1"/>
            <a:r>
              <a:rPr lang="en-US" dirty="0"/>
              <a:t>Actually for use within an “Emergency Services IP Network” (</a:t>
            </a:r>
            <a:r>
              <a:rPr lang="en-US" dirty="0" err="1"/>
              <a:t>ESInet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Typically NOT on the call from Originating Service Provider</a:t>
            </a:r>
          </a:p>
          <a:p>
            <a:r>
              <a:rPr lang="en-US" dirty="0"/>
              <a:t>PSTN doesn’t offer any priority to emergency calls</a:t>
            </a:r>
          </a:p>
          <a:p>
            <a:r>
              <a:rPr lang="en-US" dirty="0"/>
              <a:t>It is desirable to provide priority for emergency calls.</a:t>
            </a:r>
          </a:p>
          <a:p>
            <a:r>
              <a:rPr lang="en-US" dirty="0"/>
              <a:t>Recommend esnet.0, no recommendation on what “priority” means</a:t>
            </a:r>
          </a:p>
          <a:p>
            <a:r>
              <a:rPr lang="en-US" dirty="0"/>
              <a:t>Does need to be protected against misuse</a:t>
            </a:r>
          </a:p>
        </p:txBody>
      </p:sp>
    </p:spTree>
    <p:extLst>
      <p:ext uri="{BB962C8B-B14F-4D97-AF65-F5344CB8AC3E}">
        <p14:creationId xmlns:p14="http://schemas.microsoft.com/office/powerpoint/2010/main" val="3628591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8F1B-0977-7D4C-B576-3F54293EA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Backs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F2C16-1EA1-A046-9D55-7E78F2C92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PSAPs occasionally need to call an emergency caller back</a:t>
            </a:r>
          </a:p>
          <a:p>
            <a:r>
              <a:rPr lang="en-US" dirty="0"/>
              <a:t>RFC7090 defines the use of SIP Priority (NOT RPH) ‘</a:t>
            </a:r>
            <a:r>
              <a:rPr lang="en-US" dirty="0" err="1"/>
              <a:t>psap</a:t>
            </a:r>
            <a:r>
              <a:rPr lang="en-US" dirty="0"/>
              <a:t>-callback’</a:t>
            </a:r>
          </a:p>
          <a:p>
            <a:r>
              <a:rPr lang="en-US" dirty="0"/>
              <a:t>Does NOT define the use of RPH</a:t>
            </a:r>
          </a:p>
          <a:p>
            <a:r>
              <a:rPr lang="en-US" dirty="0"/>
              <a:t>Recommend setting RPH to esnet.0</a:t>
            </a:r>
          </a:p>
          <a:p>
            <a:r>
              <a:rPr lang="en-US" dirty="0"/>
              <a:t>Need to protect RPH and SIP Priority </a:t>
            </a:r>
            <a:r>
              <a:rPr lang="en-US"/>
              <a:t>against modification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4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182</Words>
  <Application>Microsoft Macintosh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draft-rosen-stir-emergency-calls</vt:lpstr>
      <vt:lpstr>Emergency Calls (to 9-1-1/1-1-2/9-9-9/…</vt:lpstr>
      <vt:lpstr>“esnet” Resource Priority Namespace</vt:lpstr>
      <vt:lpstr>Call Backs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draft-rosen-stir-emergency-calls</dc:title>
  <dc:creator>Brian Rosen</dc:creator>
  <cp:lastModifiedBy>Brian Rosen</cp:lastModifiedBy>
  <cp:revision>2</cp:revision>
  <dcterms:created xsi:type="dcterms:W3CDTF">2020-04-20T00:13:20Z</dcterms:created>
  <dcterms:modified xsi:type="dcterms:W3CDTF">2020-04-20T00:28:54Z</dcterms:modified>
</cp:coreProperties>
</file>