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83" r:id="rId2"/>
    <p:sldId id="285" r:id="rId3"/>
    <p:sldId id="284" r:id="rId4"/>
    <p:sldId id="286" r:id="rId5"/>
    <p:sldId id="28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0" autoAdjust="0"/>
    <p:restoredTop sz="94607" autoAdjust="0"/>
  </p:normalViewPr>
  <p:slideViewPr>
    <p:cSldViewPr snapToGrid="0" snapToObjects="1">
      <p:cViewPr varScale="1">
        <p:scale>
          <a:sx n="111" d="100"/>
          <a:sy n="111" d="100"/>
        </p:scale>
        <p:origin x="330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6A9B35-4329-5844-B8BC-B22026592907}" type="datetimeFigureOut">
              <a:rPr lang="en-US" smtClean="0"/>
              <a:t>4/19/2020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9E8A1D-2BCE-6744-83F0-EEABA0B53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154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02EAF-F794-0A4A-B793-D45EE5C6AE91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02EAF-F794-0A4A-B793-D45EE5C6AE91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02972-7082-5242-BA2F-AA898E6C97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PASSporT</a:t>
            </a:r>
            <a:r>
              <a:rPr lang="en-US" dirty="0"/>
              <a:t> divert,</a:t>
            </a:r>
            <a:br>
              <a:rPr lang="en-US" dirty="0"/>
            </a:br>
            <a:r>
              <a:rPr lang="en-US" dirty="0"/>
              <a:t>Out-of-Band and Delegation</a:t>
            </a:r>
            <a:br>
              <a:rPr lang="en-US" dirty="0"/>
            </a:br>
            <a:r>
              <a:rPr lang="en-US" dirty="0"/>
              <a:t>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IETF </a:t>
            </a:r>
            <a:r>
              <a:rPr lang="en-US" dirty="0">
                <a:solidFill>
                  <a:schemeClr val="tx1"/>
                </a:solidFill>
              </a:rPr>
              <a:t>107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/>
              <a:t>(</a:t>
            </a:r>
            <a:r>
              <a:rPr lang="en-US" b="1" dirty="0"/>
              <a:t>Virtual</a:t>
            </a:r>
            <a:r>
              <a:rPr lang="en-US" dirty="0"/>
              <a:t>) STIR WG</a:t>
            </a:r>
          </a:p>
          <a:p>
            <a:r>
              <a:rPr lang="en-US" dirty="0"/>
              <a:t>Apr 2020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03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B4AA7-91B0-2E41-BF73-2E547E104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With the IESG and Beyond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FE84B1-BB24-8945-BE6E-F1CB37D65E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Both OOB and “div” have progressed out of the WG</a:t>
            </a:r>
          </a:p>
          <a:p>
            <a:pPr lvl="1"/>
            <a:r>
              <a:rPr lang="en-US" dirty="0"/>
              <a:t>OOB is now in the RFC-Editor’s Queue (EDIT)</a:t>
            </a:r>
          </a:p>
          <a:p>
            <a:pPr lvl="1"/>
            <a:r>
              <a:rPr lang="en-US" dirty="0"/>
              <a:t>Nothing more to say about this one</a:t>
            </a:r>
          </a:p>
          <a:p>
            <a:pPr lvl="2"/>
            <a:r>
              <a:rPr lang="en-US" dirty="0"/>
              <a:t>Though we will talk about service provider OOB later</a:t>
            </a:r>
          </a:p>
          <a:p>
            <a:r>
              <a:rPr lang="en-US" dirty="0"/>
              <a:t>Divert has a few discusses, though…</a:t>
            </a:r>
          </a:p>
          <a:p>
            <a:pPr lvl="1"/>
            <a:r>
              <a:rPr lang="en-US" dirty="0"/>
              <a:t>Mostly concerns about “div-o”</a:t>
            </a:r>
          </a:p>
          <a:p>
            <a:pPr lvl="1"/>
            <a:r>
              <a:rPr lang="en-US" dirty="0"/>
              <a:t>Benjamin raised an issue about hiding the original called number by not including a “div” </a:t>
            </a:r>
            <a:r>
              <a:rPr lang="en-US" dirty="0" err="1"/>
              <a:t>PASSporT</a:t>
            </a:r>
            <a:endParaRPr lang="en-US" dirty="0"/>
          </a:p>
          <a:p>
            <a:pPr lvl="2"/>
            <a:r>
              <a:rPr lang="en-US" dirty="0"/>
              <a:t>And a ton of minor comments</a:t>
            </a:r>
          </a:p>
          <a:p>
            <a:pPr lvl="1"/>
            <a:r>
              <a:rPr lang="en-US" dirty="0"/>
              <a:t>Many other nits and editorials need to be fixed as well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440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73379-EE6C-414D-B014-7D84305C2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“div-o”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69F54-A076-6942-814A-A22216400C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“div-o” right now is a bit of a stub</a:t>
            </a:r>
          </a:p>
          <a:p>
            <a:pPr lvl="1"/>
            <a:r>
              <a:rPr lang="en-US" dirty="0"/>
              <a:t>No particular AS/VS behavior is described here</a:t>
            </a:r>
          </a:p>
          <a:p>
            <a:pPr lvl="2"/>
            <a:r>
              <a:rPr lang="en-US" dirty="0"/>
              <a:t>Division of labor between this document and OOB is perhaps unclear</a:t>
            </a:r>
          </a:p>
          <a:p>
            <a:pPr lvl="1"/>
            <a:r>
              <a:rPr lang="en-US" dirty="0"/>
              <a:t>Should we specify “div-o” a bit more here?</a:t>
            </a:r>
          </a:p>
          <a:p>
            <a:pPr lvl="2"/>
            <a:r>
              <a:rPr lang="en-US" dirty="0"/>
              <a:t>The OOB AS/VS functions now well defined in OOB</a:t>
            </a:r>
          </a:p>
          <a:p>
            <a:pPr lvl="2"/>
            <a:r>
              <a:rPr lang="en-US" dirty="0"/>
              <a:t>If so, would probably need to cycle back to the WG afterward</a:t>
            </a:r>
          </a:p>
          <a:p>
            <a:r>
              <a:rPr lang="en-US" dirty="0"/>
              <a:t>Making it more explicit that “opt” is for “Original </a:t>
            </a:r>
            <a:r>
              <a:rPr lang="en-US" dirty="0" err="1"/>
              <a:t>PASSporT</a:t>
            </a:r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93595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74310-20BC-7141-8634-82431C677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draft-</a:t>
            </a:r>
            <a:r>
              <a:rPr lang="en-US" dirty="0" err="1"/>
              <a:t>ietf</a:t>
            </a:r>
            <a:r>
              <a:rPr lang="en-US" dirty="0"/>
              <a:t>-stir-cert-delegation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CA82A6-A3B5-0342-BA1A-9B1A843BC2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Finished WGLC</a:t>
            </a:r>
          </a:p>
          <a:p>
            <a:r>
              <a:rPr lang="en-US" dirty="0"/>
              <a:t>A few comments from Russ</a:t>
            </a:r>
          </a:p>
          <a:p>
            <a:pPr lvl="1"/>
            <a:r>
              <a:rPr lang="en-US" dirty="0"/>
              <a:t>Will fix those and reissue draft before it proceeds – happy to hear any other comments in IETF LC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38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Fix “div-o” and cycle back to IESG</a:t>
            </a:r>
          </a:p>
          <a:p>
            <a:pPr lvl="1"/>
            <a:r>
              <a:rPr lang="en-US" dirty="0"/>
              <a:t>The -09 will appear shortly</a:t>
            </a:r>
          </a:p>
          <a:p>
            <a:r>
              <a:rPr lang="en-US" dirty="0"/>
              <a:t>Revise delegation per last call comments, advance to IESG</a:t>
            </a:r>
          </a:p>
        </p:txBody>
      </p:sp>
    </p:spTree>
    <p:extLst>
      <p:ext uri="{BB962C8B-B14F-4D97-AF65-F5344CB8AC3E}">
        <p14:creationId xmlns:p14="http://schemas.microsoft.com/office/powerpoint/2010/main" val="1571791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17169</TotalTime>
  <Words>248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PASSporT divert, Out-of-Band and Delegation  Update</vt:lpstr>
      <vt:lpstr>With the IESG and Beyond</vt:lpstr>
      <vt:lpstr>“div-o”</vt:lpstr>
      <vt:lpstr>draft-ietf-stir-cert-delegation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Growing Internet</dc:title>
  <dc:creator>Jon Peterson</dc:creator>
  <cp:lastModifiedBy>Jon Peterson</cp:lastModifiedBy>
  <cp:revision>133</cp:revision>
  <dcterms:created xsi:type="dcterms:W3CDTF">2011-05-11T17:32:08Z</dcterms:created>
  <dcterms:modified xsi:type="dcterms:W3CDTF">2020-04-20T00:14:43Z</dcterms:modified>
</cp:coreProperties>
</file>