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335" r:id="rId4"/>
    <p:sldId id="297" r:id="rId5"/>
    <p:sldId id="338" r:id="rId6"/>
    <p:sldId id="276" r:id="rId7"/>
    <p:sldId id="33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07" autoAdjust="0"/>
  </p:normalViewPr>
  <p:slideViewPr>
    <p:cSldViewPr snapToGrid="0" snapToObjects="1">
      <p:cViewPr varScale="1">
        <p:scale>
          <a:sx n="111" d="100"/>
          <a:sy n="111" d="100"/>
        </p:scale>
        <p:origin x="33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EE761-264C-4EF6-AB6A-C2644574E9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9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Service Provider OOB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</a:t>
            </a:r>
            <a:r>
              <a:rPr lang="en-US" b="1" dirty="0">
                <a:solidFill>
                  <a:srgbClr val="C0504D"/>
                </a:solidFill>
              </a:rPr>
              <a:t>107(</a:t>
            </a:r>
            <a:r>
              <a:rPr lang="en-US" b="1" dirty="0" err="1">
                <a:solidFill>
                  <a:srgbClr val="C0504D"/>
                </a:solidFill>
              </a:rPr>
              <a:t>ish</a:t>
            </a:r>
            <a:r>
              <a:rPr lang="en-US" b="1" dirty="0">
                <a:solidFill>
                  <a:srgbClr val="C0504D"/>
                </a:solidFill>
              </a:rPr>
              <a:t>)</a:t>
            </a:r>
          </a:p>
          <a:p>
            <a:r>
              <a:rPr lang="en-US" dirty="0"/>
              <a:t>STIR WG</a:t>
            </a:r>
          </a:p>
          <a:p>
            <a:r>
              <a:rPr lang="en-US" dirty="0"/>
              <a:t>Jon - @home – Apr 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2D18E-838A-9745-BBC1-2DF32576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draft-</a:t>
            </a:r>
            <a:r>
              <a:rPr lang="en-US" dirty="0" err="1"/>
              <a:t>peterson</a:t>
            </a:r>
            <a:r>
              <a:rPr lang="en-US" dirty="0"/>
              <a:t>-stir-</a:t>
            </a:r>
            <a:r>
              <a:rPr lang="en-US" dirty="0" err="1"/>
              <a:t>servprovider</a:t>
            </a:r>
            <a:r>
              <a:rPr lang="en-US" dirty="0"/>
              <a:t>-</a:t>
            </a:r>
            <a:r>
              <a:rPr lang="en-US" dirty="0" err="1"/>
              <a:t>oob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6CD50-67B6-DE42-869F-592C07544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new draft about using OOB in a more constrained environment</a:t>
            </a:r>
          </a:p>
          <a:p>
            <a:pPr lvl="1"/>
            <a:r>
              <a:rPr lang="en-US" dirty="0"/>
              <a:t>What could you do differently if you assume the CPS is not a third-party service?</a:t>
            </a:r>
          </a:p>
          <a:p>
            <a:pPr lvl="2"/>
            <a:r>
              <a:rPr lang="en-US" dirty="0"/>
              <a:t>Instead something operated by (or for) the originating or terminating domain?</a:t>
            </a:r>
          </a:p>
          <a:p>
            <a:pPr lvl="1"/>
            <a:r>
              <a:rPr lang="en-US" dirty="0"/>
              <a:t>I.e., what if the entity operating the CPS would already see call signaling?</a:t>
            </a:r>
          </a:p>
          <a:p>
            <a:pPr lvl="2"/>
            <a:r>
              <a:rPr lang="en-US" dirty="0"/>
              <a:t>And hence learn the called/calling party numbers</a:t>
            </a:r>
          </a:p>
          <a:p>
            <a:r>
              <a:rPr lang="en-US" dirty="0"/>
              <a:t>Descriptive of emerging efforts in the deployment of STIR</a:t>
            </a:r>
          </a:p>
          <a:p>
            <a:pPr lvl="1"/>
            <a:r>
              <a:rPr lang="en-US" dirty="0"/>
              <a:t>Not a science project, aiming for PS</a:t>
            </a:r>
          </a:p>
        </p:txBody>
      </p:sp>
    </p:spTree>
    <p:extLst>
      <p:ext uri="{BB962C8B-B14F-4D97-AF65-F5344CB8AC3E}">
        <p14:creationId xmlns:p14="http://schemas.microsoft.com/office/powerpoint/2010/main" val="86840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B19D9-C228-274C-87BA-B23BB151A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B0B1E-555F-354E-8CD4-5AEFE9349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Currently focused on the CPS being operated by the terminating service provider</a:t>
            </a:r>
          </a:p>
          <a:p>
            <a:pPr lvl="1"/>
            <a:r>
              <a:rPr lang="en-US" dirty="0"/>
              <a:t>Use OOB REST interface to store </a:t>
            </a:r>
            <a:r>
              <a:rPr lang="en-US" dirty="0" err="1"/>
              <a:t>PASSporTs</a:t>
            </a:r>
            <a:r>
              <a:rPr lang="en-US" dirty="0"/>
              <a:t> at destination</a:t>
            </a:r>
          </a:p>
          <a:p>
            <a:r>
              <a:rPr lang="en-US" dirty="0"/>
              <a:t>Thus, no need to encrypt </a:t>
            </a:r>
            <a:r>
              <a:rPr lang="en-US" dirty="0" err="1"/>
              <a:t>PASSporTs</a:t>
            </a:r>
            <a:endParaRPr lang="en-US" dirty="0"/>
          </a:p>
          <a:p>
            <a:pPr lvl="1"/>
            <a:r>
              <a:rPr lang="en-US" dirty="0"/>
              <a:t>They go directly from the originating to terminating provider</a:t>
            </a:r>
          </a:p>
          <a:p>
            <a:pPr lvl="2"/>
            <a:r>
              <a:rPr lang="en-US" dirty="0"/>
              <a:t>Gateways? Maybe, but only if they have a trust relationship with the originating or terminating provider</a:t>
            </a:r>
          </a:p>
          <a:p>
            <a:r>
              <a:rPr lang="en-US" dirty="0"/>
              <a:t>“CPS Advertisement”</a:t>
            </a:r>
          </a:p>
          <a:p>
            <a:pPr lvl="1"/>
            <a:r>
              <a:rPr lang="en-US" dirty="0"/>
              <a:t>Some means of making available the CPS discoverable to calling service providers</a:t>
            </a:r>
          </a:p>
          <a:p>
            <a:pPr lvl="2"/>
            <a:r>
              <a:rPr lang="en-US" dirty="0"/>
              <a:t>Propose a JSON object signed with a STIR cert</a:t>
            </a:r>
          </a:p>
        </p:txBody>
      </p:sp>
    </p:spTree>
    <p:extLst>
      <p:ext uri="{BB962C8B-B14F-4D97-AF65-F5344CB8AC3E}">
        <p14:creationId xmlns:p14="http://schemas.microsoft.com/office/powerpoint/2010/main" val="143755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Provider OOB</a:t>
            </a:r>
          </a:p>
        </p:txBody>
      </p:sp>
      <p:sp>
        <p:nvSpPr>
          <p:cNvPr id="7" name="Rectangle 6"/>
          <p:cNvSpPr/>
          <p:nvPr/>
        </p:nvSpPr>
        <p:spPr>
          <a:xfrm>
            <a:off x="2061713" y="2596551"/>
            <a:ext cx="863785" cy="26354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Originating SP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2925499" y="2657665"/>
            <a:ext cx="276422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675809" y="1906972"/>
            <a:ext cx="1232537" cy="7934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3600" dirty="0"/>
              <a:t>CPS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3846361" y="2020100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Store </a:t>
            </a:r>
          </a:p>
          <a:p>
            <a:pPr algn="ctr"/>
            <a:r>
              <a:rPr lang="en-US" dirty="0" err="1">
                <a:solidFill>
                  <a:schemeClr val="tx2"/>
                </a:solidFill>
              </a:rPr>
              <a:t>PASSporT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93392" y="2596551"/>
            <a:ext cx="907312" cy="26304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400" dirty="0"/>
              <a:t>Terminating</a:t>
            </a:r>
          </a:p>
          <a:p>
            <a:pPr algn="ctr"/>
            <a:r>
              <a:rPr lang="en-US" sz="1400" dirty="0"/>
              <a:t>SP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840363" y="2011334"/>
            <a:ext cx="108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accent2"/>
                </a:solidFill>
              </a:rPr>
              <a:t>Recieve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dirty="0" err="1">
                <a:solidFill>
                  <a:schemeClr val="accent2"/>
                </a:solidFill>
              </a:rPr>
              <a:t>PASSporT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4" name="Straight Arrow Connector 73"/>
          <p:cNvCxnSpPr>
            <a:cxnSpLocks/>
          </p:cNvCxnSpPr>
          <p:nvPr/>
        </p:nvCxnSpPr>
        <p:spPr>
          <a:xfrm>
            <a:off x="2925499" y="4997177"/>
            <a:ext cx="3767893" cy="1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829" y="3836187"/>
            <a:ext cx="3035249" cy="201384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951362" y="4354131"/>
            <a:ext cx="6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PSTN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03511" y="5047314"/>
            <a:ext cx="106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POTS Call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04105" y="5873807"/>
            <a:ext cx="7855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CPS is part of the terminating administrative domain, maybe composed with VS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90331" y="1512559"/>
            <a:ext cx="229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Call Placement Service</a:t>
            </a:r>
          </a:p>
        </p:txBody>
      </p:sp>
    </p:spTree>
    <p:extLst>
      <p:ext uri="{BB962C8B-B14F-4D97-AF65-F5344CB8AC3E}">
        <p14:creationId xmlns:p14="http://schemas.microsoft.com/office/powerpoint/2010/main" val="398541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4AE41-E05E-4916-B206-F8EF7C035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Terminating Side CPS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6272F-3626-42A7-958D-47552CD1D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May be composed with the OOB-VS</a:t>
            </a:r>
          </a:p>
          <a:p>
            <a:pPr lvl="1"/>
            <a:r>
              <a:rPr lang="en-US" dirty="0"/>
              <a:t>Or may be a push interface to the VS</a:t>
            </a:r>
          </a:p>
          <a:p>
            <a:pPr lvl="1"/>
            <a:r>
              <a:rPr lang="en-US" dirty="0"/>
              <a:t>Still allows CPS to be run by a third party on behalf of the terminating SP</a:t>
            </a:r>
          </a:p>
          <a:p>
            <a:pPr lvl="2"/>
            <a:r>
              <a:rPr lang="en-US" dirty="0"/>
              <a:t>Multiple CPS instances may be housed in the same deployment, each pointing to a particular terminating SP</a:t>
            </a:r>
          </a:p>
          <a:p>
            <a:r>
              <a:rPr lang="en-US" dirty="0"/>
              <a:t>Verification process otherwise follows OOB</a:t>
            </a:r>
          </a:p>
          <a:p>
            <a:pPr lvl="1"/>
            <a:r>
              <a:rPr lang="en-US" dirty="0"/>
              <a:t>Correlate </a:t>
            </a:r>
            <a:r>
              <a:rPr lang="en-US" dirty="0" err="1"/>
              <a:t>PASSporT</a:t>
            </a:r>
            <a:r>
              <a:rPr lang="en-US" dirty="0"/>
              <a:t> with call signaling</a:t>
            </a:r>
          </a:p>
          <a:p>
            <a:r>
              <a:rPr lang="en-US" dirty="0"/>
              <a:t>No need to worry over attackers querying the CPS to learn call state data</a:t>
            </a:r>
          </a:p>
          <a:p>
            <a:pPr lvl="1"/>
            <a:r>
              <a:rPr lang="en-US" dirty="0"/>
              <a:t>CPS is effectively a one-way street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7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</a:t>
            </a:r>
          </a:p>
          <a:p>
            <a:pPr lvl="1"/>
            <a:r>
              <a:rPr lang="en-US" dirty="0"/>
              <a:t>Do we need this draft?</a:t>
            </a:r>
          </a:p>
          <a:p>
            <a:pPr lvl="1"/>
            <a:r>
              <a:rPr lang="en-US" dirty="0"/>
              <a:t>There is a parallel effort at ATIS, aiming in particular at the SHAKEN IPNNI space</a:t>
            </a:r>
          </a:p>
          <a:p>
            <a:pPr lvl="2"/>
            <a:r>
              <a:rPr lang="en-US" dirty="0"/>
              <a:t>I think the considerations here are more generic</a:t>
            </a:r>
          </a:p>
          <a:p>
            <a:r>
              <a:rPr lang="en-US" dirty="0"/>
              <a:t>Adoption?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03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C100E9-F3CD-2945-96E1-EFAE16CB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3C1DF8-48E2-4949-BFAA-847E8C945F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60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9765</TotalTime>
  <Words>335</Words>
  <Application>Microsoft Office PowerPoint</Application>
  <PresentationFormat>On-screen Show (4:3)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Service Provider OOB</vt:lpstr>
      <vt:lpstr>draft-peterson-stir-servprovider-oob</vt:lpstr>
      <vt:lpstr>Solution Components</vt:lpstr>
      <vt:lpstr>Service Provider OOB</vt:lpstr>
      <vt:lpstr>Terminating Side CPS</vt:lpstr>
      <vt:lpstr>Next Steps</vt:lpstr>
      <vt:lpstr>BACK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101</cp:revision>
  <dcterms:created xsi:type="dcterms:W3CDTF">2011-05-11T17:32:08Z</dcterms:created>
  <dcterms:modified xsi:type="dcterms:W3CDTF">2020-04-20T00:13:54Z</dcterms:modified>
</cp:coreProperties>
</file>