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3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7FC2-F683-EB4A-BB25-F70BFACCC4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D39CBB-A425-A749-BAC2-C0BCFC6D6C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734CF-0DC0-0841-A8CD-670F7D0D4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9D097-8EE7-FA42-83F0-691F3D9FF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D9538-ADA8-BC4F-BBBF-ED3BB014C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377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B82F3-7F45-9446-8A9B-BF88ED87C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14C3F9-949F-1B4C-896F-EF9C34CA58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BF97A-D06A-D44C-B1DB-F5918D0D1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49545-97B8-C545-9CFF-96741DC17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10D6D-A19C-EA43-9F62-4FB1D123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97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F608B5-BDDA-6B47-AF0A-9F313AA499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7DE622-09D3-0A41-B866-D1ED76741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E854F6-08AE-5F4B-8C2B-062823111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81BEF-C68A-EF4D-9EA0-953DA7AB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C101A-1FA5-C949-A874-127C38D18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29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DCD6A-C0E1-2243-9060-A343FDE91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0BB9F-0CF0-3440-9E9B-DB8434F52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60C604-191F-744B-9BDB-E062F16A0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2243B-9763-3E49-8DE1-E0C2A73C8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7A942-8075-7A40-92D4-FB4570EDA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42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469F3-B3B2-BB45-9969-6ED8F8698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27551-FC39-CF47-9C25-20D72625AF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3529F-001C-3344-9B27-90928421B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90019-5321-FB4C-B8DE-5FFABA8A4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F5848-4CD9-5B4C-8435-408BC74C8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85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C850E-8AA9-3742-819C-22CDB4507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82C64-1507-E94D-88CF-F30FE6CF6A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2EAEB5-CFAC-C44A-8629-AF8470B6D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DCB13B-2C2A-144B-A477-FFF539723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15E198-3C10-AD49-8318-6DBF11F92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659A5-B350-624B-B944-9A7840941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590F1-FDA2-624B-BDC8-F6807A782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B1924-538B-054A-AD8C-1235C7C51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C3EA6-5E0A-9748-9542-FBF815170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A85624-B11A-D343-B86C-28E1B39073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0057B9-E025-E84B-A046-EBAEC45E52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117AD5-5316-904D-B5BE-A1AAC3C4E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3A4DC1-168E-6648-BA1E-AFCCE155C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05684F-7980-B743-ABEB-BB5AC05F2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5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91A02-4576-AA41-9006-385B4228B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3A041B-C28F-5344-AE97-C1C14088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01BFF2-A8E6-194F-BA30-E9EEE6AE5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43F5DB-940D-CD44-8B50-1ECBCF4F1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46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711EF3-B9BD-9043-A3B3-DAC065037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7DDC0C-EFE4-D64D-B0ED-75BA96506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B9AC8E-035B-2C4B-B6BA-E27A4865F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23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BC63E-E4A5-FC49-96E3-3F5BEA184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4698B-7E05-2B47-81B1-7230A23FD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FCFCC7-1289-8D43-BAE2-E2E53C185E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C4B9B8-4C2F-B741-95C6-70B6EE2D1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9BD96C-3CFB-3F49-86DE-5D7F3F2D4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1CED74-6E3F-4C4C-A1AC-D39B534A5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774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D6638-95DF-4642-B73F-1CDF63202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D24783-4BA0-A248-84C8-A59E3EDF43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8B3EA9-B4BC-F547-AD44-35457431D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C1FBF0-7748-384C-AE73-B7ADB0D8D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066F37-D9C4-D94F-AB9E-AE68CE1F7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381BAB-09AF-934B-9521-9B00AFBA4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8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23D404-B264-6C4F-9C38-9EA7DA9C3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012331-9F8C-914F-B622-A06A195F9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CC751-4FA8-0E40-B476-8335D48BE6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286ED-AD48-F347-B3AE-109AED9111D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B8175-D366-EE42-BB06-B8E92E719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D5C1A-35FA-3F40-961C-6FE05E47BC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085C4-690A-864C-A45D-7A9D8EDF8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64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370A5-9A3B-F941-9F2E-7A4BA41777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SUIT Hackathon Berlin 2020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07D8EE-DB86-7D41-ABC5-1C567DEE00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95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E5806-962B-F54A-922B-392621B07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Progress – TEEP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F7048-71A1-0D48-834C-48E87BF54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TEEP Component ID structure:</a:t>
            </a:r>
          </a:p>
          <a:p>
            <a:pPr lvl="1"/>
            <a:r>
              <a:rPr lang="en-US" dirty="0"/>
              <a:t>[ &lt;TEE ID&gt;, &lt;Authority&gt;, &lt;Security Domain&gt;, &lt;TA name&gt; ]</a:t>
            </a:r>
          </a:p>
          <a:p>
            <a:pPr lvl="1"/>
            <a:r>
              <a:rPr lang="en-US" dirty="0"/>
              <a:t>Lazy SD instantiation</a:t>
            </a:r>
          </a:p>
          <a:p>
            <a:r>
              <a:rPr lang="en-US" dirty="0"/>
              <a:t>Need TAM URIs</a:t>
            </a:r>
          </a:p>
          <a:p>
            <a:r>
              <a:rPr lang="en-US" dirty="0"/>
              <a:t>Need TA example in SUIT draft</a:t>
            </a:r>
          </a:p>
          <a:p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30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0B27B-0B31-1B45-998F-6228585D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Progress – SUIT/RATS 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75972-7F65-B84C-A0BA-CDF31B419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EAT claims defined for SUIT</a:t>
            </a:r>
          </a:p>
          <a:p>
            <a:pPr lvl="1"/>
            <a:r>
              <a:rPr lang="en-US" dirty="0"/>
              <a:t>Signer ID</a:t>
            </a:r>
          </a:p>
          <a:p>
            <a:pPr lvl="2"/>
            <a:r>
              <a:rPr lang="en-US" dirty="0"/>
              <a:t>Component ID</a:t>
            </a:r>
          </a:p>
          <a:p>
            <a:pPr lvl="3"/>
            <a:r>
              <a:rPr lang="en-US" dirty="0"/>
              <a:t>Digest</a:t>
            </a:r>
          </a:p>
          <a:p>
            <a:pPr lvl="3"/>
            <a:r>
              <a:rPr lang="en-US" dirty="0"/>
              <a:t>Vendor ID (optional)</a:t>
            </a:r>
          </a:p>
          <a:p>
            <a:pPr lvl="3"/>
            <a:r>
              <a:rPr lang="en-US" dirty="0"/>
              <a:t>Class ID (optional)</a:t>
            </a:r>
          </a:p>
          <a:p>
            <a:pPr lvl="1"/>
            <a:r>
              <a:rPr lang="en-US" dirty="0"/>
              <a:t>Root Manifest URI</a:t>
            </a:r>
          </a:p>
          <a:p>
            <a:pPr lvl="2"/>
            <a:r>
              <a:rPr lang="en-US" dirty="0"/>
              <a:t>Absolute URI</a:t>
            </a:r>
          </a:p>
          <a:p>
            <a:pPr lvl="2"/>
            <a:r>
              <a:rPr lang="en-US" dirty="0"/>
              <a:t>Template (hex digest appended to template)</a:t>
            </a:r>
          </a:p>
          <a:p>
            <a:pPr lvl="1"/>
            <a:r>
              <a:rPr lang="en-US" dirty="0"/>
              <a:t>Root Manifest Digest</a:t>
            </a:r>
          </a:p>
          <a:p>
            <a:pPr marL="0" indent="0">
              <a:buNone/>
            </a:pP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087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2FB81-2658-A446-AC88-5310F2505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Progress – Authentication Wrapper encoding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1AAD0-5DD2-BA40-A0D8-573AA459D3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Authentication Wrapper contains COSE objects</a:t>
            </a:r>
          </a:p>
          <a:p>
            <a:pPr lvl="1"/>
            <a:r>
              <a:rPr lang="en-US" dirty="0"/>
              <a:t>Wrapping these objects in </a:t>
            </a:r>
            <a:r>
              <a:rPr lang="en-US" dirty="0" err="1"/>
              <a:t>bstr</a:t>
            </a:r>
            <a:r>
              <a:rPr lang="en-US" dirty="0"/>
              <a:t> would probably make them more consumable by COSE libraries</a:t>
            </a:r>
          </a:p>
        </p:txBody>
      </p:sp>
    </p:spTree>
    <p:extLst>
      <p:ext uri="{BB962C8B-B14F-4D97-AF65-F5344CB8AC3E}">
        <p14:creationId xmlns:p14="http://schemas.microsoft.com/office/powerpoint/2010/main" val="2586743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67FCC-1DD9-B649-8304-6A6F1D1E0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Progress – Digest in COSE payload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618DA-EBD6-664D-A519-42B77B6DC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COSE payload for SUIT is now a </a:t>
            </a:r>
            <a:r>
              <a:rPr lang="en-US" dirty="0" err="1"/>
              <a:t>SUIT_Digest</a:t>
            </a:r>
            <a:r>
              <a:rPr lang="en-US" dirty="0"/>
              <a:t> of the manifest</a:t>
            </a:r>
          </a:p>
          <a:p>
            <a:pPr lvl="1"/>
            <a:r>
              <a:rPr lang="en-US" dirty="0"/>
              <a:t>This may help if using </a:t>
            </a:r>
            <a:r>
              <a:rPr lang="en-US" dirty="0" err="1"/>
              <a:t>EdDSA</a:t>
            </a:r>
            <a:r>
              <a:rPr lang="en-US" dirty="0"/>
              <a:t>, since RFC8152 does not support </a:t>
            </a:r>
            <a:r>
              <a:rPr lang="en-US" dirty="0" err="1"/>
              <a:t>HashEdDSA</a:t>
            </a:r>
            <a:endParaRPr lang="en-US" dirty="0"/>
          </a:p>
          <a:p>
            <a:pPr lvl="1"/>
            <a:r>
              <a:rPr lang="en-US" dirty="0"/>
              <a:t>This helps for modular processing of large PQC signatures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811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3A482-EDA8-9547-A13E-282205D81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Progress – Reference URI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DDA59-3312-1F4D-AAF5-03502F1A0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may be helpful to provide a reference URI that can be used to obtain a complete copy of a manifest</a:t>
            </a:r>
          </a:p>
          <a:p>
            <a:r>
              <a:rPr lang="en-US" dirty="0"/>
              <a:t>This may be a template so that a hex digest, appended to the URI will resolve to a URI for the complete manifest</a:t>
            </a:r>
          </a:p>
        </p:txBody>
      </p:sp>
    </p:spTree>
    <p:extLst>
      <p:ext uri="{BB962C8B-B14F-4D97-AF65-F5344CB8AC3E}">
        <p14:creationId xmlns:p14="http://schemas.microsoft.com/office/powerpoint/2010/main" val="2080314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F3129-5E2E-4E4D-B602-6D5719CF6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Progress – Vendor/Class ID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6D21D-562D-BB47-84AF-ED6F42EDA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examples do not match the CDDL.</a:t>
            </a:r>
          </a:p>
          <a:p>
            <a:pPr lvl="1"/>
            <a:r>
              <a:rPr lang="en-US" dirty="0"/>
              <a:t>The Vendor ID &amp; Class ID are parameters in CDDL</a:t>
            </a:r>
          </a:p>
          <a:p>
            <a:pPr lvl="1"/>
            <a:r>
              <a:rPr lang="en-US" dirty="0"/>
              <a:t>The examples show vendor ID and class ID conditions taking UUID arguments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983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1CCA5-632B-BA47-8CBD-E8FA6F042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Progress – Try Each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27AF7-1664-154E-843D-02C7E30EA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examples for Try Each do not have </a:t>
            </a:r>
            <a:r>
              <a:rPr lang="en-US" dirty="0" err="1"/>
              <a:t>bstr</a:t>
            </a:r>
            <a:r>
              <a:rPr lang="en-US" dirty="0"/>
              <a:t> wrappers on each sequence, but the CDDL does</a:t>
            </a:r>
          </a:p>
        </p:txBody>
      </p:sp>
    </p:spTree>
    <p:extLst>
      <p:ext uri="{BB962C8B-B14F-4D97-AF65-F5344CB8AC3E}">
        <p14:creationId xmlns:p14="http://schemas.microsoft.com/office/powerpoint/2010/main" val="3214999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E47AC-FB0F-2C4B-BA24-633C985ED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Progress – Minimal Loops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3000A-46A1-174C-864B-07B1C6FF6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loop over each component appears to be a good optimization.</a:t>
            </a:r>
          </a:p>
          <a:p>
            <a:pPr lvl="1"/>
            <a:r>
              <a:rPr lang="en-US" dirty="0"/>
              <a:t>This satisfies loading a flash component ID into a RAM component ID and having them share a digest.</a:t>
            </a:r>
          </a:p>
          <a:p>
            <a:r>
              <a:rPr lang="en-US" dirty="0"/>
              <a:t>Map-Test-Execute has not yet been demonstrated. Not sure if it is needed.</a:t>
            </a:r>
          </a:p>
          <a:p>
            <a:pPr lvl="1"/>
            <a:r>
              <a:rPr lang="en-US" dirty="0"/>
              <a:t>There have been requests for prioritized parameter lists, so this may still </a:t>
            </a:r>
            <a:r>
              <a:rPr lang="en-US"/>
              <a:t>be needed.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671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333</Words>
  <Application>Microsoft Macintosh PowerPoint</Application>
  <PresentationFormat>Widescreen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SUIT Hackathon Berlin 2020</vt:lpstr>
      <vt:lpstr>Draft Progress – TEEP</vt:lpstr>
      <vt:lpstr>Draft Progress – SUIT/RATS integration</vt:lpstr>
      <vt:lpstr>Draft Progress – Authentication Wrapper encoding</vt:lpstr>
      <vt:lpstr>Draft Progress – Digest in COSE payload</vt:lpstr>
      <vt:lpstr>Draft Progress – Reference URI</vt:lpstr>
      <vt:lpstr>Draft Progress – Vendor/Class ID examples</vt:lpstr>
      <vt:lpstr>Draft Progress – Try Each Examples</vt:lpstr>
      <vt:lpstr>Draft Progress – Minimal Loops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SUIT Hackathon Berlin 2020</dc:title>
  <dc:creator>Brendan Moran</dc:creator>
  <cp:lastModifiedBy>Brendan Moran</cp:lastModifiedBy>
  <cp:revision>4</cp:revision>
  <dcterms:created xsi:type="dcterms:W3CDTF">2020-02-19T13:44:11Z</dcterms:created>
  <dcterms:modified xsi:type="dcterms:W3CDTF">2020-02-19T14:54:31Z</dcterms:modified>
</cp:coreProperties>
</file>