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61" r:id="rId8"/>
    <p:sldId id="259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E418DC-0F61-4051-B204-E2B254D736ED}" v="4" dt="2020-04-22T15:18:16.1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41" d="100"/>
          <a:sy n="41" d="100"/>
        </p:scale>
        <p:origin x="8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972E9-CFC7-435C-AFE4-D47B081C9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9E7692-870D-4D88-AA75-C0DA4742F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6E2C6-D7CE-455B-85A1-C028EBEA1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28DE4-1C6F-4A35-821F-FD9268D23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9C45D-D175-407C-AAC5-6FED380F9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86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ED5AB-2141-4641-ABF9-DA8542B1C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66EE5C-01D0-4F2C-8559-17AA08EE1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7ED62-C544-438F-8CCF-19C69090F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7DD6F-4A2F-45F7-A3FD-8D96A3304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DD074-1F21-4A2C-B9A8-97827C57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9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59A6F9-0798-4979-B520-5CFB57BA6A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EAE23-1F31-4256-9CC0-A04AD4BFC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512C3-05FA-4D30-A10A-0B0D64233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6C7AF-80A0-4834-A845-FCAC96C25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120FB-DB27-4727-90DB-3C6FAA97F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5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9F53C-1021-43C6-AA12-A96DDDB84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CFD0F-163E-443F-BBFC-0BEC42833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69314-0A84-4C28-94C4-5F560A17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32DAE-1162-49EB-9CFD-228F531E2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2299C-A385-49D5-BBD2-5422F11D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69730-2656-4DA5-8856-BAA22C271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FD256-2AD3-494D-BB0D-C3C353B64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3DD00-1D7A-49DA-B228-D9A9F5F7C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F90EC-BB63-426B-969B-46D582E00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0BF47-54A0-4465-9ECA-D2E8E137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39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C9A7E-5DFA-4E88-AF47-85F5E4980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9C295-5FB4-4682-99A7-D55F94833A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8D43E-555B-4BA5-B431-196C7CE6B4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B7E7B-D6C9-4453-8CFC-2A5E4EF81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E43BE7-E24A-4245-BDC7-323B44EDE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8FC71D-5174-4454-9768-B84585A9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5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64525-F645-42FF-AD4F-97766D64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139B3-066B-4704-B36C-DA1E722E8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734CAE-4914-486C-A6E1-6BE49AEC2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6ADE24-FA65-488F-AA1C-32C32ADB10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538FC9-ED31-4144-ABF1-44BC547ECD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51CF93-9CFF-4D78-B9AD-D57BCDDA9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582EEF-CE26-40C8-9C5E-3E3BDE360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56458-B2BB-4B87-BBEE-9CEC26E49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6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8D44E-3AA4-42B5-889E-36DB843F5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16154D-8CF0-43C9-996F-D7322B7A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ED13E-9AB3-4216-90D3-EFC2D8191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9CBC0-FDD7-4DB6-8471-3568605B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4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32C8FF-E10D-4D43-BD7C-E965C2B28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FD1E4-3925-45BA-843E-D99385B0B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947A5-76E6-427B-94BF-47CC18631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56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C4393-59CB-40FA-922F-3896DE5E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274EA-E708-48CF-9B19-7B77CEACD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0187B0-344F-4771-BCB9-566BC9323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EABBC-3F0C-4985-A9D4-7EC7C85B6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799B7-69B8-4DFF-8D12-F2B07A011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48E82-3B36-489D-A134-E8C5A0C0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91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2D382-E5D9-4985-BE37-9210F4FD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85ABC-2BDB-4F95-BF88-4141B9CB29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AD24FB-05FD-4CBD-B109-DEED3752C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F83F2-9C71-4619-BA68-BE3736EB1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55E11E-1526-4743-B5F3-E314C3AE2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24FB6-2784-4D76-BA6C-463F4C6BA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7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A9EE31-0803-4014-9FA9-A33724E36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1C6DC-7A90-4563-8BCA-C089786A4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E45FB-B92E-455E-9B09-8363F319EB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60C1-8D8F-4A4B-9274-A4062D7E6175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3C870-A24E-455E-A2A5-A2CE21446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CF159-C8A3-4603-8C72-16964DDD72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A20B2-F97C-449D-ACA4-C0DCAF364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5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nsdt-teas-ns-framewor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690D4-F413-4A25-9624-5F5541736B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TEAS-NS-DT Framework</a:t>
            </a:r>
            <a:br>
              <a:rPr lang="en-US" dirty="0"/>
            </a:br>
            <a:r>
              <a:rPr lang="en-US" dirty="0"/>
              <a:t>Draft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B8705E-EC47-4AD9-86E3-5C56352E6C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Eric Gray, John Drake (Editors)</a:t>
            </a:r>
          </a:p>
          <a:p>
            <a:r>
              <a:rPr lang="en-US" dirty="0"/>
              <a:t>Major text additions from multiple DT members</a:t>
            </a:r>
          </a:p>
        </p:txBody>
      </p:sp>
    </p:spTree>
    <p:extLst>
      <p:ext uri="{BB962C8B-B14F-4D97-AF65-F5344CB8AC3E}">
        <p14:creationId xmlns:p14="http://schemas.microsoft.com/office/powerpoint/2010/main" val="3341693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4C16-141F-4D11-8693-98E6C42E3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15813-9B48-4F36-AFCC-B2C14C780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Skeleton provided late last year and reviewed by the DT.</a:t>
            </a:r>
          </a:p>
          <a:p>
            <a:r>
              <a:rPr lang="en-US" dirty="0"/>
              <a:t>John Drake pulled text together from sources suggested by DT</a:t>
            </a:r>
          </a:p>
          <a:p>
            <a:pPr lvl="1"/>
            <a:r>
              <a:rPr lang="en-US" dirty="0"/>
              <a:t>Mostly from the Enhanced VPN draft</a:t>
            </a:r>
          </a:p>
          <a:p>
            <a:pPr lvl="1"/>
            <a:r>
              <a:rPr lang="en-US" dirty="0"/>
              <a:t>Text focus on framework-level, technology independent</a:t>
            </a:r>
          </a:p>
          <a:p>
            <a:r>
              <a:rPr lang="en-US" dirty="0"/>
              <a:t>Numerous initial comments from Eric Gray</a:t>
            </a:r>
          </a:p>
          <a:p>
            <a:pPr lvl="1"/>
            <a:r>
              <a:rPr lang="en-US" dirty="0"/>
              <a:t>Some early comments from Xufeng and Jie</a:t>
            </a:r>
          </a:p>
          <a:p>
            <a:r>
              <a:rPr lang="en-US" dirty="0"/>
              <a:t>Eric and John appointed as initial Editors</a:t>
            </a:r>
          </a:p>
          <a:p>
            <a:pPr lvl="1"/>
            <a:r>
              <a:rPr lang="en-US" dirty="0"/>
              <a:t>Comments and proposed text on relationship to ACTN from Dhruv Dhody</a:t>
            </a:r>
          </a:p>
          <a:p>
            <a:pPr lvl="1"/>
            <a:r>
              <a:rPr lang="en-US" dirty="0"/>
              <a:t>Proposed text related to Transport Network Controller from Reza Rokui</a:t>
            </a:r>
          </a:p>
          <a:p>
            <a:r>
              <a:rPr lang="en-US" dirty="0"/>
              <a:t>Numerous additional comments and suggestions made by the DT.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334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1ACD7-0BDB-45F8-A1B6-E19C26B75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131D7-D6F2-4BE2-8D21-E9A114A3F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This is a Framework draft</a:t>
            </a:r>
          </a:p>
          <a:p>
            <a:pPr lvl="1"/>
            <a:r>
              <a:rPr lang="en-US" dirty="0"/>
              <a:t>Provides a framework for the use of existing technologies to meet slicing needs</a:t>
            </a:r>
          </a:p>
          <a:p>
            <a:pPr lvl="1"/>
            <a:r>
              <a:rPr lang="en-US" dirty="0"/>
              <a:t>Not a requirements draft (avoids “requirements language”, no BCP 14 ref)</a:t>
            </a:r>
          </a:p>
          <a:p>
            <a:pPr lvl="1"/>
            <a:r>
              <a:rPr lang="en-US" dirty="0"/>
              <a:t>Not an architecture draft (some inclusions may suggest or relate to architecture)</a:t>
            </a:r>
          </a:p>
          <a:p>
            <a:r>
              <a:rPr lang="en-US" dirty="0"/>
              <a:t>Implementation and Technology agnostic </a:t>
            </a:r>
          </a:p>
          <a:p>
            <a:pPr lvl="1"/>
            <a:r>
              <a:rPr lang="en-US" dirty="0"/>
              <a:t>Both implantation and technology are discussed at a high level</a:t>
            </a:r>
          </a:p>
          <a:p>
            <a:pPr lvl="1"/>
            <a:r>
              <a:rPr lang="en-US" dirty="0"/>
              <a:t>A few examples are included (strictly as examples)</a:t>
            </a:r>
          </a:p>
          <a:p>
            <a:r>
              <a:rPr lang="en-US" dirty="0"/>
              <a:t>Introduction provides </a:t>
            </a:r>
          </a:p>
          <a:p>
            <a:pPr lvl="1"/>
            <a:r>
              <a:rPr lang="en-US" dirty="0"/>
              <a:t>background on network slices in 3GPP Ran – intended as an example use case</a:t>
            </a:r>
          </a:p>
          <a:p>
            <a:pPr lvl="1"/>
            <a:r>
              <a:rPr lang="en-US" dirty="0"/>
              <a:t>Describes at a high-level how this (and other network slicing) application(s) relate to Transport Slices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243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00C9E-3561-45EE-9E10-DE864DA69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Slice Objectives, Framework, ACTN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AD406-E685-4241-9DF9-FA3D7E77A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Objectives:</a:t>
            </a:r>
          </a:p>
          <a:p>
            <a:pPr lvl="1"/>
            <a:r>
              <a:rPr lang="en-US" dirty="0"/>
              <a:t>What are “Transport Slices” and a “Transport Slice Service” intended to provide</a:t>
            </a:r>
          </a:p>
          <a:p>
            <a:pPr lvl="1"/>
            <a:r>
              <a:rPr lang="en-US" dirty="0"/>
              <a:t>What is needed to provide this in a useful way</a:t>
            </a:r>
          </a:p>
          <a:p>
            <a:pPr lvl="2"/>
            <a:r>
              <a:rPr lang="en-US" dirty="0"/>
              <a:t>Managing (creating, modifying and removing) Transport Slices</a:t>
            </a:r>
          </a:p>
          <a:p>
            <a:pPr lvl="2"/>
            <a:r>
              <a:rPr lang="en-US" dirty="0"/>
              <a:t>Monitoring Transport Slice performance, usage and status</a:t>
            </a:r>
          </a:p>
          <a:p>
            <a:r>
              <a:rPr lang="en-US" dirty="0"/>
              <a:t>Framework Specifics</a:t>
            </a:r>
          </a:p>
          <a:p>
            <a:pPr lvl="1"/>
            <a:r>
              <a:rPr lang="en-US" dirty="0"/>
              <a:t>Describes Transport Slices (TS) and TS Systems</a:t>
            </a:r>
          </a:p>
          <a:p>
            <a:pPr lvl="1"/>
            <a:r>
              <a:rPr lang="en-US" dirty="0"/>
              <a:t>TS Management/Applications</a:t>
            </a:r>
          </a:p>
          <a:p>
            <a:pPr lvl="1"/>
            <a:r>
              <a:rPr lang="en-US" dirty="0"/>
              <a:t>How a TS User indicates what they need from a TS</a:t>
            </a:r>
          </a:p>
          <a:p>
            <a:pPr lvl="1"/>
            <a:r>
              <a:rPr lang="en-US" dirty="0"/>
              <a:t>Transport Slice Controller and its North Bound Interface</a:t>
            </a:r>
          </a:p>
          <a:p>
            <a:pPr lvl="1"/>
            <a:r>
              <a:rPr lang="en-US" dirty="0"/>
              <a:t>Potential underlying technology examples</a:t>
            </a:r>
          </a:p>
          <a:p>
            <a:r>
              <a:rPr lang="en-US" dirty="0"/>
              <a:t>Applicability of (or Relationship to) ACTN </a:t>
            </a:r>
          </a:p>
        </p:txBody>
      </p:sp>
    </p:spTree>
    <p:extLst>
      <p:ext uri="{BB962C8B-B14F-4D97-AF65-F5344CB8AC3E}">
        <p14:creationId xmlns:p14="http://schemas.microsoft.com/office/powerpoint/2010/main" val="338387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D0D39-0F4F-42DF-ACFF-563F7FB6C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BB727-4D11-4E6B-95AD-5684F4297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Monitoring Considerations</a:t>
            </a:r>
          </a:p>
          <a:p>
            <a:r>
              <a:rPr lang="en-US" dirty="0"/>
              <a:t>Security Considerations</a:t>
            </a:r>
          </a:p>
          <a:p>
            <a:r>
              <a:rPr lang="en-US" dirty="0"/>
              <a:t>Privacy Considerations</a:t>
            </a:r>
          </a:p>
          <a:p>
            <a:r>
              <a:rPr lang="en-US" dirty="0"/>
              <a:t>IANA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608290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D3A78-42D0-41BA-805D-8651E69F5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40471-6BC0-4B9B-9439-1D78F5026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Request WG adoption</a:t>
            </a:r>
          </a:p>
          <a:p>
            <a:r>
              <a:rPr lang="en-US" dirty="0"/>
              <a:t>Working Group review and comments</a:t>
            </a:r>
          </a:p>
          <a:p>
            <a:r>
              <a:rPr lang="en-US" dirty="0"/>
              <a:t>See draft posted at: </a:t>
            </a:r>
          </a:p>
          <a:p>
            <a:pPr lvl="1"/>
            <a:r>
              <a:rPr lang="en-US" dirty="0">
                <a:hlinkClick r:id="rId2"/>
              </a:rPr>
              <a:t>https://tools.ietf.org/html/draft-nsdt-teas-ns-framework</a:t>
            </a:r>
            <a:endParaRPr lang="en-US" dirty="0"/>
          </a:p>
          <a:p>
            <a:pPr lvl="1"/>
            <a:r>
              <a:rPr lang="en-US" dirty="0"/>
              <a:t>Current version is -03</a:t>
            </a:r>
          </a:p>
        </p:txBody>
      </p:sp>
    </p:spTree>
    <p:extLst>
      <p:ext uri="{BB962C8B-B14F-4D97-AF65-F5344CB8AC3E}">
        <p14:creationId xmlns:p14="http://schemas.microsoft.com/office/powerpoint/2010/main" val="70917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429FBCF5646D47B02E8EC0E8D97C5C" ma:contentTypeVersion="13" ma:contentTypeDescription="Create a new document." ma:contentTypeScope="" ma:versionID="a121a5d0f2d978b6dc6f9759aea0866a">
  <xsd:schema xmlns:xsd="http://www.w3.org/2001/XMLSchema" xmlns:xs="http://www.w3.org/2001/XMLSchema" xmlns:p="http://schemas.microsoft.com/office/2006/metadata/properties" xmlns:ns3="ecf15794-1c34-4b37-a3c8-0e782a84561c" xmlns:ns4="cf7c53e0-8330-4aac-bdbf-6fe5928d1c77" targetNamespace="http://schemas.microsoft.com/office/2006/metadata/properties" ma:root="true" ma:fieldsID="f4cc7bb71bed31e13031ab0ac808aa53" ns3:_="" ns4:_="">
    <xsd:import namespace="ecf15794-1c34-4b37-a3c8-0e782a84561c"/>
    <xsd:import namespace="cf7c53e0-8330-4aac-bdbf-6fe5928d1c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f15794-1c34-4b37-a3c8-0e782a8456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c53e0-8330-4aac-bdbf-6fe5928d1c7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F1F852-2130-4368-A298-E966D3B465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f15794-1c34-4b37-a3c8-0e782a84561c"/>
    <ds:schemaRef ds:uri="cf7c53e0-8330-4aac-bdbf-6fe5928d1c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E28748-8247-447F-B88F-D624059698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449492-D453-4F5C-9017-30CFD7D08A96}">
  <ds:schemaRefs>
    <ds:schemaRef ds:uri="http://schemas.microsoft.com/office/2006/documentManagement/types"/>
    <ds:schemaRef ds:uri="cf7c53e0-8330-4aac-bdbf-6fe5928d1c77"/>
    <ds:schemaRef ds:uri="http://purl.org/dc/dcmitype/"/>
    <ds:schemaRef ds:uri="http://schemas.microsoft.com/office/infopath/2007/PartnerControls"/>
    <ds:schemaRef ds:uri="ecf15794-1c34-4b37-a3c8-0e782a84561c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351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TEAS-NS-DT Framework Draft Status</vt:lpstr>
      <vt:lpstr>Current Status</vt:lpstr>
      <vt:lpstr>Introduction</vt:lpstr>
      <vt:lpstr>Transport Slice Objectives, Framework, ACTN </vt:lpstr>
      <vt:lpstr>Considerations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TEAS-NS-DT Framework</dc:title>
  <dc:creator>Eric Gray</dc:creator>
  <cp:lastModifiedBy>Eric Gray</cp:lastModifiedBy>
  <cp:revision>12</cp:revision>
  <dcterms:created xsi:type="dcterms:W3CDTF">2020-04-22T13:17:22Z</dcterms:created>
  <dcterms:modified xsi:type="dcterms:W3CDTF">2020-04-22T18:05:53Z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0x010100A2429FBCF5646D47B02E8EC0E8D97C5C</vt:lpwstr>
  </property>
</Properties>
</file>