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7"/>
  </p:notesMasterIdLst>
  <p:sldIdLst>
    <p:sldId id="348" r:id="rId2"/>
    <p:sldId id="382" r:id="rId3"/>
    <p:sldId id="409" r:id="rId4"/>
    <p:sldId id="380" r:id="rId5"/>
    <p:sldId id="385" r:id="rId6"/>
    <p:sldId id="406" r:id="rId7"/>
    <p:sldId id="407" r:id="rId8"/>
    <p:sldId id="402" r:id="rId9"/>
    <p:sldId id="403" r:id="rId10"/>
    <p:sldId id="400" r:id="rId11"/>
    <p:sldId id="404" r:id="rId12"/>
    <p:sldId id="364" r:id="rId13"/>
    <p:sldId id="410" r:id="rId14"/>
    <p:sldId id="372" r:id="rId15"/>
    <p:sldId id="41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ázs Lengyel" initials="BL" lastIdx="4" clrIdx="0">
    <p:extLst>
      <p:ext uri="{19B8F6BF-5375-455C-9EA6-DF929625EA0E}">
        <p15:presenceInfo xmlns:p15="http://schemas.microsoft.com/office/powerpoint/2012/main" userId="S-1-5-21-1538607324-3213881460-940295383-3408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424" autoAdjust="0"/>
  </p:normalViewPr>
  <p:slideViewPr>
    <p:cSldViewPr snapToGrid="0" snapToObjects="1">
      <p:cViewPr varScale="1">
        <p:scale>
          <a:sx n="114" d="100"/>
          <a:sy n="114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7A915-F68A-4085-9062-22BE7A606E0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E1E590-9C27-4387-989F-9C800B61EC56}">
      <dgm:prSet phldrT="[Text]"/>
      <dgm:spPr/>
      <dgm:t>
        <a:bodyPr/>
        <a:lstStyle/>
        <a:p>
          <a:r>
            <a:rPr lang="en-US" altLang="zh-CN" dirty="0" smtClean="0"/>
            <a:t>Augmenting VN model (ACTN) </a:t>
          </a:r>
          <a:endParaRPr lang="en-US" dirty="0"/>
        </a:p>
      </dgm:t>
    </dgm:pt>
    <dgm:pt modelId="{FC231373-9098-4A3A-BBBF-9993F85939DA}" type="parTrans" cxnId="{99ADA12D-09ED-46C4-B991-92DF3562BD21}">
      <dgm:prSet/>
      <dgm:spPr/>
      <dgm:t>
        <a:bodyPr/>
        <a:lstStyle/>
        <a:p>
          <a:endParaRPr lang="en-US"/>
        </a:p>
      </dgm:t>
    </dgm:pt>
    <dgm:pt modelId="{60467D9D-DF8B-4E95-906B-A7FC0BE381E1}" type="sibTrans" cxnId="{99ADA12D-09ED-46C4-B991-92DF3562BD21}">
      <dgm:prSet/>
      <dgm:spPr/>
      <dgm:t>
        <a:bodyPr/>
        <a:lstStyle/>
        <a:p>
          <a:endParaRPr lang="en-US"/>
        </a:p>
      </dgm:t>
    </dgm:pt>
    <dgm:pt modelId="{430DB344-2CDC-45EC-83E0-ADA2508BDFB7}">
      <dgm:prSet/>
      <dgm:spPr/>
      <dgm:t>
        <a:bodyPr/>
        <a:lstStyle/>
        <a:p>
          <a:r>
            <a:rPr lang="en-US" altLang="zh-CN" dirty="0" smtClean="0"/>
            <a:t>Augmenting IETF network model (RFC 8345)</a:t>
          </a:r>
        </a:p>
      </dgm:t>
    </dgm:pt>
    <dgm:pt modelId="{25F4B9F4-A2A7-40A6-9B02-F3C0F8E75E37}" type="parTrans" cxnId="{519DB30F-8F31-43EA-A965-AB3D815D3839}">
      <dgm:prSet/>
      <dgm:spPr/>
      <dgm:t>
        <a:bodyPr/>
        <a:lstStyle/>
        <a:p>
          <a:endParaRPr lang="en-US"/>
        </a:p>
      </dgm:t>
    </dgm:pt>
    <dgm:pt modelId="{9588C097-D4D1-4FA6-A19B-845798E81A84}" type="sibTrans" cxnId="{519DB30F-8F31-43EA-A965-AB3D815D3839}">
      <dgm:prSet/>
      <dgm:spPr/>
      <dgm:t>
        <a:bodyPr/>
        <a:lstStyle/>
        <a:p>
          <a:endParaRPr lang="en-US"/>
        </a:p>
      </dgm:t>
    </dgm:pt>
    <dgm:pt modelId="{94937265-EC91-402D-89E2-46D28B7AC65F}">
      <dgm:prSet/>
      <dgm:spPr/>
      <dgm:t>
        <a:bodyPr/>
        <a:lstStyle/>
        <a:p>
          <a:r>
            <a:rPr lang="en-US" altLang="zh-CN" dirty="0" smtClean="0"/>
            <a:t>Independent model</a:t>
          </a:r>
        </a:p>
      </dgm:t>
    </dgm:pt>
    <dgm:pt modelId="{D66DFFEB-B394-4E60-ACA2-B405ECB287F8}" type="parTrans" cxnId="{A8524A5B-4309-4C83-87BB-A028C33CE874}">
      <dgm:prSet/>
      <dgm:spPr/>
      <dgm:t>
        <a:bodyPr/>
        <a:lstStyle/>
        <a:p>
          <a:endParaRPr lang="en-US"/>
        </a:p>
      </dgm:t>
    </dgm:pt>
    <dgm:pt modelId="{82886DAC-5F60-42CD-88CC-7CFB9A66A7D1}" type="sibTrans" cxnId="{A8524A5B-4309-4C83-87BB-A028C33CE874}">
      <dgm:prSet/>
      <dgm:spPr/>
      <dgm:t>
        <a:bodyPr/>
        <a:lstStyle/>
        <a:p>
          <a:endParaRPr lang="en-US"/>
        </a:p>
      </dgm:t>
    </dgm:pt>
    <dgm:pt modelId="{17F67D4B-F24D-4C80-8439-3F99B5B9692E}">
      <dgm:prSet/>
      <dgm:spPr/>
      <dgm:t>
        <a:bodyPr/>
        <a:lstStyle/>
        <a:p>
          <a:r>
            <a:rPr lang="en-US" altLang="zh-CN" dirty="0" smtClean="0"/>
            <a:t>Create a transport-slice yang model by augmenting the </a:t>
          </a:r>
          <a:r>
            <a:rPr lang="en-US" altLang="zh-CN" dirty="0" err="1" smtClean="0"/>
            <a:t>ietf-vn</a:t>
          </a:r>
          <a:r>
            <a:rPr lang="en-US" altLang="zh-CN" dirty="0" smtClean="0"/>
            <a:t> model</a:t>
          </a:r>
        </a:p>
      </dgm:t>
    </dgm:pt>
    <dgm:pt modelId="{51E3E542-6822-4BE5-9A1C-4B35E75FC9AF}" type="parTrans" cxnId="{6712DB9A-C7F3-4470-824E-869301DD990B}">
      <dgm:prSet/>
      <dgm:spPr/>
      <dgm:t>
        <a:bodyPr/>
        <a:lstStyle/>
        <a:p>
          <a:endParaRPr lang="en-US"/>
        </a:p>
      </dgm:t>
    </dgm:pt>
    <dgm:pt modelId="{006F86F0-0D37-4EF2-8493-E50FCF3A3DCC}" type="sibTrans" cxnId="{6712DB9A-C7F3-4470-824E-869301DD990B}">
      <dgm:prSet/>
      <dgm:spPr/>
      <dgm:t>
        <a:bodyPr/>
        <a:lstStyle/>
        <a:p>
          <a:endParaRPr lang="en-US"/>
        </a:p>
      </dgm:t>
    </dgm:pt>
    <dgm:pt modelId="{0DDFB789-8B29-4388-BEEC-CF08852B7973}">
      <dgm:prSet/>
      <dgm:spPr/>
      <dgm:t>
        <a:bodyPr/>
        <a:lstStyle/>
        <a:p>
          <a:r>
            <a:rPr lang="en-US" altLang="zh-CN" dirty="0" smtClean="0"/>
            <a:t>Create a transport-slice yang model by augmenting the </a:t>
          </a:r>
          <a:r>
            <a:rPr lang="en-US" altLang="zh-CN" dirty="0" err="1" smtClean="0"/>
            <a:t>ietf</a:t>
          </a:r>
          <a:r>
            <a:rPr lang="en-US" altLang="zh-CN" dirty="0" smtClean="0"/>
            <a:t>-network &amp; </a:t>
          </a:r>
          <a:r>
            <a:rPr lang="en-US" altLang="zh-CN" dirty="0" err="1" smtClean="0"/>
            <a:t>ietf</a:t>
          </a:r>
          <a:r>
            <a:rPr lang="en-US" altLang="zh-CN" dirty="0" smtClean="0"/>
            <a:t>-network-topology model</a:t>
          </a:r>
        </a:p>
      </dgm:t>
    </dgm:pt>
    <dgm:pt modelId="{A93F72FC-891B-4BD4-8217-489E9A6DFA89}" type="parTrans" cxnId="{AA6DBDE9-6C73-49E6-AC9A-1EB56AD6617E}">
      <dgm:prSet/>
      <dgm:spPr/>
      <dgm:t>
        <a:bodyPr/>
        <a:lstStyle/>
        <a:p>
          <a:endParaRPr lang="en-US"/>
        </a:p>
      </dgm:t>
    </dgm:pt>
    <dgm:pt modelId="{0376E967-8A83-4E8A-9A13-B1E546B5CCB5}" type="sibTrans" cxnId="{AA6DBDE9-6C73-49E6-AC9A-1EB56AD6617E}">
      <dgm:prSet/>
      <dgm:spPr/>
      <dgm:t>
        <a:bodyPr/>
        <a:lstStyle/>
        <a:p>
          <a:endParaRPr lang="en-US"/>
        </a:p>
      </dgm:t>
    </dgm:pt>
    <dgm:pt modelId="{5125AD8C-A0D8-4457-BEAC-608CDAF27790}">
      <dgm:prSet/>
      <dgm:spPr/>
      <dgm:t>
        <a:bodyPr/>
        <a:lstStyle/>
        <a:p>
          <a:r>
            <a:rPr lang="en-US" altLang="zh-CN" dirty="0" smtClean="0"/>
            <a:t>Create an independent model</a:t>
          </a:r>
        </a:p>
      </dgm:t>
    </dgm:pt>
    <dgm:pt modelId="{A4BFF1B3-B5A0-4F33-BD62-DDF36E49EE96}" type="parTrans" cxnId="{A6EDC6D9-5D11-417C-83A9-6B48284A467C}">
      <dgm:prSet/>
      <dgm:spPr/>
      <dgm:t>
        <a:bodyPr/>
        <a:lstStyle/>
        <a:p>
          <a:endParaRPr lang="en-US"/>
        </a:p>
      </dgm:t>
    </dgm:pt>
    <dgm:pt modelId="{26094822-37C9-4D37-A6B2-BF636DAD7D35}" type="sibTrans" cxnId="{A6EDC6D9-5D11-417C-83A9-6B48284A467C}">
      <dgm:prSet/>
      <dgm:spPr/>
      <dgm:t>
        <a:bodyPr/>
        <a:lstStyle/>
        <a:p>
          <a:endParaRPr lang="en-US"/>
        </a:p>
      </dgm:t>
    </dgm:pt>
    <dgm:pt modelId="{B203A0EA-5953-46DC-9C36-9138914FF7E7}">
      <dgm:prSet/>
      <dgm:spPr/>
      <dgm:t>
        <a:bodyPr/>
        <a:lstStyle/>
        <a:p>
          <a:r>
            <a:rPr lang="en-US" altLang="zh-CN" dirty="0" smtClean="0"/>
            <a:t>Author’s preference for this I-D!   </a:t>
          </a:r>
        </a:p>
      </dgm:t>
    </dgm:pt>
    <dgm:pt modelId="{2B9A07DA-B642-498C-9042-47474E1C1F18}" type="parTrans" cxnId="{14C2922A-A75B-4844-8119-A6FBD5A040E2}">
      <dgm:prSet/>
      <dgm:spPr/>
      <dgm:t>
        <a:bodyPr/>
        <a:lstStyle/>
        <a:p>
          <a:endParaRPr lang="en-US"/>
        </a:p>
      </dgm:t>
    </dgm:pt>
    <dgm:pt modelId="{63B16E68-7F22-4D53-AF23-2B1C2D112B04}" type="sibTrans" cxnId="{14C2922A-A75B-4844-8119-A6FBD5A040E2}">
      <dgm:prSet/>
      <dgm:spPr/>
      <dgm:t>
        <a:bodyPr/>
        <a:lstStyle/>
        <a:p>
          <a:endParaRPr lang="en-US"/>
        </a:p>
      </dgm:t>
    </dgm:pt>
    <dgm:pt modelId="{89938735-2CEC-45F7-B032-86A38703D5D0}" type="pres">
      <dgm:prSet presAssocID="{8DB7A915-F68A-4085-9062-22BE7A606E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A381D42-EF74-4613-865E-8F2ED20312DD}" type="pres">
      <dgm:prSet presAssocID="{11E1E590-9C27-4387-989F-9C800B61EC56}" presName="composite" presStyleCnt="0"/>
      <dgm:spPr/>
    </dgm:pt>
    <dgm:pt modelId="{2687984E-0A47-4BD5-AED6-BED18BB0CBD0}" type="pres">
      <dgm:prSet presAssocID="{11E1E590-9C27-4387-989F-9C800B61EC5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82FF7-CBE1-4B6D-8235-58A1822B23AD}" type="pres">
      <dgm:prSet presAssocID="{11E1E590-9C27-4387-989F-9C800B61EC5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BA4671-49A6-41A9-9E7C-6F9FA4C9FA11}" type="pres">
      <dgm:prSet presAssocID="{60467D9D-DF8B-4E95-906B-A7FC0BE381E1}" presName="space" presStyleCnt="0"/>
      <dgm:spPr/>
    </dgm:pt>
    <dgm:pt modelId="{974CD451-D355-4A1B-A34F-45AF5DCD8F38}" type="pres">
      <dgm:prSet presAssocID="{430DB344-2CDC-45EC-83E0-ADA2508BDFB7}" presName="composite" presStyleCnt="0"/>
      <dgm:spPr/>
    </dgm:pt>
    <dgm:pt modelId="{647A8958-FF82-4CB1-863F-5B8B89FDD339}" type="pres">
      <dgm:prSet presAssocID="{430DB344-2CDC-45EC-83E0-ADA2508BDFB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A3DAC6-AE4D-42CC-B030-4D131370CEA3}" type="pres">
      <dgm:prSet presAssocID="{430DB344-2CDC-45EC-83E0-ADA2508BDFB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4CBF6-27BF-408A-A265-BE45D703E248}" type="pres">
      <dgm:prSet presAssocID="{9588C097-D4D1-4FA6-A19B-845798E81A84}" presName="space" presStyleCnt="0"/>
      <dgm:spPr/>
    </dgm:pt>
    <dgm:pt modelId="{201209CC-C55C-4576-9CA5-580F698A092D}" type="pres">
      <dgm:prSet presAssocID="{94937265-EC91-402D-89E2-46D28B7AC65F}" presName="composite" presStyleCnt="0"/>
      <dgm:spPr/>
    </dgm:pt>
    <dgm:pt modelId="{E2E998D7-963F-44F1-B7BF-E57A2D41913F}" type="pres">
      <dgm:prSet presAssocID="{94937265-EC91-402D-89E2-46D28B7AC65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341B45C-51E1-4A4A-83E5-C1F4F881370B}" type="pres">
      <dgm:prSet presAssocID="{94937265-EC91-402D-89E2-46D28B7AC65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EDC6D9-5D11-417C-83A9-6B48284A467C}" srcId="{94937265-EC91-402D-89E2-46D28B7AC65F}" destId="{5125AD8C-A0D8-4457-BEAC-608CDAF27790}" srcOrd="0" destOrd="0" parTransId="{A4BFF1B3-B5A0-4F33-BD62-DDF36E49EE96}" sibTransId="{26094822-37C9-4D37-A6B2-BF636DAD7D35}"/>
    <dgm:cxn modelId="{A8524A5B-4309-4C83-87BB-A028C33CE874}" srcId="{8DB7A915-F68A-4085-9062-22BE7A606E05}" destId="{94937265-EC91-402D-89E2-46D28B7AC65F}" srcOrd="2" destOrd="0" parTransId="{D66DFFEB-B394-4E60-ACA2-B405ECB287F8}" sibTransId="{82886DAC-5F60-42CD-88CC-7CFB9A66A7D1}"/>
    <dgm:cxn modelId="{98B29B81-78B9-460A-AFD6-57545901DAE5}" type="presOf" srcId="{11E1E590-9C27-4387-989F-9C800B61EC56}" destId="{2687984E-0A47-4BD5-AED6-BED18BB0CBD0}" srcOrd="0" destOrd="0" presId="urn:microsoft.com/office/officeart/2005/8/layout/hList1"/>
    <dgm:cxn modelId="{AA6DBDE9-6C73-49E6-AC9A-1EB56AD6617E}" srcId="{430DB344-2CDC-45EC-83E0-ADA2508BDFB7}" destId="{0DDFB789-8B29-4388-BEEC-CF08852B7973}" srcOrd="0" destOrd="0" parTransId="{A93F72FC-891B-4BD4-8217-489E9A6DFA89}" sibTransId="{0376E967-8A83-4E8A-9A13-B1E546B5CCB5}"/>
    <dgm:cxn modelId="{99ADA12D-09ED-46C4-B991-92DF3562BD21}" srcId="{8DB7A915-F68A-4085-9062-22BE7A606E05}" destId="{11E1E590-9C27-4387-989F-9C800B61EC56}" srcOrd="0" destOrd="0" parTransId="{FC231373-9098-4A3A-BBBF-9993F85939DA}" sibTransId="{60467D9D-DF8B-4E95-906B-A7FC0BE381E1}"/>
    <dgm:cxn modelId="{93203630-37D8-4C1D-A5F4-4AFCB7745ABB}" type="presOf" srcId="{0DDFB789-8B29-4388-BEEC-CF08852B7973}" destId="{E0A3DAC6-AE4D-42CC-B030-4D131370CEA3}" srcOrd="0" destOrd="0" presId="urn:microsoft.com/office/officeart/2005/8/layout/hList1"/>
    <dgm:cxn modelId="{9985C142-86B9-46FF-862E-C965C7771A6A}" type="presOf" srcId="{8DB7A915-F68A-4085-9062-22BE7A606E05}" destId="{89938735-2CEC-45F7-B032-86A38703D5D0}" srcOrd="0" destOrd="0" presId="urn:microsoft.com/office/officeart/2005/8/layout/hList1"/>
    <dgm:cxn modelId="{14C2922A-A75B-4844-8119-A6FBD5A040E2}" srcId="{94937265-EC91-402D-89E2-46D28B7AC65F}" destId="{B203A0EA-5953-46DC-9C36-9138914FF7E7}" srcOrd="1" destOrd="0" parTransId="{2B9A07DA-B642-498C-9042-47474E1C1F18}" sibTransId="{63B16E68-7F22-4D53-AF23-2B1C2D112B04}"/>
    <dgm:cxn modelId="{519DB30F-8F31-43EA-A965-AB3D815D3839}" srcId="{8DB7A915-F68A-4085-9062-22BE7A606E05}" destId="{430DB344-2CDC-45EC-83E0-ADA2508BDFB7}" srcOrd="1" destOrd="0" parTransId="{25F4B9F4-A2A7-40A6-9B02-F3C0F8E75E37}" sibTransId="{9588C097-D4D1-4FA6-A19B-845798E81A84}"/>
    <dgm:cxn modelId="{2EE50C13-5397-4412-83AD-2A47897DA006}" type="presOf" srcId="{5125AD8C-A0D8-4457-BEAC-608CDAF27790}" destId="{0341B45C-51E1-4A4A-83E5-C1F4F881370B}" srcOrd="0" destOrd="0" presId="urn:microsoft.com/office/officeart/2005/8/layout/hList1"/>
    <dgm:cxn modelId="{AA88A30A-FF38-41C2-B59F-C515D3817F20}" type="presOf" srcId="{94937265-EC91-402D-89E2-46D28B7AC65F}" destId="{E2E998D7-963F-44F1-B7BF-E57A2D41913F}" srcOrd="0" destOrd="0" presId="urn:microsoft.com/office/officeart/2005/8/layout/hList1"/>
    <dgm:cxn modelId="{E1828A7D-797E-4CB8-BE3B-E8FAA2FB8EDD}" type="presOf" srcId="{B203A0EA-5953-46DC-9C36-9138914FF7E7}" destId="{0341B45C-51E1-4A4A-83E5-C1F4F881370B}" srcOrd="0" destOrd="1" presId="urn:microsoft.com/office/officeart/2005/8/layout/hList1"/>
    <dgm:cxn modelId="{ACD54866-DD11-4FF5-BF7E-1DA5913EEFCE}" type="presOf" srcId="{17F67D4B-F24D-4C80-8439-3F99B5B9692E}" destId="{12382FF7-CBE1-4B6D-8235-58A1822B23AD}" srcOrd="0" destOrd="0" presId="urn:microsoft.com/office/officeart/2005/8/layout/hList1"/>
    <dgm:cxn modelId="{6712DB9A-C7F3-4470-824E-869301DD990B}" srcId="{11E1E590-9C27-4387-989F-9C800B61EC56}" destId="{17F67D4B-F24D-4C80-8439-3F99B5B9692E}" srcOrd="0" destOrd="0" parTransId="{51E3E542-6822-4BE5-9A1C-4B35E75FC9AF}" sibTransId="{006F86F0-0D37-4EF2-8493-E50FCF3A3DCC}"/>
    <dgm:cxn modelId="{0584F251-86B3-4B90-9FA7-5080CFCE3804}" type="presOf" srcId="{430DB344-2CDC-45EC-83E0-ADA2508BDFB7}" destId="{647A8958-FF82-4CB1-863F-5B8B89FDD339}" srcOrd="0" destOrd="0" presId="urn:microsoft.com/office/officeart/2005/8/layout/hList1"/>
    <dgm:cxn modelId="{E26B98EB-0755-4BFA-BFCC-1F9DF519BC30}" type="presParOf" srcId="{89938735-2CEC-45F7-B032-86A38703D5D0}" destId="{4A381D42-EF74-4613-865E-8F2ED20312DD}" srcOrd="0" destOrd="0" presId="urn:microsoft.com/office/officeart/2005/8/layout/hList1"/>
    <dgm:cxn modelId="{DCE105F9-BA7E-40FF-8361-04D4C91795F3}" type="presParOf" srcId="{4A381D42-EF74-4613-865E-8F2ED20312DD}" destId="{2687984E-0A47-4BD5-AED6-BED18BB0CBD0}" srcOrd="0" destOrd="0" presId="urn:microsoft.com/office/officeart/2005/8/layout/hList1"/>
    <dgm:cxn modelId="{DCDC5BED-4C9E-40DC-872D-DD80495F139F}" type="presParOf" srcId="{4A381D42-EF74-4613-865E-8F2ED20312DD}" destId="{12382FF7-CBE1-4B6D-8235-58A1822B23AD}" srcOrd="1" destOrd="0" presId="urn:microsoft.com/office/officeart/2005/8/layout/hList1"/>
    <dgm:cxn modelId="{2E46958E-05FA-460F-AE88-8FF363DE1466}" type="presParOf" srcId="{89938735-2CEC-45F7-B032-86A38703D5D0}" destId="{9FBA4671-49A6-41A9-9E7C-6F9FA4C9FA11}" srcOrd="1" destOrd="0" presId="urn:microsoft.com/office/officeart/2005/8/layout/hList1"/>
    <dgm:cxn modelId="{9C7DC861-6B00-4CDE-88D5-FB3774D0C4E9}" type="presParOf" srcId="{89938735-2CEC-45F7-B032-86A38703D5D0}" destId="{974CD451-D355-4A1B-A34F-45AF5DCD8F38}" srcOrd="2" destOrd="0" presId="urn:microsoft.com/office/officeart/2005/8/layout/hList1"/>
    <dgm:cxn modelId="{E18BE881-B145-4E51-84B3-2159121A6E4C}" type="presParOf" srcId="{974CD451-D355-4A1B-A34F-45AF5DCD8F38}" destId="{647A8958-FF82-4CB1-863F-5B8B89FDD339}" srcOrd="0" destOrd="0" presId="urn:microsoft.com/office/officeart/2005/8/layout/hList1"/>
    <dgm:cxn modelId="{FB7EB445-9637-4F50-B2C7-087BB724ED30}" type="presParOf" srcId="{974CD451-D355-4A1B-A34F-45AF5DCD8F38}" destId="{E0A3DAC6-AE4D-42CC-B030-4D131370CEA3}" srcOrd="1" destOrd="0" presId="urn:microsoft.com/office/officeart/2005/8/layout/hList1"/>
    <dgm:cxn modelId="{14D77FF1-C3D6-47C8-B191-6F134D01E922}" type="presParOf" srcId="{89938735-2CEC-45F7-B032-86A38703D5D0}" destId="{A794CBF6-27BF-408A-A265-BE45D703E248}" srcOrd="3" destOrd="0" presId="urn:microsoft.com/office/officeart/2005/8/layout/hList1"/>
    <dgm:cxn modelId="{713AEE7A-BF1A-4D86-8CC6-AAE3AA5FC30E}" type="presParOf" srcId="{89938735-2CEC-45F7-B032-86A38703D5D0}" destId="{201209CC-C55C-4576-9CA5-580F698A092D}" srcOrd="4" destOrd="0" presId="urn:microsoft.com/office/officeart/2005/8/layout/hList1"/>
    <dgm:cxn modelId="{28A51ED1-AA51-4A24-9D44-85E2BA584A05}" type="presParOf" srcId="{201209CC-C55C-4576-9CA5-580F698A092D}" destId="{E2E998D7-963F-44F1-B7BF-E57A2D41913F}" srcOrd="0" destOrd="0" presId="urn:microsoft.com/office/officeart/2005/8/layout/hList1"/>
    <dgm:cxn modelId="{155C7050-FF5D-426D-8227-9F2B1B9FC86F}" type="presParOf" srcId="{201209CC-C55C-4576-9CA5-580F698A092D}" destId="{0341B45C-51E1-4A4A-83E5-C1F4F881370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122578-A67A-4BEC-8DD6-1EEFC21D1A80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B87A8A-8AE0-4957-95EA-A53CB246013E}">
      <dgm:prSet phldrT="[Text]"/>
      <dgm:spPr>
        <a:xfrm>
          <a:off x="24" y="0"/>
          <a:ext cx="5255856" cy="475191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altLang="zh-CN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odel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4C6D8D7-6035-4EB2-A4EE-6B880FA34227}" type="parTrans" cxnId="{5FE9281C-0BF4-4B8F-A256-27F21BF11E1B}">
      <dgm:prSet/>
      <dgm:spPr/>
      <dgm:t>
        <a:bodyPr/>
        <a:lstStyle/>
        <a:p>
          <a:endParaRPr lang="en-US"/>
        </a:p>
      </dgm:t>
    </dgm:pt>
    <dgm:pt modelId="{742F472B-7FFA-4D77-8F20-0FB44AAA6229}" type="sibTrans" cxnId="{5FE9281C-0BF4-4B8F-A256-27F21BF11E1B}">
      <dgm:prSet/>
      <dgm:spPr/>
      <dgm:t>
        <a:bodyPr/>
        <a:lstStyle/>
        <a:p>
          <a:endParaRPr lang="en-US"/>
        </a:p>
      </dgm:t>
    </dgm:pt>
    <dgm:pt modelId="{DF3E1A54-D99E-4A39-B5F3-C80A514B46E8}">
      <dgm:prSet phldrT="[Text]" custT="1"/>
      <dgm:spPr>
        <a:xfrm>
          <a:off x="287" y="562726"/>
          <a:ext cx="5255856" cy="475191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24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 list</a:t>
          </a:r>
          <a:endParaRPr lang="en-US" sz="24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EB4C3CB-6EEC-4761-8062-8A45AC381EA6}" type="parTrans" cxnId="{742ED71D-3889-43DA-92B4-4E2A0D98A88B}">
      <dgm:prSet/>
      <dgm:spPr/>
      <dgm:t>
        <a:bodyPr/>
        <a:lstStyle/>
        <a:p>
          <a:endParaRPr lang="en-US"/>
        </a:p>
      </dgm:t>
    </dgm:pt>
    <dgm:pt modelId="{B51178B7-C249-41D9-B106-0E7CB6A4148A}" type="sibTrans" cxnId="{742ED71D-3889-43DA-92B4-4E2A0D98A88B}">
      <dgm:prSet/>
      <dgm:spPr/>
      <dgm:t>
        <a:bodyPr/>
        <a:lstStyle/>
        <a:p>
          <a:endParaRPr lang="en-US"/>
        </a:p>
      </dgm:t>
    </dgm:pt>
    <dgm:pt modelId="{F75EFAE2-1542-481A-BC48-4A653ED9DF61}">
      <dgm:prSet phldrT="[Text]" custT="1"/>
      <dgm:spPr>
        <a:xfrm>
          <a:off x="1776098" y="1125305"/>
          <a:ext cx="1704233" cy="475191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1600" b="1" dirty="0" err="1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ts</a:t>
          </a:r>
          <a:r>
            <a:rPr lang="en-US" altLang="zh-CN" sz="1600" b="1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-end point</a:t>
          </a:r>
        </a:p>
      </dgm:t>
    </dgm:pt>
    <dgm:pt modelId="{EF6E8033-B809-4151-AA76-71B98DF62048}" type="parTrans" cxnId="{57F1328E-FB21-48E3-8D68-5A5E2C876F43}">
      <dgm:prSet/>
      <dgm:spPr/>
      <dgm:t>
        <a:bodyPr/>
        <a:lstStyle/>
        <a:p>
          <a:endParaRPr lang="zh-CN" altLang="en-US"/>
        </a:p>
      </dgm:t>
    </dgm:pt>
    <dgm:pt modelId="{FED1027B-91A6-4846-906B-A279A004FF56}" type="sibTrans" cxnId="{57F1328E-FB21-48E3-8D68-5A5E2C876F43}">
      <dgm:prSet/>
      <dgm:spPr/>
      <dgm:t>
        <a:bodyPr/>
        <a:lstStyle/>
        <a:p>
          <a:endParaRPr lang="zh-CN" altLang="en-US"/>
        </a:p>
      </dgm:t>
    </dgm:pt>
    <dgm:pt modelId="{7FE44002-36AD-4322-8091-57F7191E112C}">
      <dgm:prSet phldrT="[Text]" custT="1"/>
      <dgm:spPr>
        <a:xfrm>
          <a:off x="3551910" y="1125305"/>
          <a:ext cx="1704233" cy="475191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6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ts</a:t>
          </a:r>
          <a:r>
            <a:rPr lang="en-US" sz="16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-member </a:t>
          </a:r>
        </a:p>
      </dgm:t>
    </dgm:pt>
    <dgm:pt modelId="{0B1A86D8-918A-4D07-93CC-CE45FE0A81DF}" type="parTrans" cxnId="{3F095069-4D85-40EC-9BEC-3643AAB88108}">
      <dgm:prSet/>
      <dgm:spPr/>
      <dgm:t>
        <a:bodyPr/>
        <a:lstStyle/>
        <a:p>
          <a:endParaRPr lang="zh-CN" altLang="en-US"/>
        </a:p>
      </dgm:t>
    </dgm:pt>
    <dgm:pt modelId="{FEFC0476-3F2F-40CA-BAA9-35C385503B80}" type="sibTrans" cxnId="{3F095069-4D85-40EC-9BEC-3643AAB88108}">
      <dgm:prSet/>
      <dgm:spPr/>
      <dgm:t>
        <a:bodyPr/>
        <a:lstStyle/>
        <a:p>
          <a:endParaRPr lang="zh-CN" altLang="en-US"/>
        </a:p>
      </dgm:t>
    </dgm:pt>
    <dgm:pt modelId="{7B977360-513E-46B1-BA28-AEAA200281A3}">
      <dgm:prSet phldrT="[Text]" custT="1"/>
      <dgm:spPr>
        <a:xfrm>
          <a:off x="1776098" y="1125305"/>
          <a:ext cx="1704233" cy="475191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1600" b="1" smtClean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t</a:t>
          </a:r>
          <a:r>
            <a:rPr lang="en-US" sz="1600" b="1" smtClean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s-slo-group</a:t>
          </a:r>
          <a:endParaRPr lang="en-US" sz="16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5E93C5A-1EE8-4A8A-9BD1-C5B022C68FE4}" type="parTrans" cxnId="{CB5A7763-2F13-4D2F-AC5B-A284852FC833}">
      <dgm:prSet/>
      <dgm:spPr/>
      <dgm:t>
        <a:bodyPr/>
        <a:lstStyle/>
        <a:p>
          <a:endParaRPr lang="en-US"/>
        </a:p>
      </dgm:t>
    </dgm:pt>
    <dgm:pt modelId="{B201D2C5-0300-4B91-8ADD-508ED750554D}" type="sibTrans" cxnId="{CB5A7763-2F13-4D2F-AC5B-A284852FC833}">
      <dgm:prSet/>
      <dgm:spPr/>
      <dgm:t>
        <a:bodyPr/>
        <a:lstStyle/>
        <a:p>
          <a:endParaRPr lang="en-US"/>
        </a:p>
      </dgm:t>
    </dgm:pt>
    <dgm:pt modelId="{334F112D-B1E4-40B5-90C0-C47D9971B26D}" type="pres">
      <dgm:prSet presAssocID="{66122578-A67A-4BEC-8DD6-1EEFC21D1A8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A5B8D15-E9C9-49FF-8D44-9A1DD72C6437}" type="pres">
      <dgm:prSet presAssocID="{59B87A8A-8AE0-4957-95EA-A53CB246013E}" presName="vertOne" presStyleCnt="0"/>
      <dgm:spPr/>
      <dgm:t>
        <a:bodyPr/>
        <a:lstStyle/>
        <a:p>
          <a:endParaRPr lang="zh-CN" altLang="en-US"/>
        </a:p>
      </dgm:t>
    </dgm:pt>
    <dgm:pt modelId="{2315692A-DD9F-4D19-A7FE-8D9BA16072B0}" type="pres">
      <dgm:prSet presAssocID="{59B87A8A-8AE0-4957-95EA-A53CB246013E}" presName="txOne" presStyleLbl="node0" presStyleIdx="0" presStyleCnt="1" custLinFactNeighborX="-47" custLinFactNeighborY="1245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B4B738B5-9C1D-4AEB-B55F-7D7F3F343EE0}" type="pres">
      <dgm:prSet presAssocID="{59B87A8A-8AE0-4957-95EA-A53CB246013E}" presName="parTransOne" presStyleCnt="0"/>
      <dgm:spPr/>
      <dgm:t>
        <a:bodyPr/>
        <a:lstStyle/>
        <a:p>
          <a:endParaRPr lang="zh-CN" altLang="en-US"/>
        </a:p>
      </dgm:t>
    </dgm:pt>
    <dgm:pt modelId="{5F2BF75B-CFA1-4DA8-9B47-E0E4F6F8F43B}" type="pres">
      <dgm:prSet presAssocID="{59B87A8A-8AE0-4957-95EA-A53CB246013E}" presName="horzOne" presStyleCnt="0"/>
      <dgm:spPr/>
      <dgm:t>
        <a:bodyPr/>
        <a:lstStyle/>
        <a:p>
          <a:endParaRPr lang="zh-CN" altLang="en-US"/>
        </a:p>
      </dgm:t>
    </dgm:pt>
    <dgm:pt modelId="{B24DC0B2-2AAE-440C-8B86-F18283C6881C}" type="pres">
      <dgm:prSet presAssocID="{DF3E1A54-D99E-4A39-B5F3-C80A514B46E8}" presName="vertTwo" presStyleCnt="0"/>
      <dgm:spPr/>
      <dgm:t>
        <a:bodyPr/>
        <a:lstStyle/>
        <a:p>
          <a:endParaRPr lang="zh-CN" altLang="en-US"/>
        </a:p>
      </dgm:t>
    </dgm:pt>
    <dgm:pt modelId="{CBD6DC7A-9D81-425F-8600-C161E6652D2B}" type="pres">
      <dgm:prSet presAssocID="{DF3E1A54-D99E-4A39-B5F3-C80A514B46E8}" presName="txTwo" presStyleLbl="node2" presStyleIdx="0" presStyleCnt="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82143466-0F52-474D-959B-E28D862DE9A7}" type="pres">
      <dgm:prSet presAssocID="{DF3E1A54-D99E-4A39-B5F3-C80A514B46E8}" presName="parTransTwo" presStyleCnt="0"/>
      <dgm:spPr/>
      <dgm:t>
        <a:bodyPr/>
        <a:lstStyle/>
        <a:p>
          <a:endParaRPr lang="zh-CN" altLang="en-US"/>
        </a:p>
      </dgm:t>
    </dgm:pt>
    <dgm:pt modelId="{5055A3FE-9595-4DCF-AD8B-717BEAA448AC}" type="pres">
      <dgm:prSet presAssocID="{DF3E1A54-D99E-4A39-B5F3-C80A514B46E8}" presName="horzTwo" presStyleCnt="0"/>
      <dgm:spPr/>
      <dgm:t>
        <a:bodyPr/>
        <a:lstStyle/>
        <a:p>
          <a:endParaRPr lang="zh-CN" altLang="en-US"/>
        </a:p>
      </dgm:t>
    </dgm:pt>
    <dgm:pt modelId="{36A30383-C7FA-47FD-B029-0D21EF70FD4F}" type="pres">
      <dgm:prSet presAssocID="{F75EFAE2-1542-481A-BC48-4A653ED9DF61}" presName="vertThree" presStyleCnt="0"/>
      <dgm:spPr/>
      <dgm:t>
        <a:bodyPr/>
        <a:lstStyle/>
        <a:p>
          <a:endParaRPr lang="zh-CN" altLang="en-US"/>
        </a:p>
      </dgm:t>
    </dgm:pt>
    <dgm:pt modelId="{21D68C88-8477-49B4-BBEB-DA6DD169B7E1}" type="pres">
      <dgm:prSet presAssocID="{F75EFAE2-1542-481A-BC48-4A653ED9DF61}" presName="txThree" presStyleLbl="node3" presStyleIdx="0" presStyleCnt="3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zh-CN" altLang="en-US"/>
        </a:p>
      </dgm:t>
    </dgm:pt>
    <dgm:pt modelId="{9852C1D6-D8F6-45AF-B020-45379D7EF45A}" type="pres">
      <dgm:prSet presAssocID="{F75EFAE2-1542-481A-BC48-4A653ED9DF61}" presName="horzThree" presStyleCnt="0"/>
      <dgm:spPr/>
      <dgm:t>
        <a:bodyPr/>
        <a:lstStyle/>
        <a:p>
          <a:endParaRPr lang="zh-CN" altLang="en-US"/>
        </a:p>
      </dgm:t>
    </dgm:pt>
    <dgm:pt modelId="{F1D7F275-0669-419D-8658-9460FD3038E5}" type="pres">
      <dgm:prSet presAssocID="{FED1027B-91A6-4846-906B-A279A004FF56}" presName="sibSpaceThree" presStyleCnt="0"/>
      <dgm:spPr/>
      <dgm:t>
        <a:bodyPr/>
        <a:lstStyle/>
        <a:p>
          <a:endParaRPr lang="zh-CN" altLang="en-US"/>
        </a:p>
      </dgm:t>
    </dgm:pt>
    <dgm:pt modelId="{0F51E5BE-04F7-4ABD-A761-3AD8575DEFD5}" type="pres">
      <dgm:prSet presAssocID="{7FE44002-36AD-4322-8091-57F7191E112C}" presName="vertThree" presStyleCnt="0"/>
      <dgm:spPr/>
      <dgm:t>
        <a:bodyPr/>
        <a:lstStyle/>
        <a:p>
          <a:endParaRPr lang="zh-CN" altLang="en-US"/>
        </a:p>
      </dgm:t>
    </dgm:pt>
    <dgm:pt modelId="{F6F2FC71-BBEB-436F-97C8-D7CEB90D16C3}" type="pres">
      <dgm:prSet presAssocID="{7FE44002-36AD-4322-8091-57F7191E112C}" presName="txThree" presStyleLbl="node3" presStyleIdx="1" presStyleCnt="3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zh-CN" altLang="en-US"/>
        </a:p>
      </dgm:t>
    </dgm:pt>
    <dgm:pt modelId="{973C2AB1-1456-4AD5-BBF8-C4EA228EC108}" type="pres">
      <dgm:prSet presAssocID="{7FE44002-36AD-4322-8091-57F7191E112C}" presName="horzThree" presStyleCnt="0"/>
      <dgm:spPr/>
      <dgm:t>
        <a:bodyPr/>
        <a:lstStyle/>
        <a:p>
          <a:endParaRPr lang="zh-CN" altLang="en-US"/>
        </a:p>
      </dgm:t>
    </dgm:pt>
    <dgm:pt modelId="{482980EF-3317-4AE7-94D0-7378952DAE74}" type="pres">
      <dgm:prSet presAssocID="{FEFC0476-3F2F-40CA-BAA9-35C385503B80}" presName="sibSpaceThree" presStyleCnt="0"/>
      <dgm:spPr/>
    </dgm:pt>
    <dgm:pt modelId="{A7A474BC-9E88-4884-86C6-23B46E355798}" type="pres">
      <dgm:prSet presAssocID="{7B977360-513E-46B1-BA28-AEAA200281A3}" presName="vertThree" presStyleCnt="0"/>
      <dgm:spPr/>
    </dgm:pt>
    <dgm:pt modelId="{5D3B3430-92B7-494C-8AB1-0C0D86BA0158}" type="pres">
      <dgm:prSet presAssocID="{7B977360-513E-46B1-BA28-AEAA200281A3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E50FDA-86A3-485B-B195-72D8E4CE0EA3}" type="pres">
      <dgm:prSet presAssocID="{7B977360-513E-46B1-BA28-AEAA200281A3}" presName="horzThree" presStyleCnt="0"/>
      <dgm:spPr/>
    </dgm:pt>
  </dgm:ptLst>
  <dgm:cxnLst>
    <dgm:cxn modelId="{5638C42B-1BC8-4D82-80FC-88A31BAB3DBC}" type="presOf" srcId="{DF3E1A54-D99E-4A39-B5F3-C80A514B46E8}" destId="{CBD6DC7A-9D81-425F-8600-C161E6652D2B}" srcOrd="0" destOrd="0" presId="urn:microsoft.com/office/officeart/2005/8/layout/hierarchy4"/>
    <dgm:cxn modelId="{57F1328E-FB21-48E3-8D68-5A5E2C876F43}" srcId="{DF3E1A54-D99E-4A39-B5F3-C80A514B46E8}" destId="{F75EFAE2-1542-481A-BC48-4A653ED9DF61}" srcOrd="0" destOrd="0" parTransId="{EF6E8033-B809-4151-AA76-71B98DF62048}" sibTransId="{FED1027B-91A6-4846-906B-A279A004FF56}"/>
    <dgm:cxn modelId="{CB5A7763-2F13-4D2F-AC5B-A284852FC833}" srcId="{DF3E1A54-D99E-4A39-B5F3-C80A514B46E8}" destId="{7B977360-513E-46B1-BA28-AEAA200281A3}" srcOrd="2" destOrd="0" parTransId="{E5E93C5A-1EE8-4A8A-9BD1-C5B022C68FE4}" sibTransId="{B201D2C5-0300-4B91-8ADD-508ED750554D}"/>
    <dgm:cxn modelId="{742ED71D-3889-43DA-92B4-4E2A0D98A88B}" srcId="{59B87A8A-8AE0-4957-95EA-A53CB246013E}" destId="{DF3E1A54-D99E-4A39-B5F3-C80A514B46E8}" srcOrd="0" destOrd="0" parTransId="{5EB4C3CB-6EEC-4761-8062-8A45AC381EA6}" sibTransId="{B51178B7-C249-41D9-B106-0E7CB6A4148A}"/>
    <dgm:cxn modelId="{FB730B02-8813-43E7-824C-4503720E9AC2}" type="presOf" srcId="{7FE44002-36AD-4322-8091-57F7191E112C}" destId="{F6F2FC71-BBEB-436F-97C8-D7CEB90D16C3}" srcOrd="0" destOrd="0" presId="urn:microsoft.com/office/officeart/2005/8/layout/hierarchy4"/>
    <dgm:cxn modelId="{304E58B9-5A1C-471A-B1C4-7FA5C51CB3A2}" type="presOf" srcId="{F75EFAE2-1542-481A-BC48-4A653ED9DF61}" destId="{21D68C88-8477-49B4-BBEB-DA6DD169B7E1}" srcOrd="0" destOrd="0" presId="urn:microsoft.com/office/officeart/2005/8/layout/hierarchy4"/>
    <dgm:cxn modelId="{3F2B9031-8CDB-4E38-93DA-4D34BA2C8D57}" type="presOf" srcId="{7B977360-513E-46B1-BA28-AEAA200281A3}" destId="{5D3B3430-92B7-494C-8AB1-0C0D86BA0158}" srcOrd="0" destOrd="0" presId="urn:microsoft.com/office/officeart/2005/8/layout/hierarchy4"/>
    <dgm:cxn modelId="{5FE9281C-0BF4-4B8F-A256-27F21BF11E1B}" srcId="{66122578-A67A-4BEC-8DD6-1EEFC21D1A80}" destId="{59B87A8A-8AE0-4957-95EA-A53CB246013E}" srcOrd="0" destOrd="0" parTransId="{14C6D8D7-6035-4EB2-A4EE-6B880FA34227}" sibTransId="{742F472B-7FFA-4D77-8F20-0FB44AAA6229}"/>
    <dgm:cxn modelId="{3F095069-4D85-40EC-9BEC-3643AAB88108}" srcId="{DF3E1A54-D99E-4A39-B5F3-C80A514B46E8}" destId="{7FE44002-36AD-4322-8091-57F7191E112C}" srcOrd="1" destOrd="0" parTransId="{0B1A86D8-918A-4D07-93CC-CE45FE0A81DF}" sibTransId="{FEFC0476-3F2F-40CA-BAA9-35C385503B80}"/>
    <dgm:cxn modelId="{980AD585-709D-4F42-9E29-2FF89D5DCACA}" type="presOf" srcId="{66122578-A67A-4BEC-8DD6-1EEFC21D1A80}" destId="{334F112D-B1E4-40B5-90C0-C47D9971B26D}" srcOrd="0" destOrd="0" presId="urn:microsoft.com/office/officeart/2005/8/layout/hierarchy4"/>
    <dgm:cxn modelId="{20E750B1-CAD3-4B68-B8E2-92FFEC2E0166}" type="presOf" srcId="{59B87A8A-8AE0-4957-95EA-A53CB246013E}" destId="{2315692A-DD9F-4D19-A7FE-8D9BA16072B0}" srcOrd="0" destOrd="0" presId="urn:microsoft.com/office/officeart/2005/8/layout/hierarchy4"/>
    <dgm:cxn modelId="{B530750A-C6E6-4040-A8C1-9B22BCC03C67}" type="presParOf" srcId="{334F112D-B1E4-40B5-90C0-C47D9971B26D}" destId="{6A5B8D15-E9C9-49FF-8D44-9A1DD72C6437}" srcOrd="0" destOrd="0" presId="urn:microsoft.com/office/officeart/2005/8/layout/hierarchy4"/>
    <dgm:cxn modelId="{0AB6D4FA-0222-4B58-B74F-2FAC956644DE}" type="presParOf" srcId="{6A5B8D15-E9C9-49FF-8D44-9A1DD72C6437}" destId="{2315692A-DD9F-4D19-A7FE-8D9BA16072B0}" srcOrd="0" destOrd="0" presId="urn:microsoft.com/office/officeart/2005/8/layout/hierarchy4"/>
    <dgm:cxn modelId="{22E3AB9E-49E2-4A95-8373-DA15CBA5AF7E}" type="presParOf" srcId="{6A5B8D15-E9C9-49FF-8D44-9A1DD72C6437}" destId="{B4B738B5-9C1D-4AEB-B55F-7D7F3F343EE0}" srcOrd="1" destOrd="0" presId="urn:microsoft.com/office/officeart/2005/8/layout/hierarchy4"/>
    <dgm:cxn modelId="{DF9E9219-32B8-4166-ADD1-FDB2959F01CB}" type="presParOf" srcId="{6A5B8D15-E9C9-49FF-8D44-9A1DD72C6437}" destId="{5F2BF75B-CFA1-4DA8-9B47-E0E4F6F8F43B}" srcOrd="2" destOrd="0" presId="urn:microsoft.com/office/officeart/2005/8/layout/hierarchy4"/>
    <dgm:cxn modelId="{CD0F7150-C89F-4E17-A6CC-222B4902C0A6}" type="presParOf" srcId="{5F2BF75B-CFA1-4DA8-9B47-E0E4F6F8F43B}" destId="{B24DC0B2-2AAE-440C-8B86-F18283C6881C}" srcOrd="0" destOrd="0" presId="urn:microsoft.com/office/officeart/2005/8/layout/hierarchy4"/>
    <dgm:cxn modelId="{ADBA28AD-C7D1-40A8-9A3A-E5701038CA98}" type="presParOf" srcId="{B24DC0B2-2AAE-440C-8B86-F18283C6881C}" destId="{CBD6DC7A-9D81-425F-8600-C161E6652D2B}" srcOrd="0" destOrd="0" presId="urn:microsoft.com/office/officeart/2005/8/layout/hierarchy4"/>
    <dgm:cxn modelId="{D3ECD202-99E6-4A1C-BE27-4E6B46B04FA6}" type="presParOf" srcId="{B24DC0B2-2AAE-440C-8B86-F18283C6881C}" destId="{82143466-0F52-474D-959B-E28D862DE9A7}" srcOrd="1" destOrd="0" presId="urn:microsoft.com/office/officeart/2005/8/layout/hierarchy4"/>
    <dgm:cxn modelId="{C083700C-4D00-4C85-9020-B9EA197343DA}" type="presParOf" srcId="{B24DC0B2-2AAE-440C-8B86-F18283C6881C}" destId="{5055A3FE-9595-4DCF-AD8B-717BEAA448AC}" srcOrd="2" destOrd="0" presId="urn:microsoft.com/office/officeart/2005/8/layout/hierarchy4"/>
    <dgm:cxn modelId="{1B660928-240F-49B5-A029-3F7F82AABF72}" type="presParOf" srcId="{5055A3FE-9595-4DCF-AD8B-717BEAA448AC}" destId="{36A30383-C7FA-47FD-B029-0D21EF70FD4F}" srcOrd="0" destOrd="0" presId="urn:microsoft.com/office/officeart/2005/8/layout/hierarchy4"/>
    <dgm:cxn modelId="{0E4A5792-9C72-4832-BB52-B6991A6EC676}" type="presParOf" srcId="{36A30383-C7FA-47FD-B029-0D21EF70FD4F}" destId="{21D68C88-8477-49B4-BBEB-DA6DD169B7E1}" srcOrd="0" destOrd="0" presId="urn:microsoft.com/office/officeart/2005/8/layout/hierarchy4"/>
    <dgm:cxn modelId="{A63D16F0-B99D-4D39-8450-A7A4B9D6FB6D}" type="presParOf" srcId="{36A30383-C7FA-47FD-B029-0D21EF70FD4F}" destId="{9852C1D6-D8F6-45AF-B020-45379D7EF45A}" srcOrd="1" destOrd="0" presId="urn:microsoft.com/office/officeart/2005/8/layout/hierarchy4"/>
    <dgm:cxn modelId="{3F002BA8-6DCB-47F1-BC5E-F430C4EEB184}" type="presParOf" srcId="{5055A3FE-9595-4DCF-AD8B-717BEAA448AC}" destId="{F1D7F275-0669-419D-8658-9460FD3038E5}" srcOrd="1" destOrd="0" presId="urn:microsoft.com/office/officeart/2005/8/layout/hierarchy4"/>
    <dgm:cxn modelId="{B5C455C2-E4B9-46ED-8C6C-F16B4D139F37}" type="presParOf" srcId="{5055A3FE-9595-4DCF-AD8B-717BEAA448AC}" destId="{0F51E5BE-04F7-4ABD-A761-3AD8575DEFD5}" srcOrd="2" destOrd="0" presId="urn:microsoft.com/office/officeart/2005/8/layout/hierarchy4"/>
    <dgm:cxn modelId="{5D57003F-5F71-4A07-8C9E-F21CCD8C935E}" type="presParOf" srcId="{0F51E5BE-04F7-4ABD-A761-3AD8575DEFD5}" destId="{F6F2FC71-BBEB-436F-97C8-D7CEB90D16C3}" srcOrd="0" destOrd="0" presId="urn:microsoft.com/office/officeart/2005/8/layout/hierarchy4"/>
    <dgm:cxn modelId="{CEF24B63-366A-434D-875A-24CC26F428F7}" type="presParOf" srcId="{0F51E5BE-04F7-4ABD-A761-3AD8575DEFD5}" destId="{973C2AB1-1456-4AD5-BBF8-C4EA228EC108}" srcOrd="1" destOrd="0" presId="urn:microsoft.com/office/officeart/2005/8/layout/hierarchy4"/>
    <dgm:cxn modelId="{3E93C378-9E60-4017-A5D1-AA7DEE4EC207}" type="presParOf" srcId="{5055A3FE-9595-4DCF-AD8B-717BEAA448AC}" destId="{482980EF-3317-4AE7-94D0-7378952DAE74}" srcOrd="3" destOrd="0" presId="urn:microsoft.com/office/officeart/2005/8/layout/hierarchy4"/>
    <dgm:cxn modelId="{7A093A8F-D182-4B17-990C-1F385E3C88F1}" type="presParOf" srcId="{5055A3FE-9595-4DCF-AD8B-717BEAA448AC}" destId="{A7A474BC-9E88-4884-86C6-23B46E355798}" srcOrd="4" destOrd="0" presId="urn:microsoft.com/office/officeart/2005/8/layout/hierarchy4"/>
    <dgm:cxn modelId="{34D3B0AF-313B-4542-B138-CCF793234EF8}" type="presParOf" srcId="{A7A474BC-9E88-4884-86C6-23B46E355798}" destId="{5D3B3430-92B7-494C-8AB1-0C0D86BA0158}" srcOrd="0" destOrd="0" presId="urn:microsoft.com/office/officeart/2005/8/layout/hierarchy4"/>
    <dgm:cxn modelId="{3B7338D7-2096-4EC4-8AB1-9C420C43CB97}" type="presParOf" srcId="{A7A474BC-9E88-4884-86C6-23B46E355798}" destId="{ADE50FDA-86A3-485B-B195-72D8E4CE0EA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5EB86C-9920-4DA2-81B9-DDDCF30EEB9E}" type="doc">
      <dgm:prSet loTypeId="urn:microsoft.com/office/officeart/2005/8/layout/orgChart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IN"/>
        </a:p>
      </dgm:t>
    </dgm:pt>
    <dgm:pt modelId="{00CB2F25-4E9D-4A0C-8986-234340DF08E0}">
      <dgm:prSet phldrT="[Text]"/>
      <dgm:spPr/>
      <dgm:t>
        <a:bodyPr/>
        <a:lstStyle/>
        <a:p>
          <a:r>
            <a:rPr lang="en-US" dirty="0" err="1" smtClean="0"/>
            <a:t>ietf-vn</a:t>
          </a:r>
          <a:endParaRPr lang="en-IN" dirty="0"/>
        </a:p>
      </dgm:t>
    </dgm:pt>
    <dgm:pt modelId="{1BBBEDE8-8585-4D09-AFB6-E4319C026482}" type="parTrans" cxnId="{48CF9BFE-BFBF-46F8-AC65-D6B121E34BCE}">
      <dgm:prSet/>
      <dgm:spPr/>
      <dgm:t>
        <a:bodyPr/>
        <a:lstStyle/>
        <a:p>
          <a:endParaRPr lang="en-IN"/>
        </a:p>
      </dgm:t>
    </dgm:pt>
    <dgm:pt modelId="{BB1E0004-EB89-45D4-B8E7-C564827C6847}" type="sibTrans" cxnId="{48CF9BFE-BFBF-46F8-AC65-D6B121E34BCE}">
      <dgm:prSet/>
      <dgm:spPr/>
      <dgm:t>
        <a:bodyPr/>
        <a:lstStyle/>
        <a:p>
          <a:endParaRPr lang="en-IN"/>
        </a:p>
      </dgm:t>
    </dgm:pt>
    <dgm:pt modelId="{AF325EB1-44DE-4CB4-897C-0CFC254ACE37}">
      <dgm:prSet phldrT="[Text]"/>
      <dgm:spPr/>
      <dgm:t>
        <a:bodyPr/>
        <a:lstStyle/>
        <a:p>
          <a:r>
            <a:rPr lang="en-US" dirty="0" smtClean="0"/>
            <a:t>AP</a:t>
          </a:r>
          <a:endParaRPr lang="en-IN" dirty="0"/>
        </a:p>
      </dgm:t>
    </dgm:pt>
    <dgm:pt modelId="{1726E5ED-123A-4A25-A0AD-8C02A7754830}" type="parTrans" cxnId="{7B9BB8A6-927A-4EA8-9DC4-7D82B37E0796}">
      <dgm:prSet/>
      <dgm:spPr/>
      <dgm:t>
        <a:bodyPr/>
        <a:lstStyle/>
        <a:p>
          <a:endParaRPr lang="en-IN"/>
        </a:p>
      </dgm:t>
    </dgm:pt>
    <dgm:pt modelId="{0CACB679-51A6-4163-A236-B9738CCD665E}" type="sibTrans" cxnId="{7B9BB8A6-927A-4EA8-9DC4-7D82B37E0796}">
      <dgm:prSet/>
      <dgm:spPr/>
      <dgm:t>
        <a:bodyPr/>
        <a:lstStyle/>
        <a:p>
          <a:endParaRPr lang="en-IN"/>
        </a:p>
      </dgm:t>
    </dgm:pt>
    <dgm:pt modelId="{34961101-92E4-4A2A-8A91-2BCB165E82B5}">
      <dgm:prSet phldrT="[Text]"/>
      <dgm:spPr/>
      <dgm:t>
        <a:bodyPr/>
        <a:lstStyle/>
        <a:p>
          <a:r>
            <a:rPr lang="en-US" dirty="0" smtClean="0"/>
            <a:t>VNAP</a:t>
          </a:r>
          <a:endParaRPr lang="en-IN" dirty="0"/>
        </a:p>
      </dgm:t>
    </dgm:pt>
    <dgm:pt modelId="{D417A909-D0ED-4C5B-A54F-E9852CF8B2B2}" type="parTrans" cxnId="{22A268E6-A7B1-40FF-B6C0-A4A47D802381}">
      <dgm:prSet/>
      <dgm:spPr/>
      <dgm:t>
        <a:bodyPr/>
        <a:lstStyle/>
        <a:p>
          <a:endParaRPr lang="en-IN"/>
        </a:p>
      </dgm:t>
    </dgm:pt>
    <dgm:pt modelId="{363F86B8-84A6-44FF-9DF2-E7AA85414616}" type="sibTrans" cxnId="{22A268E6-A7B1-40FF-B6C0-A4A47D802381}">
      <dgm:prSet/>
      <dgm:spPr/>
      <dgm:t>
        <a:bodyPr/>
        <a:lstStyle/>
        <a:p>
          <a:endParaRPr lang="en-IN"/>
        </a:p>
      </dgm:t>
    </dgm:pt>
    <dgm:pt modelId="{FDD46219-770C-41CF-A7C2-AEFDBB8E0345}">
      <dgm:prSet phldrT="[Text]"/>
      <dgm:spPr/>
      <dgm:t>
        <a:bodyPr/>
        <a:lstStyle/>
        <a:p>
          <a:r>
            <a:rPr lang="en-US" dirty="0" smtClean="0"/>
            <a:t>VN</a:t>
          </a:r>
          <a:endParaRPr lang="en-IN" dirty="0"/>
        </a:p>
      </dgm:t>
    </dgm:pt>
    <dgm:pt modelId="{43190E33-1779-45D1-8B1F-7A9B193C83BB}" type="parTrans" cxnId="{54D83DF6-7256-4D4C-9D46-5E44C4D92A3A}">
      <dgm:prSet/>
      <dgm:spPr/>
      <dgm:t>
        <a:bodyPr/>
        <a:lstStyle/>
        <a:p>
          <a:endParaRPr lang="en-IN"/>
        </a:p>
      </dgm:t>
    </dgm:pt>
    <dgm:pt modelId="{3C72AB74-702D-453A-BA9F-42813FB541AB}" type="sibTrans" cxnId="{54D83DF6-7256-4D4C-9D46-5E44C4D92A3A}">
      <dgm:prSet/>
      <dgm:spPr/>
      <dgm:t>
        <a:bodyPr/>
        <a:lstStyle/>
        <a:p>
          <a:endParaRPr lang="en-IN"/>
        </a:p>
      </dgm:t>
    </dgm:pt>
    <dgm:pt modelId="{B33E23E2-4F5D-4F94-938E-0E6B4A4D8EFD}">
      <dgm:prSet phldrT="[Text]"/>
      <dgm:spPr/>
      <dgm:t>
        <a:bodyPr/>
        <a:lstStyle/>
        <a:p>
          <a:r>
            <a:rPr lang="en-US" dirty="0" smtClean="0"/>
            <a:t>VN-Member</a:t>
          </a:r>
          <a:endParaRPr lang="en-IN" dirty="0"/>
        </a:p>
      </dgm:t>
    </dgm:pt>
    <dgm:pt modelId="{E349949C-B595-4815-8E5D-29C23C88AA89}" type="parTrans" cxnId="{7E7CD670-993D-4529-A4A2-E2317ED53085}">
      <dgm:prSet/>
      <dgm:spPr/>
      <dgm:t>
        <a:bodyPr/>
        <a:lstStyle/>
        <a:p>
          <a:endParaRPr lang="en-IN"/>
        </a:p>
      </dgm:t>
    </dgm:pt>
    <dgm:pt modelId="{8E95C42F-A905-483D-B68B-11A0AB2F5E17}" type="sibTrans" cxnId="{7E7CD670-993D-4529-A4A2-E2317ED53085}">
      <dgm:prSet/>
      <dgm:spPr/>
      <dgm:t>
        <a:bodyPr/>
        <a:lstStyle/>
        <a:p>
          <a:endParaRPr lang="en-IN"/>
        </a:p>
      </dgm:t>
    </dgm:pt>
    <dgm:pt modelId="{530E8221-362E-4FCD-A65F-24381E481991}">
      <dgm:prSet phldrT="[Text]"/>
      <dgm:spPr/>
      <dgm:t>
        <a:bodyPr/>
        <a:lstStyle/>
        <a:p>
          <a:r>
            <a:rPr lang="en-US" dirty="0" smtClean="0"/>
            <a:t>From</a:t>
          </a:r>
          <a:endParaRPr lang="en-IN" dirty="0"/>
        </a:p>
      </dgm:t>
    </dgm:pt>
    <dgm:pt modelId="{3FB2ECA0-76EE-4D8F-8A0C-BE4106B3D25E}" type="parTrans" cxnId="{90B862B3-C15C-4B89-897C-8022A23DDF96}">
      <dgm:prSet/>
      <dgm:spPr/>
      <dgm:t>
        <a:bodyPr/>
        <a:lstStyle/>
        <a:p>
          <a:endParaRPr lang="en-IN"/>
        </a:p>
      </dgm:t>
    </dgm:pt>
    <dgm:pt modelId="{FDE46AC0-5020-4A43-B929-AC2B8DF6A120}" type="sibTrans" cxnId="{90B862B3-C15C-4B89-897C-8022A23DDF96}">
      <dgm:prSet/>
      <dgm:spPr/>
      <dgm:t>
        <a:bodyPr/>
        <a:lstStyle/>
        <a:p>
          <a:endParaRPr lang="en-IN"/>
        </a:p>
      </dgm:t>
    </dgm:pt>
    <dgm:pt modelId="{8A59BC52-6C9B-416A-99C4-B8C3EA195C13}">
      <dgm:prSet phldrT="[Text]"/>
      <dgm:spPr/>
      <dgm:t>
        <a:bodyPr/>
        <a:lstStyle/>
        <a:p>
          <a:r>
            <a:rPr lang="en-US" dirty="0" smtClean="0"/>
            <a:t>To</a:t>
          </a:r>
          <a:endParaRPr lang="en-IN" dirty="0"/>
        </a:p>
      </dgm:t>
    </dgm:pt>
    <dgm:pt modelId="{680E850D-EBD5-4B2E-91F2-98BBE1DD003D}" type="parTrans" cxnId="{9642516C-84EE-4002-8289-64A03DA33027}">
      <dgm:prSet/>
      <dgm:spPr/>
      <dgm:t>
        <a:bodyPr/>
        <a:lstStyle/>
        <a:p>
          <a:endParaRPr lang="en-IN"/>
        </a:p>
      </dgm:t>
    </dgm:pt>
    <dgm:pt modelId="{F2142884-D3EF-4FC0-9282-0E05B9A95E1F}" type="sibTrans" cxnId="{9642516C-84EE-4002-8289-64A03DA33027}">
      <dgm:prSet/>
      <dgm:spPr/>
      <dgm:t>
        <a:bodyPr/>
        <a:lstStyle/>
        <a:p>
          <a:endParaRPr lang="en-IN"/>
        </a:p>
      </dgm:t>
    </dgm:pt>
    <dgm:pt modelId="{658990FA-D8D1-4518-8EFA-28DA99316485}">
      <dgm:prSet phldrT="[Text]"/>
      <dgm:spPr>
        <a:solidFill>
          <a:schemeClr val="accent1"/>
        </a:solidFill>
      </dgm:spPr>
      <dgm:t>
        <a:bodyPr/>
        <a:lstStyle/>
        <a:p>
          <a:r>
            <a:rPr lang="en-IN" dirty="0" smtClean="0"/>
            <a:t>Augmented TS-Endpoint details</a:t>
          </a:r>
          <a:endParaRPr lang="en-IN" dirty="0"/>
        </a:p>
      </dgm:t>
    </dgm:pt>
    <dgm:pt modelId="{B89F988B-ADB3-4203-A677-83D1E8CC57D6}" type="parTrans" cxnId="{2ECA19C8-FDBB-415C-98D1-92642D08C518}">
      <dgm:prSet/>
      <dgm:spPr/>
      <dgm:t>
        <a:bodyPr/>
        <a:lstStyle/>
        <a:p>
          <a:endParaRPr lang="en-US"/>
        </a:p>
      </dgm:t>
    </dgm:pt>
    <dgm:pt modelId="{28E5E798-0BE1-4C19-99DF-3BFE35F8604D}" type="sibTrans" cxnId="{2ECA19C8-FDBB-415C-98D1-92642D08C518}">
      <dgm:prSet/>
      <dgm:spPr/>
      <dgm:t>
        <a:bodyPr/>
        <a:lstStyle/>
        <a:p>
          <a:endParaRPr lang="en-US"/>
        </a:p>
      </dgm:t>
    </dgm:pt>
    <dgm:pt modelId="{78671C2A-4C55-4AB7-B2B0-FBA69167133D}">
      <dgm:prSet phldrT="[Text]"/>
      <dgm:spPr>
        <a:solidFill>
          <a:schemeClr val="accent1"/>
        </a:solidFill>
      </dgm:spPr>
      <dgm:t>
        <a:bodyPr/>
        <a:lstStyle/>
        <a:p>
          <a:r>
            <a:rPr lang="en-IN" dirty="0" smtClean="0"/>
            <a:t>Augmented TS-Slice details</a:t>
          </a:r>
          <a:endParaRPr lang="en-IN" dirty="0"/>
        </a:p>
      </dgm:t>
    </dgm:pt>
    <dgm:pt modelId="{2ACC4E37-E9B9-4166-AE23-18E8BD2746C1}" type="parTrans" cxnId="{717BAA76-2F38-413D-92EE-924AF5764BBE}">
      <dgm:prSet/>
      <dgm:spPr/>
      <dgm:t>
        <a:bodyPr/>
        <a:lstStyle/>
        <a:p>
          <a:endParaRPr lang="en-US"/>
        </a:p>
      </dgm:t>
    </dgm:pt>
    <dgm:pt modelId="{F792EC38-DB11-41CD-9283-DF06819C197C}" type="sibTrans" cxnId="{717BAA76-2F38-413D-92EE-924AF5764BBE}">
      <dgm:prSet/>
      <dgm:spPr/>
      <dgm:t>
        <a:bodyPr/>
        <a:lstStyle/>
        <a:p>
          <a:endParaRPr lang="en-US"/>
        </a:p>
      </dgm:t>
    </dgm:pt>
    <dgm:pt modelId="{5DD61EF6-C73B-4399-85EB-6E7896C549B7}">
      <dgm:prSet phldrT="[Text]"/>
      <dgm:spPr>
        <a:solidFill>
          <a:schemeClr val="accent1"/>
        </a:solidFill>
      </dgm:spPr>
      <dgm:t>
        <a:bodyPr/>
        <a:lstStyle/>
        <a:p>
          <a:r>
            <a:rPr lang="en-IN" dirty="0" smtClean="0"/>
            <a:t>Augmented TS-Member details</a:t>
          </a:r>
          <a:endParaRPr lang="en-IN" dirty="0"/>
        </a:p>
      </dgm:t>
    </dgm:pt>
    <dgm:pt modelId="{9F5B88CA-3EF5-4859-BD6D-92C9358FD31F}" type="parTrans" cxnId="{05DD0904-3BBC-45AC-A2AE-345C2367B7C7}">
      <dgm:prSet/>
      <dgm:spPr/>
      <dgm:t>
        <a:bodyPr/>
        <a:lstStyle/>
        <a:p>
          <a:endParaRPr lang="en-US"/>
        </a:p>
      </dgm:t>
    </dgm:pt>
    <dgm:pt modelId="{FB16375C-24BA-4E5F-938D-F111A8A1C9DC}" type="sibTrans" cxnId="{05DD0904-3BBC-45AC-A2AE-345C2367B7C7}">
      <dgm:prSet/>
      <dgm:spPr/>
      <dgm:t>
        <a:bodyPr/>
        <a:lstStyle/>
        <a:p>
          <a:endParaRPr lang="en-US"/>
        </a:p>
      </dgm:t>
    </dgm:pt>
    <dgm:pt modelId="{CD142711-FB49-40CF-A1F0-75C863FC83EF}">
      <dgm:prSet phldrT="[Text]"/>
      <dgm:spPr>
        <a:solidFill>
          <a:schemeClr val="accent1"/>
        </a:solidFill>
      </dgm:spPr>
      <dgm:t>
        <a:bodyPr/>
        <a:lstStyle/>
        <a:p>
          <a:r>
            <a:rPr lang="en-IN" dirty="0" smtClean="0"/>
            <a:t>SLO groups</a:t>
          </a:r>
          <a:endParaRPr lang="en-IN" dirty="0"/>
        </a:p>
      </dgm:t>
    </dgm:pt>
    <dgm:pt modelId="{6A5EC692-262A-45C0-B432-39F2A9971B89}" type="parTrans" cxnId="{7C740C71-E76E-4B52-8AB3-C1523FFF80AA}">
      <dgm:prSet/>
      <dgm:spPr/>
      <dgm:t>
        <a:bodyPr/>
        <a:lstStyle/>
        <a:p>
          <a:endParaRPr lang="en-US"/>
        </a:p>
      </dgm:t>
    </dgm:pt>
    <dgm:pt modelId="{B009A5A3-3F67-4B23-9CBA-BA56C2065607}" type="sibTrans" cxnId="{7C740C71-E76E-4B52-8AB3-C1523FFF80AA}">
      <dgm:prSet/>
      <dgm:spPr/>
      <dgm:t>
        <a:bodyPr/>
        <a:lstStyle/>
        <a:p>
          <a:endParaRPr lang="en-US"/>
        </a:p>
      </dgm:t>
    </dgm:pt>
    <dgm:pt modelId="{3D3E7DFE-C616-40E4-A853-704509999E00}" type="pres">
      <dgm:prSet presAssocID="{B25EB86C-9920-4DA2-81B9-DDDCF30EEB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43BEF35-A3DF-4D46-BE51-973F0E9ECE50}" type="pres">
      <dgm:prSet presAssocID="{00CB2F25-4E9D-4A0C-8986-234340DF08E0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96ADB50-5FAD-4799-A07A-2F5F8CC16438}" type="pres">
      <dgm:prSet presAssocID="{00CB2F25-4E9D-4A0C-8986-234340DF08E0}" presName="rootComposite1" presStyleCnt="0"/>
      <dgm:spPr/>
      <dgm:t>
        <a:bodyPr/>
        <a:lstStyle/>
        <a:p>
          <a:endParaRPr lang="en-US"/>
        </a:p>
      </dgm:t>
    </dgm:pt>
    <dgm:pt modelId="{69FF92A8-C4F5-440F-B833-B57A27A606CF}" type="pres">
      <dgm:prSet presAssocID="{00CB2F25-4E9D-4A0C-8986-234340DF08E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5DF5AF-A857-404E-86BC-221D95F49A4A}" type="pres">
      <dgm:prSet presAssocID="{00CB2F25-4E9D-4A0C-8986-234340DF08E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CD587A3-2723-4B75-87FC-3B6AA09A80B4}" type="pres">
      <dgm:prSet presAssocID="{00CB2F25-4E9D-4A0C-8986-234340DF08E0}" presName="hierChild2" presStyleCnt="0"/>
      <dgm:spPr/>
      <dgm:t>
        <a:bodyPr/>
        <a:lstStyle/>
        <a:p>
          <a:endParaRPr lang="en-US"/>
        </a:p>
      </dgm:t>
    </dgm:pt>
    <dgm:pt modelId="{BB8DDC76-745B-4EE7-8163-BFF72C2E4DC9}" type="pres">
      <dgm:prSet presAssocID="{1726E5ED-123A-4A25-A0AD-8C02A7754830}" presName="Name37" presStyleLbl="parChTrans1D2" presStyleIdx="0" presStyleCnt="2"/>
      <dgm:spPr/>
      <dgm:t>
        <a:bodyPr/>
        <a:lstStyle/>
        <a:p>
          <a:endParaRPr lang="en-US"/>
        </a:p>
      </dgm:t>
    </dgm:pt>
    <dgm:pt modelId="{70E8CEC8-9DD7-4307-99FA-0D19CDCA5773}" type="pres">
      <dgm:prSet presAssocID="{AF325EB1-44DE-4CB4-897C-0CFC254ACE3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C5D154F-5E53-4C2E-B5D0-612064AAA824}" type="pres">
      <dgm:prSet presAssocID="{AF325EB1-44DE-4CB4-897C-0CFC254ACE37}" presName="rootComposite" presStyleCnt="0"/>
      <dgm:spPr/>
      <dgm:t>
        <a:bodyPr/>
        <a:lstStyle/>
        <a:p>
          <a:endParaRPr lang="en-US"/>
        </a:p>
      </dgm:t>
    </dgm:pt>
    <dgm:pt modelId="{27D2BBF8-E573-419F-A0E8-91B8C4384E08}" type="pres">
      <dgm:prSet presAssocID="{AF325EB1-44DE-4CB4-897C-0CFC254ACE3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2686B4-1C00-499F-A44E-19803685BADF}" type="pres">
      <dgm:prSet presAssocID="{AF325EB1-44DE-4CB4-897C-0CFC254ACE37}" presName="rootConnector" presStyleLbl="node2" presStyleIdx="0" presStyleCnt="2"/>
      <dgm:spPr/>
      <dgm:t>
        <a:bodyPr/>
        <a:lstStyle/>
        <a:p>
          <a:endParaRPr lang="en-US"/>
        </a:p>
      </dgm:t>
    </dgm:pt>
    <dgm:pt modelId="{67741DEE-2FD1-469E-A6AD-33FFB5DF9DBA}" type="pres">
      <dgm:prSet presAssocID="{AF325EB1-44DE-4CB4-897C-0CFC254ACE37}" presName="hierChild4" presStyleCnt="0"/>
      <dgm:spPr/>
      <dgm:t>
        <a:bodyPr/>
        <a:lstStyle/>
        <a:p>
          <a:endParaRPr lang="en-US"/>
        </a:p>
      </dgm:t>
    </dgm:pt>
    <dgm:pt modelId="{DAD959B3-3CE9-478B-B71E-5EAD225A8D74}" type="pres">
      <dgm:prSet presAssocID="{D417A909-D0ED-4C5B-A54F-E9852CF8B2B2}" presName="Name37" presStyleLbl="parChTrans1D3" presStyleIdx="0" presStyleCnt="3"/>
      <dgm:spPr/>
      <dgm:t>
        <a:bodyPr/>
        <a:lstStyle/>
        <a:p>
          <a:endParaRPr lang="en-US"/>
        </a:p>
      </dgm:t>
    </dgm:pt>
    <dgm:pt modelId="{132DE24A-648F-4013-99FB-38C7E246C4B4}" type="pres">
      <dgm:prSet presAssocID="{34961101-92E4-4A2A-8A91-2BCB165E82B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160DC23-862B-4D23-B558-2E61F494BAF6}" type="pres">
      <dgm:prSet presAssocID="{34961101-92E4-4A2A-8A91-2BCB165E82B5}" presName="rootComposite" presStyleCnt="0"/>
      <dgm:spPr/>
      <dgm:t>
        <a:bodyPr/>
        <a:lstStyle/>
        <a:p>
          <a:endParaRPr lang="en-US"/>
        </a:p>
      </dgm:t>
    </dgm:pt>
    <dgm:pt modelId="{10613131-C488-4ACC-A8A3-F03ACCC9B35A}" type="pres">
      <dgm:prSet presAssocID="{34961101-92E4-4A2A-8A91-2BCB165E82B5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256FEA1-A75B-4D39-975C-B5D6F0419921}" type="pres">
      <dgm:prSet presAssocID="{34961101-92E4-4A2A-8A91-2BCB165E82B5}" presName="rootConnector" presStyleLbl="node3" presStyleIdx="0" presStyleCnt="3"/>
      <dgm:spPr/>
      <dgm:t>
        <a:bodyPr/>
        <a:lstStyle/>
        <a:p>
          <a:endParaRPr lang="en-US"/>
        </a:p>
      </dgm:t>
    </dgm:pt>
    <dgm:pt modelId="{5BFA490B-6A5E-4733-931B-F75D495F34EC}" type="pres">
      <dgm:prSet presAssocID="{34961101-92E4-4A2A-8A91-2BCB165E82B5}" presName="hierChild4" presStyleCnt="0"/>
      <dgm:spPr/>
      <dgm:t>
        <a:bodyPr/>
        <a:lstStyle/>
        <a:p>
          <a:endParaRPr lang="en-US"/>
        </a:p>
      </dgm:t>
    </dgm:pt>
    <dgm:pt modelId="{EB4ADD1B-5AE8-44FD-9073-7CE4B11C29F9}" type="pres">
      <dgm:prSet presAssocID="{B89F988B-ADB3-4203-A677-83D1E8CC57D6}" presName="Name37" presStyleLbl="parChTrans1D4" presStyleIdx="0" presStyleCnt="5"/>
      <dgm:spPr/>
      <dgm:t>
        <a:bodyPr/>
        <a:lstStyle/>
        <a:p>
          <a:endParaRPr lang="zh-CN" altLang="en-US"/>
        </a:p>
      </dgm:t>
    </dgm:pt>
    <dgm:pt modelId="{4AA10CF5-5249-4B08-94D7-431A1A4583CE}" type="pres">
      <dgm:prSet presAssocID="{658990FA-D8D1-4518-8EFA-28DA99316485}" presName="hierRoot2" presStyleCnt="0">
        <dgm:presLayoutVars>
          <dgm:hierBranch val="init"/>
        </dgm:presLayoutVars>
      </dgm:prSet>
      <dgm:spPr/>
    </dgm:pt>
    <dgm:pt modelId="{C54575D2-5C2B-413F-8888-E8FF35D5408A}" type="pres">
      <dgm:prSet presAssocID="{658990FA-D8D1-4518-8EFA-28DA99316485}" presName="rootComposite" presStyleCnt="0"/>
      <dgm:spPr/>
    </dgm:pt>
    <dgm:pt modelId="{44A7650E-7972-4000-9CCA-9EAF11E31058}" type="pres">
      <dgm:prSet presAssocID="{658990FA-D8D1-4518-8EFA-28DA99316485}" presName="rootText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85F4B9-8A99-4145-93C9-35C65C2D842B}" type="pres">
      <dgm:prSet presAssocID="{658990FA-D8D1-4518-8EFA-28DA99316485}" presName="rootConnector" presStyleLbl="node4" presStyleIdx="0" presStyleCnt="5"/>
      <dgm:spPr/>
      <dgm:t>
        <a:bodyPr/>
        <a:lstStyle/>
        <a:p>
          <a:endParaRPr lang="en-US"/>
        </a:p>
      </dgm:t>
    </dgm:pt>
    <dgm:pt modelId="{E0486944-FAFF-4725-88B6-4B953EC75D15}" type="pres">
      <dgm:prSet presAssocID="{658990FA-D8D1-4518-8EFA-28DA99316485}" presName="hierChild4" presStyleCnt="0"/>
      <dgm:spPr/>
    </dgm:pt>
    <dgm:pt modelId="{4703D7E6-9C02-46E2-89C6-E0A637522144}" type="pres">
      <dgm:prSet presAssocID="{658990FA-D8D1-4518-8EFA-28DA99316485}" presName="hierChild5" presStyleCnt="0"/>
      <dgm:spPr/>
    </dgm:pt>
    <dgm:pt modelId="{B83CF144-46A5-4E52-9D79-75F51188231B}" type="pres">
      <dgm:prSet presAssocID="{34961101-92E4-4A2A-8A91-2BCB165E82B5}" presName="hierChild5" presStyleCnt="0"/>
      <dgm:spPr/>
      <dgm:t>
        <a:bodyPr/>
        <a:lstStyle/>
        <a:p>
          <a:endParaRPr lang="en-US"/>
        </a:p>
      </dgm:t>
    </dgm:pt>
    <dgm:pt modelId="{7DFC701D-5AD6-4075-9ED7-5F608E97D6FA}" type="pres">
      <dgm:prSet presAssocID="{AF325EB1-44DE-4CB4-897C-0CFC254ACE37}" presName="hierChild5" presStyleCnt="0"/>
      <dgm:spPr/>
      <dgm:t>
        <a:bodyPr/>
        <a:lstStyle/>
        <a:p>
          <a:endParaRPr lang="en-US"/>
        </a:p>
      </dgm:t>
    </dgm:pt>
    <dgm:pt modelId="{89FF4F25-0E90-4E20-9AD8-69631687BC6F}" type="pres">
      <dgm:prSet presAssocID="{43190E33-1779-45D1-8B1F-7A9B193C83BB}" presName="Name37" presStyleLbl="parChTrans1D2" presStyleIdx="1" presStyleCnt="2"/>
      <dgm:spPr/>
      <dgm:t>
        <a:bodyPr/>
        <a:lstStyle/>
        <a:p>
          <a:endParaRPr lang="en-US"/>
        </a:p>
      </dgm:t>
    </dgm:pt>
    <dgm:pt modelId="{4CAB1447-2A43-41DF-A67B-D63DF0784B03}" type="pres">
      <dgm:prSet presAssocID="{FDD46219-770C-41CF-A7C2-AEFDBB8E034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A102FBA-CFBF-420F-8778-89D321B51124}" type="pres">
      <dgm:prSet presAssocID="{FDD46219-770C-41CF-A7C2-AEFDBB8E0345}" presName="rootComposite" presStyleCnt="0"/>
      <dgm:spPr/>
      <dgm:t>
        <a:bodyPr/>
        <a:lstStyle/>
        <a:p>
          <a:endParaRPr lang="en-US"/>
        </a:p>
      </dgm:t>
    </dgm:pt>
    <dgm:pt modelId="{135DD210-C696-4DA5-9AAE-74ABFD1428F2}" type="pres">
      <dgm:prSet presAssocID="{FDD46219-770C-41CF-A7C2-AEFDBB8E034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482B00-A8AE-4CEF-8BA9-D118728107EF}" type="pres">
      <dgm:prSet presAssocID="{FDD46219-770C-41CF-A7C2-AEFDBB8E0345}" presName="rootConnector" presStyleLbl="node2" presStyleIdx="1" presStyleCnt="2"/>
      <dgm:spPr/>
      <dgm:t>
        <a:bodyPr/>
        <a:lstStyle/>
        <a:p>
          <a:endParaRPr lang="en-US"/>
        </a:p>
      </dgm:t>
    </dgm:pt>
    <dgm:pt modelId="{7EB3CDF7-F543-4F28-917D-0D5D6D69B01C}" type="pres">
      <dgm:prSet presAssocID="{FDD46219-770C-41CF-A7C2-AEFDBB8E0345}" presName="hierChild4" presStyleCnt="0"/>
      <dgm:spPr/>
      <dgm:t>
        <a:bodyPr/>
        <a:lstStyle/>
        <a:p>
          <a:endParaRPr lang="en-US"/>
        </a:p>
      </dgm:t>
    </dgm:pt>
    <dgm:pt modelId="{EECD3D38-B00E-4CAF-8174-8F6097D4D996}" type="pres">
      <dgm:prSet presAssocID="{2ACC4E37-E9B9-4166-AE23-18E8BD2746C1}" presName="Name37" presStyleLbl="parChTrans1D3" presStyleIdx="1" presStyleCnt="3"/>
      <dgm:spPr/>
      <dgm:t>
        <a:bodyPr/>
        <a:lstStyle/>
        <a:p>
          <a:endParaRPr lang="zh-CN" altLang="en-US"/>
        </a:p>
      </dgm:t>
    </dgm:pt>
    <dgm:pt modelId="{98A73EE0-CABB-478C-B4DB-7489F57A1C91}" type="pres">
      <dgm:prSet presAssocID="{78671C2A-4C55-4AB7-B2B0-FBA69167133D}" presName="hierRoot2" presStyleCnt="0">
        <dgm:presLayoutVars>
          <dgm:hierBranch val="init"/>
        </dgm:presLayoutVars>
      </dgm:prSet>
      <dgm:spPr/>
    </dgm:pt>
    <dgm:pt modelId="{58EFDA28-B442-4DFE-A9EA-5FA733E9C6C5}" type="pres">
      <dgm:prSet presAssocID="{78671C2A-4C55-4AB7-B2B0-FBA69167133D}" presName="rootComposite" presStyleCnt="0"/>
      <dgm:spPr/>
    </dgm:pt>
    <dgm:pt modelId="{D2B037FD-DA19-4440-9678-7DD0B953B229}" type="pres">
      <dgm:prSet presAssocID="{78671C2A-4C55-4AB7-B2B0-FBA69167133D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AE2E0A-82BF-4A17-800E-5043E716C6AD}" type="pres">
      <dgm:prSet presAssocID="{78671C2A-4C55-4AB7-B2B0-FBA69167133D}" presName="rootConnector" presStyleLbl="node3" presStyleIdx="1" presStyleCnt="3"/>
      <dgm:spPr/>
      <dgm:t>
        <a:bodyPr/>
        <a:lstStyle/>
        <a:p>
          <a:endParaRPr lang="en-US"/>
        </a:p>
      </dgm:t>
    </dgm:pt>
    <dgm:pt modelId="{D3C7D27B-0359-479C-B18C-F786777FD3D7}" type="pres">
      <dgm:prSet presAssocID="{78671C2A-4C55-4AB7-B2B0-FBA69167133D}" presName="hierChild4" presStyleCnt="0"/>
      <dgm:spPr/>
    </dgm:pt>
    <dgm:pt modelId="{0038D8A9-5E4D-43F8-96A6-72E74733DB5B}" type="pres">
      <dgm:prSet presAssocID="{6A5EC692-262A-45C0-B432-39F2A9971B89}" presName="Name37" presStyleLbl="parChTrans1D4" presStyleIdx="1" presStyleCnt="5"/>
      <dgm:spPr/>
      <dgm:t>
        <a:bodyPr/>
        <a:lstStyle/>
        <a:p>
          <a:endParaRPr lang="zh-CN" altLang="en-US"/>
        </a:p>
      </dgm:t>
    </dgm:pt>
    <dgm:pt modelId="{094FC046-D48C-4A82-9914-35A19938F4C2}" type="pres">
      <dgm:prSet presAssocID="{CD142711-FB49-40CF-A1F0-75C863FC83EF}" presName="hierRoot2" presStyleCnt="0">
        <dgm:presLayoutVars>
          <dgm:hierBranch val="init"/>
        </dgm:presLayoutVars>
      </dgm:prSet>
      <dgm:spPr/>
    </dgm:pt>
    <dgm:pt modelId="{511C4C2B-AA6C-4501-A1E3-1DA619D40016}" type="pres">
      <dgm:prSet presAssocID="{CD142711-FB49-40CF-A1F0-75C863FC83EF}" presName="rootComposite" presStyleCnt="0"/>
      <dgm:spPr/>
    </dgm:pt>
    <dgm:pt modelId="{A3BD6912-ADEF-4541-ACA1-DF696B240820}" type="pres">
      <dgm:prSet presAssocID="{CD142711-FB49-40CF-A1F0-75C863FC83EF}" presName="rootText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539E4D-4ECE-42D4-9907-B354CC0A27E9}" type="pres">
      <dgm:prSet presAssocID="{CD142711-FB49-40CF-A1F0-75C863FC83EF}" presName="rootConnector" presStyleLbl="node4" presStyleIdx="1" presStyleCnt="5"/>
      <dgm:spPr/>
      <dgm:t>
        <a:bodyPr/>
        <a:lstStyle/>
        <a:p>
          <a:endParaRPr lang="en-US"/>
        </a:p>
      </dgm:t>
    </dgm:pt>
    <dgm:pt modelId="{4F00E6C8-923B-4C8A-9548-D2795FC5FDC6}" type="pres">
      <dgm:prSet presAssocID="{CD142711-FB49-40CF-A1F0-75C863FC83EF}" presName="hierChild4" presStyleCnt="0"/>
      <dgm:spPr/>
    </dgm:pt>
    <dgm:pt modelId="{D2EAC886-8DA5-47CA-8B12-8D19B8952BFD}" type="pres">
      <dgm:prSet presAssocID="{CD142711-FB49-40CF-A1F0-75C863FC83EF}" presName="hierChild5" presStyleCnt="0"/>
      <dgm:spPr/>
    </dgm:pt>
    <dgm:pt modelId="{11ED0E3B-3A34-4384-A096-DE86717C2885}" type="pres">
      <dgm:prSet presAssocID="{78671C2A-4C55-4AB7-B2B0-FBA69167133D}" presName="hierChild5" presStyleCnt="0"/>
      <dgm:spPr/>
    </dgm:pt>
    <dgm:pt modelId="{66D4D06D-C5AD-4502-A1DE-F3E47E0DED17}" type="pres">
      <dgm:prSet presAssocID="{E349949C-B595-4815-8E5D-29C23C88AA89}" presName="Name37" presStyleLbl="parChTrans1D3" presStyleIdx="2" presStyleCnt="3"/>
      <dgm:spPr/>
      <dgm:t>
        <a:bodyPr/>
        <a:lstStyle/>
        <a:p>
          <a:endParaRPr lang="en-US"/>
        </a:p>
      </dgm:t>
    </dgm:pt>
    <dgm:pt modelId="{63B46027-F6D5-4DC9-AA97-1D3E81607B85}" type="pres">
      <dgm:prSet presAssocID="{B33E23E2-4F5D-4F94-938E-0E6B4A4D8EF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B0A2EE-CFBC-47E3-BEC2-7093C83945EB}" type="pres">
      <dgm:prSet presAssocID="{B33E23E2-4F5D-4F94-938E-0E6B4A4D8EFD}" presName="rootComposite" presStyleCnt="0"/>
      <dgm:spPr/>
      <dgm:t>
        <a:bodyPr/>
        <a:lstStyle/>
        <a:p>
          <a:endParaRPr lang="en-US"/>
        </a:p>
      </dgm:t>
    </dgm:pt>
    <dgm:pt modelId="{A3FB0207-4BEB-4F9D-95F9-D054949E46F2}" type="pres">
      <dgm:prSet presAssocID="{B33E23E2-4F5D-4F94-938E-0E6B4A4D8EFD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FFC50F5B-6983-49F6-8EF1-C9AB265AAC54}" type="pres">
      <dgm:prSet presAssocID="{B33E23E2-4F5D-4F94-938E-0E6B4A4D8EFD}" presName="rootConnector" presStyleLbl="node3" presStyleIdx="2" presStyleCnt="3"/>
      <dgm:spPr/>
      <dgm:t>
        <a:bodyPr/>
        <a:lstStyle/>
        <a:p>
          <a:endParaRPr lang="en-US"/>
        </a:p>
      </dgm:t>
    </dgm:pt>
    <dgm:pt modelId="{19D15C2F-A3CE-4DDD-BDF5-1A2566731CC1}" type="pres">
      <dgm:prSet presAssocID="{B33E23E2-4F5D-4F94-938E-0E6B4A4D8EFD}" presName="hierChild4" presStyleCnt="0"/>
      <dgm:spPr/>
      <dgm:t>
        <a:bodyPr/>
        <a:lstStyle/>
        <a:p>
          <a:endParaRPr lang="en-US"/>
        </a:p>
      </dgm:t>
    </dgm:pt>
    <dgm:pt modelId="{F8DC796D-0282-4A7D-A06A-642AB344A079}" type="pres">
      <dgm:prSet presAssocID="{3FB2ECA0-76EE-4D8F-8A0C-BE4106B3D25E}" presName="Name37" presStyleLbl="parChTrans1D4" presStyleIdx="2" presStyleCnt="5"/>
      <dgm:spPr/>
      <dgm:t>
        <a:bodyPr/>
        <a:lstStyle/>
        <a:p>
          <a:endParaRPr lang="en-US"/>
        </a:p>
      </dgm:t>
    </dgm:pt>
    <dgm:pt modelId="{45C42029-5F44-43D3-8B1E-42E593AFD29F}" type="pres">
      <dgm:prSet presAssocID="{530E8221-362E-4FCD-A65F-24381E48199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4BCB47E-2651-4404-82F3-6EFC331BE25B}" type="pres">
      <dgm:prSet presAssocID="{530E8221-362E-4FCD-A65F-24381E481991}" presName="rootComposite" presStyleCnt="0"/>
      <dgm:spPr/>
      <dgm:t>
        <a:bodyPr/>
        <a:lstStyle/>
        <a:p>
          <a:endParaRPr lang="en-US"/>
        </a:p>
      </dgm:t>
    </dgm:pt>
    <dgm:pt modelId="{8C293C66-EF6A-4CD9-8DC8-4729565587D2}" type="pres">
      <dgm:prSet presAssocID="{530E8221-362E-4FCD-A65F-24381E481991}" presName="rootText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4982D171-CBE8-4F7E-81E4-6A22211D6A41}" type="pres">
      <dgm:prSet presAssocID="{530E8221-362E-4FCD-A65F-24381E481991}" presName="rootConnector" presStyleLbl="node4" presStyleIdx="2" presStyleCnt="5"/>
      <dgm:spPr/>
      <dgm:t>
        <a:bodyPr/>
        <a:lstStyle/>
        <a:p>
          <a:endParaRPr lang="en-US"/>
        </a:p>
      </dgm:t>
    </dgm:pt>
    <dgm:pt modelId="{DDEBACB9-26D5-4FC2-A691-C38E1EE276B8}" type="pres">
      <dgm:prSet presAssocID="{530E8221-362E-4FCD-A65F-24381E481991}" presName="hierChild4" presStyleCnt="0"/>
      <dgm:spPr/>
      <dgm:t>
        <a:bodyPr/>
        <a:lstStyle/>
        <a:p>
          <a:endParaRPr lang="en-US"/>
        </a:p>
      </dgm:t>
    </dgm:pt>
    <dgm:pt modelId="{C1596470-0AFA-499D-B3C8-6B310850A974}" type="pres">
      <dgm:prSet presAssocID="{530E8221-362E-4FCD-A65F-24381E481991}" presName="hierChild5" presStyleCnt="0"/>
      <dgm:spPr/>
      <dgm:t>
        <a:bodyPr/>
        <a:lstStyle/>
        <a:p>
          <a:endParaRPr lang="en-US"/>
        </a:p>
      </dgm:t>
    </dgm:pt>
    <dgm:pt modelId="{F0EB0EED-7C06-4F36-8A3E-414BEF20553A}" type="pres">
      <dgm:prSet presAssocID="{680E850D-EBD5-4B2E-91F2-98BBE1DD003D}" presName="Name37" presStyleLbl="parChTrans1D4" presStyleIdx="3" presStyleCnt="5"/>
      <dgm:spPr/>
      <dgm:t>
        <a:bodyPr/>
        <a:lstStyle/>
        <a:p>
          <a:endParaRPr lang="en-US"/>
        </a:p>
      </dgm:t>
    </dgm:pt>
    <dgm:pt modelId="{D1C9BBF4-0D2D-4538-AD5B-443F4233CAD4}" type="pres">
      <dgm:prSet presAssocID="{8A59BC52-6C9B-416A-99C4-B8C3EA195C1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E7D51B5-D4D0-4ACD-B4DB-F17038932B7E}" type="pres">
      <dgm:prSet presAssocID="{8A59BC52-6C9B-416A-99C4-B8C3EA195C13}" presName="rootComposite" presStyleCnt="0"/>
      <dgm:spPr/>
      <dgm:t>
        <a:bodyPr/>
        <a:lstStyle/>
        <a:p>
          <a:endParaRPr lang="en-US"/>
        </a:p>
      </dgm:t>
    </dgm:pt>
    <dgm:pt modelId="{F281127D-57AE-4111-BF5E-1A0E8FBCC34C}" type="pres">
      <dgm:prSet presAssocID="{8A59BC52-6C9B-416A-99C4-B8C3EA195C13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8BB48D-FF89-45F3-9482-FA0462AEF473}" type="pres">
      <dgm:prSet presAssocID="{8A59BC52-6C9B-416A-99C4-B8C3EA195C13}" presName="rootConnector" presStyleLbl="node4" presStyleIdx="3" presStyleCnt="5"/>
      <dgm:spPr/>
      <dgm:t>
        <a:bodyPr/>
        <a:lstStyle/>
        <a:p>
          <a:endParaRPr lang="en-US"/>
        </a:p>
      </dgm:t>
    </dgm:pt>
    <dgm:pt modelId="{C41A26AC-6862-4B20-8932-2C78C68F8F97}" type="pres">
      <dgm:prSet presAssocID="{8A59BC52-6C9B-416A-99C4-B8C3EA195C13}" presName="hierChild4" presStyleCnt="0"/>
      <dgm:spPr/>
      <dgm:t>
        <a:bodyPr/>
        <a:lstStyle/>
        <a:p>
          <a:endParaRPr lang="en-US"/>
        </a:p>
      </dgm:t>
    </dgm:pt>
    <dgm:pt modelId="{2E228A50-7FB8-4304-A46B-DF947C64D1A2}" type="pres">
      <dgm:prSet presAssocID="{8A59BC52-6C9B-416A-99C4-B8C3EA195C13}" presName="hierChild5" presStyleCnt="0"/>
      <dgm:spPr/>
      <dgm:t>
        <a:bodyPr/>
        <a:lstStyle/>
        <a:p>
          <a:endParaRPr lang="en-US"/>
        </a:p>
      </dgm:t>
    </dgm:pt>
    <dgm:pt modelId="{BC148687-5B6D-4162-9161-57E69968E86F}" type="pres">
      <dgm:prSet presAssocID="{9F5B88CA-3EF5-4859-BD6D-92C9358FD31F}" presName="Name37" presStyleLbl="parChTrans1D4" presStyleIdx="4" presStyleCnt="5"/>
      <dgm:spPr/>
      <dgm:t>
        <a:bodyPr/>
        <a:lstStyle/>
        <a:p>
          <a:endParaRPr lang="zh-CN" altLang="en-US"/>
        </a:p>
      </dgm:t>
    </dgm:pt>
    <dgm:pt modelId="{FC96F56E-F3A7-456C-AD1F-04A3BF551C2B}" type="pres">
      <dgm:prSet presAssocID="{5DD61EF6-C73B-4399-85EB-6E7896C549B7}" presName="hierRoot2" presStyleCnt="0">
        <dgm:presLayoutVars>
          <dgm:hierBranch val="init"/>
        </dgm:presLayoutVars>
      </dgm:prSet>
      <dgm:spPr/>
    </dgm:pt>
    <dgm:pt modelId="{07EFBE34-8F19-46FA-BD6A-42F310940B6B}" type="pres">
      <dgm:prSet presAssocID="{5DD61EF6-C73B-4399-85EB-6E7896C549B7}" presName="rootComposite" presStyleCnt="0"/>
      <dgm:spPr/>
    </dgm:pt>
    <dgm:pt modelId="{A2FA8FCD-A91E-4889-839A-B74940BC2B63}" type="pres">
      <dgm:prSet presAssocID="{5DD61EF6-C73B-4399-85EB-6E7896C549B7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6352E8-7629-4618-A295-88A917D57717}" type="pres">
      <dgm:prSet presAssocID="{5DD61EF6-C73B-4399-85EB-6E7896C549B7}" presName="rootConnector" presStyleLbl="node4" presStyleIdx="4" presStyleCnt="5"/>
      <dgm:spPr/>
      <dgm:t>
        <a:bodyPr/>
        <a:lstStyle/>
        <a:p>
          <a:endParaRPr lang="en-US"/>
        </a:p>
      </dgm:t>
    </dgm:pt>
    <dgm:pt modelId="{A85E6FF1-3D49-4BEE-A38D-AEA27A8B78E6}" type="pres">
      <dgm:prSet presAssocID="{5DD61EF6-C73B-4399-85EB-6E7896C549B7}" presName="hierChild4" presStyleCnt="0"/>
      <dgm:spPr/>
    </dgm:pt>
    <dgm:pt modelId="{65B80EE5-DBB7-40E6-83A7-8C3D4E20E2C1}" type="pres">
      <dgm:prSet presAssocID="{5DD61EF6-C73B-4399-85EB-6E7896C549B7}" presName="hierChild5" presStyleCnt="0"/>
      <dgm:spPr/>
    </dgm:pt>
    <dgm:pt modelId="{741D2631-9177-4C4B-AF90-082B6892F67A}" type="pres">
      <dgm:prSet presAssocID="{B33E23E2-4F5D-4F94-938E-0E6B4A4D8EFD}" presName="hierChild5" presStyleCnt="0"/>
      <dgm:spPr/>
      <dgm:t>
        <a:bodyPr/>
        <a:lstStyle/>
        <a:p>
          <a:endParaRPr lang="en-US"/>
        </a:p>
      </dgm:t>
    </dgm:pt>
    <dgm:pt modelId="{0D38FCE1-3343-421A-945D-E8C64AC4D7CC}" type="pres">
      <dgm:prSet presAssocID="{FDD46219-770C-41CF-A7C2-AEFDBB8E0345}" presName="hierChild5" presStyleCnt="0"/>
      <dgm:spPr/>
      <dgm:t>
        <a:bodyPr/>
        <a:lstStyle/>
        <a:p>
          <a:endParaRPr lang="en-US"/>
        </a:p>
      </dgm:t>
    </dgm:pt>
    <dgm:pt modelId="{6D0E7FDF-1A1D-4286-9E3E-2F99C4FA3907}" type="pres">
      <dgm:prSet presAssocID="{00CB2F25-4E9D-4A0C-8986-234340DF08E0}" presName="hierChild3" presStyleCnt="0"/>
      <dgm:spPr/>
      <dgm:t>
        <a:bodyPr/>
        <a:lstStyle/>
        <a:p>
          <a:endParaRPr lang="en-US"/>
        </a:p>
      </dgm:t>
    </dgm:pt>
  </dgm:ptLst>
  <dgm:cxnLst>
    <dgm:cxn modelId="{1D3F1948-E02F-483A-879C-6A612FC95202}" type="presOf" srcId="{5DD61EF6-C73B-4399-85EB-6E7896C549B7}" destId="{A2FA8FCD-A91E-4889-839A-B74940BC2B63}" srcOrd="0" destOrd="0" presId="urn:microsoft.com/office/officeart/2005/8/layout/orgChart1"/>
    <dgm:cxn modelId="{90B862B3-C15C-4B89-897C-8022A23DDF96}" srcId="{B33E23E2-4F5D-4F94-938E-0E6B4A4D8EFD}" destId="{530E8221-362E-4FCD-A65F-24381E481991}" srcOrd="0" destOrd="0" parTransId="{3FB2ECA0-76EE-4D8F-8A0C-BE4106B3D25E}" sibTransId="{FDE46AC0-5020-4A43-B929-AC2B8DF6A120}"/>
    <dgm:cxn modelId="{40FDB9A0-FB04-4542-8A57-FFD7DBC0A525}" type="presOf" srcId="{43190E33-1779-45D1-8B1F-7A9B193C83BB}" destId="{89FF4F25-0E90-4E20-9AD8-69631687BC6F}" srcOrd="0" destOrd="0" presId="urn:microsoft.com/office/officeart/2005/8/layout/orgChart1"/>
    <dgm:cxn modelId="{DBA2AF65-329B-45DA-99C4-6BD6713739D5}" type="presOf" srcId="{34961101-92E4-4A2A-8A91-2BCB165E82B5}" destId="{10613131-C488-4ACC-A8A3-F03ACCC9B35A}" srcOrd="0" destOrd="0" presId="urn:microsoft.com/office/officeart/2005/8/layout/orgChart1"/>
    <dgm:cxn modelId="{7C740C71-E76E-4B52-8AB3-C1523FFF80AA}" srcId="{78671C2A-4C55-4AB7-B2B0-FBA69167133D}" destId="{CD142711-FB49-40CF-A1F0-75C863FC83EF}" srcOrd="0" destOrd="0" parTransId="{6A5EC692-262A-45C0-B432-39F2A9971B89}" sibTransId="{B009A5A3-3F67-4B23-9CBA-BA56C2065607}"/>
    <dgm:cxn modelId="{1D93EFF3-F6F3-463B-8A1C-A9EC70B99DE8}" type="presOf" srcId="{34961101-92E4-4A2A-8A91-2BCB165E82B5}" destId="{8256FEA1-A75B-4D39-975C-B5D6F0419921}" srcOrd="1" destOrd="0" presId="urn:microsoft.com/office/officeart/2005/8/layout/orgChart1"/>
    <dgm:cxn modelId="{3A54F9B3-016A-4A52-985F-53FC765735EB}" type="presOf" srcId="{8A59BC52-6C9B-416A-99C4-B8C3EA195C13}" destId="{C38BB48D-FF89-45F3-9482-FA0462AEF473}" srcOrd="1" destOrd="0" presId="urn:microsoft.com/office/officeart/2005/8/layout/orgChart1"/>
    <dgm:cxn modelId="{14D0607A-7A81-4B07-A90F-8E5060C5907B}" type="presOf" srcId="{CD142711-FB49-40CF-A1F0-75C863FC83EF}" destId="{94539E4D-4ECE-42D4-9907-B354CC0A27E9}" srcOrd="1" destOrd="0" presId="urn:microsoft.com/office/officeart/2005/8/layout/orgChart1"/>
    <dgm:cxn modelId="{481AE961-AB76-48B1-AC55-1AF49051E932}" type="presOf" srcId="{D417A909-D0ED-4C5B-A54F-E9852CF8B2B2}" destId="{DAD959B3-3CE9-478B-B71E-5EAD225A8D74}" srcOrd="0" destOrd="0" presId="urn:microsoft.com/office/officeart/2005/8/layout/orgChart1"/>
    <dgm:cxn modelId="{409BC349-E3EA-4713-B922-E36D05741323}" type="presOf" srcId="{8A59BC52-6C9B-416A-99C4-B8C3EA195C13}" destId="{F281127D-57AE-4111-BF5E-1A0E8FBCC34C}" srcOrd="0" destOrd="0" presId="urn:microsoft.com/office/officeart/2005/8/layout/orgChart1"/>
    <dgm:cxn modelId="{7B9BB8A6-927A-4EA8-9DC4-7D82B37E0796}" srcId="{00CB2F25-4E9D-4A0C-8986-234340DF08E0}" destId="{AF325EB1-44DE-4CB4-897C-0CFC254ACE37}" srcOrd="0" destOrd="0" parTransId="{1726E5ED-123A-4A25-A0AD-8C02A7754830}" sibTransId="{0CACB679-51A6-4163-A236-B9738CCD665E}"/>
    <dgm:cxn modelId="{05DD0904-3BBC-45AC-A2AE-345C2367B7C7}" srcId="{B33E23E2-4F5D-4F94-938E-0E6B4A4D8EFD}" destId="{5DD61EF6-C73B-4399-85EB-6E7896C549B7}" srcOrd="2" destOrd="0" parTransId="{9F5B88CA-3EF5-4859-BD6D-92C9358FD31F}" sibTransId="{FB16375C-24BA-4E5F-938D-F111A8A1C9DC}"/>
    <dgm:cxn modelId="{5E1456D2-9AB2-4085-9332-198A1F5C153E}" type="presOf" srcId="{658990FA-D8D1-4518-8EFA-28DA99316485}" destId="{9F85F4B9-8A99-4145-93C9-35C65C2D842B}" srcOrd="1" destOrd="0" presId="urn:microsoft.com/office/officeart/2005/8/layout/orgChart1"/>
    <dgm:cxn modelId="{E971F9E6-21C0-4431-869B-8E704ECA2AB8}" type="presOf" srcId="{5DD61EF6-C73B-4399-85EB-6E7896C549B7}" destId="{576352E8-7629-4618-A295-88A917D57717}" srcOrd="1" destOrd="0" presId="urn:microsoft.com/office/officeart/2005/8/layout/orgChart1"/>
    <dgm:cxn modelId="{E96AE555-BE60-4DF0-9312-F5A9E0F9F917}" type="presOf" srcId="{B89F988B-ADB3-4203-A677-83D1E8CC57D6}" destId="{EB4ADD1B-5AE8-44FD-9073-7CE4B11C29F9}" srcOrd="0" destOrd="0" presId="urn:microsoft.com/office/officeart/2005/8/layout/orgChart1"/>
    <dgm:cxn modelId="{22A268E6-A7B1-40FF-B6C0-A4A47D802381}" srcId="{AF325EB1-44DE-4CB4-897C-0CFC254ACE37}" destId="{34961101-92E4-4A2A-8A91-2BCB165E82B5}" srcOrd="0" destOrd="0" parTransId="{D417A909-D0ED-4C5B-A54F-E9852CF8B2B2}" sibTransId="{363F86B8-84A6-44FF-9DF2-E7AA85414616}"/>
    <dgm:cxn modelId="{0E6CBE2D-C963-4CFA-A253-BB16B5B8E5DA}" type="presOf" srcId="{78671C2A-4C55-4AB7-B2B0-FBA69167133D}" destId="{93AE2E0A-82BF-4A17-800E-5043E716C6AD}" srcOrd="1" destOrd="0" presId="urn:microsoft.com/office/officeart/2005/8/layout/orgChart1"/>
    <dgm:cxn modelId="{D2DB482E-B792-49B2-BCB6-C28D8526DF21}" type="presOf" srcId="{2ACC4E37-E9B9-4166-AE23-18E8BD2746C1}" destId="{EECD3D38-B00E-4CAF-8174-8F6097D4D996}" srcOrd="0" destOrd="0" presId="urn:microsoft.com/office/officeart/2005/8/layout/orgChart1"/>
    <dgm:cxn modelId="{48CF9BFE-BFBF-46F8-AC65-D6B121E34BCE}" srcId="{B25EB86C-9920-4DA2-81B9-DDDCF30EEB9E}" destId="{00CB2F25-4E9D-4A0C-8986-234340DF08E0}" srcOrd="0" destOrd="0" parTransId="{1BBBEDE8-8585-4D09-AFB6-E4319C026482}" sibTransId="{BB1E0004-EB89-45D4-B8E7-C564827C6847}"/>
    <dgm:cxn modelId="{2ECA19C8-FDBB-415C-98D1-92642D08C518}" srcId="{34961101-92E4-4A2A-8A91-2BCB165E82B5}" destId="{658990FA-D8D1-4518-8EFA-28DA99316485}" srcOrd="0" destOrd="0" parTransId="{B89F988B-ADB3-4203-A677-83D1E8CC57D6}" sibTransId="{28E5E798-0BE1-4C19-99DF-3BFE35F8604D}"/>
    <dgm:cxn modelId="{8874D1CD-B81E-477D-9229-EAC1FC8B0280}" type="presOf" srcId="{FDD46219-770C-41CF-A7C2-AEFDBB8E0345}" destId="{AE482B00-A8AE-4CEF-8BA9-D118728107EF}" srcOrd="1" destOrd="0" presId="urn:microsoft.com/office/officeart/2005/8/layout/orgChart1"/>
    <dgm:cxn modelId="{ABEF7CB5-559D-40B7-AD71-C0D91335B652}" type="presOf" srcId="{AF325EB1-44DE-4CB4-897C-0CFC254ACE37}" destId="{9F2686B4-1C00-499F-A44E-19803685BADF}" srcOrd="1" destOrd="0" presId="urn:microsoft.com/office/officeart/2005/8/layout/orgChart1"/>
    <dgm:cxn modelId="{7E7CD670-993D-4529-A4A2-E2317ED53085}" srcId="{FDD46219-770C-41CF-A7C2-AEFDBB8E0345}" destId="{B33E23E2-4F5D-4F94-938E-0E6B4A4D8EFD}" srcOrd="1" destOrd="0" parTransId="{E349949C-B595-4815-8E5D-29C23C88AA89}" sibTransId="{8E95C42F-A905-483D-B68B-11A0AB2F5E17}"/>
    <dgm:cxn modelId="{9BD46C01-4E20-4A55-A5C6-CC5E21539C48}" type="presOf" srcId="{CD142711-FB49-40CF-A1F0-75C863FC83EF}" destId="{A3BD6912-ADEF-4541-ACA1-DF696B240820}" srcOrd="0" destOrd="0" presId="urn:microsoft.com/office/officeart/2005/8/layout/orgChart1"/>
    <dgm:cxn modelId="{9642516C-84EE-4002-8289-64A03DA33027}" srcId="{B33E23E2-4F5D-4F94-938E-0E6B4A4D8EFD}" destId="{8A59BC52-6C9B-416A-99C4-B8C3EA195C13}" srcOrd="1" destOrd="0" parTransId="{680E850D-EBD5-4B2E-91F2-98BBE1DD003D}" sibTransId="{F2142884-D3EF-4FC0-9282-0E05B9A95E1F}"/>
    <dgm:cxn modelId="{84573DD3-CD4F-4289-9ABB-790076AC4714}" type="presOf" srcId="{9F5B88CA-3EF5-4859-BD6D-92C9358FD31F}" destId="{BC148687-5B6D-4162-9161-57E69968E86F}" srcOrd="0" destOrd="0" presId="urn:microsoft.com/office/officeart/2005/8/layout/orgChart1"/>
    <dgm:cxn modelId="{AD9F527D-7358-40E7-A506-61684431AD73}" type="presOf" srcId="{658990FA-D8D1-4518-8EFA-28DA99316485}" destId="{44A7650E-7972-4000-9CCA-9EAF11E31058}" srcOrd="0" destOrd="0" presId="urn:microsoft.com/office/officeart/2005/8/layout/orgChart1"/>
    <dgm:cxn modelId="{0573463E-9053-41DD-8C2E-CBF6A67C92C2}" type="presOf" srcId="{00CB2F25-4E9D-4A0C-8986-234340DF08E0}" destId="{69FF92A8-C4F5-440F-B833-B57A27A606CF}" srcOrd="0" destOrd="0" presId="urn:microsoft.com/office/officeart/2005/8/layout/orgChart1"/>
    <dgm:cxn modelId="{92A10DCC-FC2F-4422-B923-019136BF2540}" type="presOf" srcId="{00CB2F25-4E9D-4A0C-8986-234340DF08E0}" destId="{DD5DF5AF-A857-404E-86BC-221D95F49A4A}" srcOrd="1" destOrd="0" presId="urn:microsoft.com/office/officeart/2005/8/layout/orgChart1"/>
    <dgm:cxn modelId="{D5235C8D-0598-4C7E-9C93-3D57C2DAAA94}" type="presOf" srcId="{6A5EC692-262A-45C0-B432-39F2A9971B89}" destId="{0038D8A9-5E4D-43F8-96A6-72E74733DB5B}" srcOrd="0" destOrd="0" presId="urn:microsoft.com/office/officeart/2005/8/layout/orgChart1"/>
    <dgm:cxn modelId="{BF9B110F-51A9-4F42-A61B-47ADAA4065F9}" type="presOf" srcId="{AF325EB1-44DE-4CB4-897C-0CFC254ACE37}" destId="{27D2BBF8-E573-419F-A0E8-91B8C4384E08}" srcOrd="0" destOrd="0" presId="urn:microsoft.com/office/officeart/2005/8/layout/orgChart1"/>
    <dgm:cxn modelId="{D03720D2-C83E-46AF-B294-14F08E861D51}" type="presOf" srcId="{680E850D-EBD5-4B2E-91F2-98BBE1DD003D}" destId="{F0EB0EED-7C06-4F36-8A3E-414BEF20553A}" srcOrd="0" destOrd="0" presId="urn:microsoft.com/office/officeart/2005/8/layout/orgChart1"/>
    <dgm:cxn modelId="{02F447BF-6FC6-4981-A77A-AAACBEA7E7C9}" type="presOf" srcId="{B25EB86C-9920-4DA2-81B9-DDDCF30EEB9E}" destId="{3D3E7DFE-C616-40E4-A853-704509999E00}" srcOrd="0" destOrd="0" presId="urn:microsoft.com/office/officeart/2005/8/layout/orgChart1"/>
    <dgm:cxn modelId="{313A010A-AD64-4899-935E-0A483FD054C7}" type="presOf" srcId="{E349949C-B595-4815-8E5D-29C23C88AA89}" destId="{66D4D06D-C5AD-4502-A1DE-F3E47E0DED17}" srcOrd="0" destOrd="0" presId="urn:microsoft.com/office/officeart/2005/8/layout/orgChart1"/>
    <dgm:cxn modelId="{D4D43D5F-DB33-474C-8C84-4E65ABA4EE69}" type="presOf" srcId="{B33E23E2-4F5D-4F94-938E-0E6B4A4D8EFD}" destId="{FFC50F5B-6983-49F6-8EF1-C9AB265AAC54}" srcOrd="1" destOrd="0" presId="urn:microsoft.com/office/officeart/2005/8/layout/orgChart1"/>
    <dgm:cxn modelId="{E621DCD9-0C48-4BCF-9090-D707782162A8}" type="presOf" srcId="{3FB2ECA0-76EE-4D8F-8A0C-BE4106B3D25E}" destId="{F8DC796D-0282-4A7D-A06A-642AB344A079}" srcOrd="0" destOrd="0" presId="urn:microsoft.com/office/officeart/2005/8/layout/orgChart1"/>
    <dgm:cxn modelId="{54D83DF6-7256-4D4C-9D46-5E44C4D92A3A}" srcId="{00CB2F25-4E9D-4A0C-8986-234340DF08E0}" destId="{FDD46219-770C-41CF-A7C2-AEFDBB8E0345}" srcOrd="1" destOrd="0" parTransId="{43190E33-1779-45D1-8B1F-7A9B193C83BB}" sibTransId="{3C72AB74-702D-453A-BA9F-42813FB541AB}"/>
    <dgm:cxn modelId="{D612BA52-75B1-43C0-918B-3C527888A3E1}" type="presOf" srcId="{530E8221-362E-4FCD-A65F-24381E481991}" destId="{4982D171-CBE8-4F7E-81E4-6A22211D6A41}" srcOrd="1" destOrd="0" presId="urn:microsoft.com/office/officeart/2005/8/layout/orgChart1"/>
    <dgm:cxn modelId="{C193E353-EF55-43DF-8191-16E2F99CCBF8}" type="presOf" srcId="{530E8221-362E-4FCD-A65F-24381E481991}" destId="{8C293C66-EF6A-4CD9-8DC8-4729565587D2}" srcOrd="0" destOrd="0" presId="urn:microsoft.com/office/officeart/2005/8/layout/orgChart1"/>
    <dgm:cxn modelId="{717BAA76-2F38-413D-92EE-924AF5764BBE}" srcId="{FDD46219-770C-41CF-A7C2-AEFDBB8E0345}" destId="{78671C2A-4C55-4AB7-B2B0-FBA69167133D}" srcOrd="0" destOrd="0" parTransId="{2ACC4E37-E9B9-4166-AE23-18E8BD2746C1}" sibTransId="{F792EC38-DB11-41CD-9283-DF06819C197C}"/>
    <dgm:cxn modelId="{E2C19CDC-4338-4E3C-A0FF-2C201BD3571F}" type="presOf" srcId="{78671C2A-4C55-4AB7-B2B0-FBA69167133D}" destId="{D2B037FD-DA19-4440-9678-7DD0B953B229}" srcOrd="0" destOrd="0" presId="urn:microsoft.com/office/officeart/2005/8/layout/orgChart1"/>
    <dgm:cxn modelId="{799D0756-6B61-45F4-B539-0CBCB052941C}" type="presOf" srcId="{B33E23E2-4F5D-4F94-938E-0E6B4A4D8EFD}" destId="{A3FB0207-4BEB-4F9D-95F9-D054949E46F2}" srcOrd="0" destOrd="0" presId="urn:microsoft.com/office/officeart/2005/8/layout/orgChart1"/>
    <dgm:cxn modelId="{885B10C9-66EA-412F-B25A-4B5EFD1B6EB4}" type="presOf" srcId="{1726E5ED-123A-4A25-A0AD-8C02A7754830}" destId="{BB8DDC76-745B-4EE7-8163-BFF72C2E4DC9}" srcOrd="0" destOrd="0" presId="urn:microsoft.com/office/officeart/2005/8/layout/orgChart1"/>
    <dgm:cxn modelId="{77F01980-B8D8-4DC2-B07A-4802AEF2573A}" type="presOf" srcId="{FDD46219-770C-41CF-A7C2-AEFDBB8E0345}" destId="{135DD210-C696-4DA5-9AAE-74ABFD1428F2}" srcOrd="0" destOrd="0" presId="urn:microsoft.com/office/officeart/2005/8/layout/orgChart1"/>
    <dgm:cxn modelId="{93BF0CC2-F7F4-4BCA-B73A-BCA505FBBC60}" type="presParOf" srcId="{3D3E7DFE-C616-40E4-A853-704509999E00}" destId="{B43BEF35-A3DF-4D46-BE51-973F0E9ECE50}" srcOrd="0" destOrd="0" presId="urn:microsoft.com/office/officeart/2005/8/layout/orgChart1"/>
    <dgm:cxn modelId="{7CDB151C-DDD5-4392-93E2-C69224C82282}" type="presParOf" srcId="{B43BEF35-A3DF-4D46-BE51-973F0E9ECE50}" destId="{D96ADB50-5FAD-4799-A07A-2F5F8CC16438}" srcOrd="0" destOrd="0" presId="urn:microsoft.com/office/officeart/2005/8/layout/orgChart1"/>
    <dgm:cxn modelId="{9A6E04BB-2C53-445C-BFE0-A5023553DC2A}" type="presParOf" srcId="{D96ADB50-5FAD-4799-A07A-2F5F8CC16438}" destId="{69FF92A8-C4F5-440F-B833-B57A27A606CF}" srcOrd="0" destOrd="0" presId="urn:microsoft.com/office/officeart/2005/8/layout/orgChart1"/>
    <dgm:cxn modelId="{98F35048-679B-4CB5-825B-106AFCEA5C03}" type="presParOf" srcId="{D96ADB50-5FAD-4799-A07A-2F5F8CC16438}" destId="{DD5DF5AF-A857-404E-86BC-221D95F49A4A}" srcOrd="1" destOrd="0" presId="urn:microsoft.com/office/officeart/2005/8/layout/orgChart1"/>
    <dgm:cxn modelId="{1AEB9AF6-19F3-4AB7-8475-04CAFF7FC6B9}" type="presParOf" srcId="{B43BEF35-A3DF-4D46-BE51-973F0E9ECE50}" destId="{FCD587A3-2723-4B75-87FC-3B6AA09A80B4}" srcOrd="1" destOrd="0" presId="urn:microsoft.com/office/officeart/2005/8/layout/orgChart1"/>
    <dgm:cxn modelId="{FB626EF1-6AF3-4046-BCDB-F0B97ADC743F}" type="presParOf" srcId="{FCD587A3-2723-4B75-87FC-3B6AA09A80B4}" destId="{BB8DDC76-745B-4EE7-8163-BFF72C2E4DC9}" srcOrd="0" destOrd="0" presId="urn:microsoft.com/office/officeart/2005/8/layout/orgChart1"/>
    <dgm:cxn modelId="{E85157B8-822E-4882-9ABF-3737DCA16166}" type="presParOf" srcId="{FCD587A3-2723-4B75-87FC-3B6AA09A80B4}" destId="{70E8CEC8-9DD7-4307-99FA-0D19CDCA5773}" srcOrd="1" destOrd="0" presId="urn:microsoft.com/office/officeart/2005/8/layout/orgChart1"/>
    <dgm:cxn modelId="{278E1EE9-5CA5-4FEE-9437-10D188863BAF}" type="presParOf" srcId="{70E8CEC8-9DD7-4307-99FA-0D19CDCA5773}" destId="{0C5D154F-5E53-4C2E-B5D0-612064AAA824}" srcOrd="0" destOrd="0" presId="urn:microsoft.com/office/officeart/2005/8/layout/orgChart1"/>
    <dgm:cxn modelId="{3F3B4BE6-1E9D-4869-9F4F-71646482849B}" type="presParOf" srcId="{0C5D154F-5E53-4C2E-B5D0-612064AAA824}" destId="{27D2BBF8-E573-419F-A0E8-91B8C4384E08}" srcOrd="0" destOrd="0" presId="urn:microsoft.com/office/officeart/2005/8/layout/orgChart1"/>
    <dgm:cxn modelId="{C1AEEE7B-FF58-48C5-8258-009593F3FC08}" type="presParOf" srcId="{0C5D154F-5E53-4C2E-B5D0-612064AAA824}" destId="{9F2686B4-1C00-499F-A44E-19803685BADF}" srcOrd="1" destOrd="0" presId="urn:microsoft.com/office/officeart/2005/8/layout/orgChart1"/>
    <dgm:cxn modelId="{EC6C80EF-88ED-4F9D-AEE1-07240EA4D5EA}" type="presParOf" srcId="{70E8CEC8-9DD7-4307-99FA-0D19CDCA5773}" destId="{67741DEE-2FD1-469E-A6AD-33FFB5DF9DBA}" srcOrd="1" destOrd="0" presId="urn:microsoft.com/office/officeart/2005/8/layout/orgChart1"/>
    <dgm:cxn modelId="{5AA01700-FC0E-4E11-986F-665FD6331DF1}" type="presParOf" srcId="{67741DEE-2FD1-469E-A6AD-33FFB5DF9DBA}" destId="{DAD959B3-3CE9-478B-B71E-5EAD225A8D74}" srcOrd="0" destOrd="0" presId="urn:microsoft.com/office/officeart/2005/8/layout/orgChart1"/>
    <dgm:cxn modelId="{8B8D45B2-F7DA-4FD0-B665-E1FAA6624578}" type="presParOf" srcId="{67741DEE-2FD1-469E-A6AD-33FFB5DF9DBA}" destId="{132DE24A-648F-4013-99FB-38C7E246C4B4}" srcOrd="1" destOrd="0" presId="urn:microsoft.com/office/officeart/2005/8/layout/orgChart1"/>
    <dgm:cxn modelId="{958F19B5-1BCA-4965-805D-DC81E354E2C7}" type="presParOf" srcId="{132DE24A-648F-4013-99FB-38C7E246C4B4}" destId="{8160DC23-862B-4D23-B558-2E61F494BAF6}" srcOrd="0" destOrd="0" presId="urn:microsoft.com/office/officeart/2005/8/layout/orgChart1"/>
    <dgm:cxn modelId="{4FDD5778-A2EA-44F1-8D02-310AB7AC0C21}" type="presParOf" srcId="{8160DC23-862B-4D23-B558-2E61F494BAF6}" destId="{10613131-C488-4ACC-A8A3-F03ACCC9B35A}" srcOrd="0" destOrd="0" presId="urn:microsoft.com/office/officeart/2005/8/layout/orgChart1"/>
    <dgm:cxn modelId="{B12C810A-9A0F-4729-AE63-C0799E2E75D3}" type="presParOf" srcId="{8160DC23-862B-4D23-B558-2E61F494BAF6}" destId="{8256FEA1-A75B-4D39-975C-B5D6F0419921}" srcOrd="1" destOrd="0" presId="urn:microsoft.com/office/officeart/2005/8/layout/orgChart1"/>
    <dgm:cxn modelId="{74B81801-18C2-4887-935A-C96516A6EBFD}" type="presParOf" srcId="{132DE24A-648F-4013-99FB-38C7E246C4B4}" destId="{5BFA490B-6A5E-4733-931B-F75D495F34EC}" srcOrd="1" destOrd="0" presId="urn:microsoft.com/office/officeart/2005/8/layout/orgChart1"/>
    <dgm:cxn modelId="{90EBF877-0DE8-49BE-B0E6-E7991B85C5FB}" type="presParOf" srcId="{5BFA490B-6A5E-4733-931B-F75D495F34EC}" destId="{EB4ADD1B-5AE8-44FD-9073-7CE4B11C29F9}" srcOrd="0" destOrd="0" presId="urn:microsoft.com/office/officeart/2005/8/layout/orgChart1"/>
    <dgm:cxn modelId="{708D4FC8-F157-47B7-BB78-6206562F7179}" type="presParOf" srcId="{5BFA490B-6A5E-4733-931B-F75D495F34EC}" destId="{4AA10CF5-5249-4B08-94D7-431A1A4583CE}" srcOrd="1" destOrd="0" presId="urn:microsoft.com/office/officeart/2005/8/layout/orgChart1"/>
    <dgm:cxn modelId="{1C657461-3345-4765-80FD-F6039E891C0A}" type="presParOf" srcId="{4AA10CF5-5249-4B08-94D7-431A1A4583CE}" destId="{C54575D2-5C2B-413F-8888-E8FF35D5408A}" srcOrd="0" destOrd="0" presId="urn:microsoft.com/office/officeart/2005/8/layout/orgChart1"/>
    <dgm:cxn modelId="{69A5A17A-6ADA-4404-9FCB-FF3231BCD3D6}" type="presParOf" srcId="{C54575D2-5C2B-413F-8888-E8FF35D5408A}" destId="{44A7650E-7972-4000-9CCA-9EAF11E31058}" srcOrd="0" destOrd="0" presId="urn:microsoft.com/office/officeart/2005/8/layout/orgChart1"/>
    <dgm:cxn modelId="{6C1863BF-E42B-4E91-85FE-190CB4C73F62}" type="presParOf" srcId="{C54575D2-5C2B-413F-8888-E8FF35D5408A}" destId="{9F85F4B9-8A99-4145-93C9-35C65C2D842B}" srcOrd="1" destOrd="0" presId="urn:microsoft.com/office/officeart/2005/8/layout/orgChart1"/>
    <dgm:cxn modelId="{2BDACEBC-F7A9-45EC-A53E-CC488104E77D}" type="presParOf" srcId="{4AA10CF5-5249-4B08-94D7-431A1A4583CE}" destId="{E0486944-FAFF-4725-88B6-4B953EC75D15}" srcOrd="1" destOrd="0" presId="urn:microsoft.com/office/officeart/2005/8/layout/orgChart1"/>
    <dgm:cxn modelId="{4538D32B-5BE5-4134-9916-32ECE5BDF644}" type="presParOf" srcId="{4AA10CF5-5249-4B08-94D7-431A1A4583CE}" destId="{4703D7E6-9C02-46E2-89C6-E0A637522144}" srcOrd="2" destOrd="0" presId="urn:microsoft.com/office/officeart/2005/8/layout/orgChart1"/>
    <dgm:cxn modelId="{84398D1E-8749-4948-93BD-FCDFD3A0C11B}" type="presParOf" srcId="{132DE24A-648F-4013-99FB-38C7E246C4B4}" destId="{B83CF144-46A5-4E52-9D79-75F51188231B}" srcOrd="2" destOrd="0" presId="urn:microsoft.com/office/officeart/2005/8/layout/orgChart1"/>
    <dgm:cxn modelId="{B79E4435-0805-43F7-9468-E6281E202611}" type="presParOf" srcId="{70E8CEC8-9DD7-4307-99FA-0D19CDCA5773}" destId="{7DFC701D-5AD6-4075-9ED7-5F608E97D6FA}" srcOrd="2" destOrd="0" presId="urn:microsoft.com/office/officeart/2005/8/layout/orgChart1"/>
    <dgm:cxn modelId="{3687F733-CA8D-4275-891C-3FF087A0FE62}" type="presParOf" srcId="{FCD587A3-2723-4B75-87FC-3B6AA09A80B4}" destId="{89FF4F25-0E90-4E20-9AD8-69631687BC6F}" srcOrd="2" destOrd="0" presId="urn:microsoft.com/office/officeart/2005/8/layout/orgChart1"/>
    <dgm:cxn modelId="{BF5A0AD3-7564-48BB-B7D0-0A88EAB16A29}" type="presParOf" srcId="{FCD587A3-2723-4B75-87FC-3B6AA09A80B4}" destId="{4CAB1447-2A43-41DF-A67B-D63DF0784B03}" srcOrd="3" destOrd="0" presId="urn:microsoft.com/office/officeart/2005/8/layout/orgChart1"/>
    <dgm:cxn modelId="{183A4F8D-1F37-4CB6-9C84-F6B570CCEC12}" type="presParOf" srcId="{4CAB1447-2A43-41DF-A67B-D63DF0784B03}" destId="{FA102FBA-CFBF-420F-8778-89D321B51124}" srcOrd="0" destOrd="0" presId="urn:microsoft.com/office/officeart/2005/8/layout/orgChart1"/>
    <dgm:cxn modelId="{AB68861F-DA3C-4851-B67B-AEAF12B457CC}" type="presParOf" srcId="{FA102FBA-CFBF-420F-8778-89D321B51124}" destId="{135DD210-C696-4DA5-9AAE-74ABFD1428F2}" srcOrd="0" destOrd="0" presId="urn:microsoft.com/office/officeart/2005/8/layout/orgChart1"/>
    <dgm:cxn modelId="{BF16CB13-8A76-416E-92A2-F7EE6D264849}" type="presParOf" srcId="{FA102FBA-CFBF-420F-8778-89D321B51124}" destId="{AE482B00-A8AE-4CEF-8BA9-D118728107EF}" srcOrd="1" destOrd="0" presId="urn:microsoft.com/office/officeart/2005/8/layout/orgChart1"/>
    <dgm:cxn modelId="{4165924A-0C36-4F4F-B056-FBE0137BED7D}" type="presParOf" srcId="{4CAB1447-2A43-41DF-A67B-D63DF0784B03}" destId="{7EB3CDF7-F543-4F28-917D-0D5D6D69B01C}" srcOrd="1" destOrd="0" presId="urn:microsoft.com/office/officeart/2005/8/layout/orgChart1"/>
    <dgm:cxn modelId="{E6BCDFD8-D55A-42D0-AD4B-34CC66756B8B}" type="presParOf" srcId="{7EB3CDF7-F543-4F28-917D-0D5D6D69B01C}" destId="{EECD3D38-B00E-4CAF-8174-8F6097D4D996}" srcOrd="0" destOrd="0" presId="urn:microsoft.com/office/officeart/2005/8/layout/orgChart1"/>
    <dgm:cxn modelId="{6215D1AF-0AF7-4F57-A2B9-1E136DF32D20}" type="presParOf" srcId="{7EB3CDF7-F543-4F28-917D-0D5D6D69B01C}" destId="{98A73EE0-CABB-478C-B4DB-7489F57A1C91}" srcOrd="1" destOrd="0" presId="urn:microsoft.com/office/officeart/2005/8/layout/orgChart1"/>
    <dgm:cxn modelId="{608323F3-7121-4BDF-9717-18A1F4E0065F}" type="presParOf" srcId="{98A73EE0-CABB-478C-B4DB-7489F57A1C91}" destId="{58EFDA28-B442-4DFE-A9EA-5FA733E9C6C5}" srcOrd="0" destOrd="0" presId="urn:microsoft.com/office/officeart/2005/8/layout/orgChart1"/>
    <dgm:cxn modelId="{4F370572-51E7-414F-9EC2-9234BD7E51ED}" type="presParOf" srcId="{58EFDA28-B442-4DFE-A9EA-5FA733E9C6C5}" destId="{D2B037FD-DA19-4440-9678-7DD0B953B229}" srcOrd="0" destOrd="0" presId="urn:microsoft.com/office/officeart/2005/8/layout/orgChart1"/>
    <dgm:cxn modelId="{CDE1FA82-AF52-47DD-9670-8BE358863D4D}" type="presParOf" srcId="{58EFDA28-B442-4DFE-A9EA-5FA733E9C6C5}" destId="{93AE2E0A-82BF-4A17-800E-5043E716C6AD}" srcOrd="1" destOrd="0" presId="urn:microsoft.com/office/officeart/2005/8/layout/orgChart1"/>
    <dgm:cxn modelId="{9CFCDB3B-8ACC-4492-A037-691C9B1CD0D7}" type="presParOf" srcId="{98A73EE0-CABB-478C-B4DB-7489F57A1C91}" destId="{D3C7D27B-0359-479C-B18C-F786777FD3D7}" srcOrd="1" destOrd="0" presId="urn:microsoft.com/office/officeart/2005/8/layout/orgChart1"/>
    <dgm:cxn modelId="{FF03B8FF-7B88-4AA5-9F42-AEF3C3F6D728}" type="presParOf" srcId="{D3C7D27B-0359-479C-B18C-F786777FD3D7}" destId="{0038D8A9-5E4D-43F8-96A6-72E74733DB5B}" srcOrd="0" destOrd="0" presId="urn:microsoft.com/office/officeart/2005/8/layout/orgChart1"/>
    <dgm:cxn modelId="{6A24B58A-E856-4167-A813-4809053AEA86}" type="presParOf" srcId="{D3C7D27B-0359-479C-B18C-F786777FD3D7}" destId="{094FC046-D48C-4A82-9914-35A19938F4C2}" srcOrd="1" destOrd="0" presId="urn:microsoft.com/office/officeart/2005/8/layout/orgChart1"/>
    <dgm:cxn modelId="{83693D92-A69D-4A9E-90BB-0FC78F8D434D}" type="presParOf" srcId="{094FC046-D48C-4A82-9914-35A19938F4C2}" destId="{511C4C2B-AA6C-4501-A1E3-1DA619D40016}" srcOrd="0" destOrd="0" presId="urn:microsoft.com/office/officeart/2005/8/layout/orgChart1"/>
    <dgm:cxn modelId="{6C5E093B-D560-4354-AF4C-3207B9B96CF8}" type="presParOf" srcId="{511C4C2B-AA6C-4501-A1E3-1DA619D40016}" destId="{A3BD6912-ADEF-4541-ACA1-DF696B240820}" srcOrd="0" destOrd="0" presId="urn:microsoft.com/office/officeart/2005/8/layout/orgChart1"/>
    <dgm:cxn modelId="{9DD2220D-09D5-4903-B639-A7E541C29E40}" type="presParOf" srcId="{511C4C2B-AA6C-4501-A1E3-1DA619D40016}" destId="{94539E4D-4ECE-42D4-9907-B354CC0A27E9}" srcOrd="1" destOrd="0" presId="urn:microsoft.com/office/officeart/2005/8/layout/orgChart1"/>
    <dgm:cxn modelId="{F8FF1E1D-E0B5-408B-9F94-173DACA6CDF7}" type="presParOf" srcId="{094FC046-D48C-4A82-9914-35A19938F4C2}" destId="{4F00E6C8-923B-4C8A-9548-D2795FC5FDC6}" srcOrd="1" destOrd="0" presId="urn:microsoft.com/office/officeart/2005/8/layout/orgChart1"/>
    <dgm:cxn modelId="{D4B1D280-B74F-4563-8ECA-17530A7442EF}" type="presParOf" srcId="{094FC046-D48C-4A82-9914-35A19938F4C2}" destId="{D2EAC886-8DA5-47CA-8B12-8D19B8952BFD}" srcOrd="2" destOrd="0" presId="urn:microsoft.com/office/officeart/2005/8/layout/orgChart1"/>
    <dgm:cxn modelId="{48B731A7-1DC7-44C2-88CB-0EC8AB083FAF}" type="presParOf" srcId="{98A73EE0-CABB-478C-B4DB-7489F57A1C91}" destId="{11ED0E3B-3A34-4384-A096-DE86717C2885}" srcOrd="2" destOrd="0" presId="urn:microsoft.com/office/officeart/2005/8/layout/orgChart1"/>
    <dgm:cxn modelId="{A3DF4681-4643-4572-A521-1B5E5CDE07EC}" type="presParOf" srcId="{7EB3CDF7-F543-4F28-917D-0D5D6D69B01C}" destId="{66D4D06D-C5AD-4502-A1DE-F3E47E0DED17}" srcOrd="2" destOrd="0" presId="urn:microsoft.com/office/officeart/2005/8/layout/orgChart1"/>
    <dgm:cxn modelId="{8E5BCF81-E85E-4E22-BAB8-58D71896932F}" type="presParOf" srcId="{7EB3CDF7-F543-4F28-917D-0D5D6D69B01C}" destId="{63B46027-F6D5-4DC9-AA97-1D3E81607B85}" srcOrd="3" destOrd="0" presId="urn:microsoft.com/office/officeart/2005/8/layout/orgChart1"/>
    <dgm:cxn modelId="{3D877C80-F2D7-461E-8CBA-84BBEB79FD93}" type="presParOf" srcId="{63B46027-F6D5-4DC9-AA97-1D3E81607B85}" destId="{68B0A2EE-CFBC-47E3-BEC2-7093C83945EB}" srcOrd="0" destOrd="0" presId="urn:microsoft.com/office/officeart/2005/8/layout/orgChart1"/>
    <dgm:cxn modelId="{59B41588-35A6-4922-BBCB-76CE910D969B}" type="presParOf" srcId="{68B0A2EE-CFBC-47E3-BEC2-7093C83945EB}" destId="{A3FB0207-4BEB-4F9D-95F9-D054949E46F2}" srcOrd="0" destOrd="0" presId="urn:microsoft.com/office/officeart/2005/8/layout/orgChart1"/>
    <dgm:cxn modelId="{5C8EDC4A-0434-461C-820D-EE3EAE1A198E}" type="presParOf" srcId="{68B0A2EE-CFBC-47E3-BEC2-7093C83945EB}" destId="{FFC50F5B-6983-49F6-8EF1-C9AB265AAC54}" srcOrd="1" destOrd="0" presId="urn:microsoft.com/office/officeart/2005/8/layout/orgChart1"/>
    <dgm:cxn modelId="{DA7BA9E7-047C-42F6-AD60-6585CDECC368}" type="presParOf" srcId="{63B46027-F6D5-4DC9-AA97-1D3E81607B85}" destId="{19D15C2F-A3CE-4DDD-BDF5-1A2566731CC1}" srcOrd="1" destOrd="0" presId="urn:microsoft.com/office/officeart/2005/8/layout/orgChart1"/>
    <dgm:cxn modelId="{834383ED-9267-4971-9F23-4307095E423B}" type="presParOf" srcId="{19D15C2F-A3CE-4DDD-BDF5-1A2566731CC1}" destId="{F8DC796D-0282-4A7D-A06A-642AB344A079}" srcOrd="0" destOrd="0" presId="urn:microsoft.com/office/officeart/2005/8/layout/orgChart1"/>
    <dgm:cxn modelId="{77B808F7-B4BF-4B76-826B-3AF614FB4E1C}" type="presParOf" srcId="{19D15C2F-A3CE-4DDD-BDF5-1A2566731CC1}" destId="{45C42029-5F44-43D3-8B1E-42E593AFD29F}" srcOrd="1" destOrd="0" presId="urn:microsoft.com/office/officeart/2005/8/layout/orgChart1"/>
    <dgm:cxn modelId="{EEF1BA54-C112-424B-A4EB-13DE40E10DDA}" type="presParOf" srcId="{45C42029-5F44-43D3-8B1E-42E593AFD29F}" destId="{54BCB47E-2651-4404-82F3-6EFC331BE25B}" srcOrd="0" destOrd="0" presId="urn:microsoft.com/office/officeart/2005/8/layout/orgChart1"/>
    <dgm:cxn modelId="{95F572BF-29ED-4F5B-A8EC-86EF8A051B7A}" type="presParOf" srcId="{54BCB47E-2651-4404-82F3-6EFC331BE25B}" destId="{8C293C66-EF6A-4CD9-8DC8-4729565587D2}" srcOrd="0" destOrd="0" presId="urn:microsoft.com/office/officeart/2005/8/layout/orgChart1"/>
    <dgm:cxn modelId="{014A7CC2-184E-4F44-A178-555F8EED8394}" type="presParOf" srcId="{54BCB47E-2651-4404-82F3-6EFC331BE25B}" destId="{4982D171-CBE8-4F7E-81E4-6A22211D6A41}" srcOrd="1" destOrd="0" presId="urn:microsoft.com/office/officeart/2005/8/layout/orgChart1"/>
    <dgm:cxn modelId="{5326E73A-B1FA-4418-AFF3-A1D90784B373}" type="presParOf" srcId="{45C42029-5F44-43D3-8B1E-42E593AFD29F}" destId="{DDEBACB9-26D5-4FC2-A691-C38E1EE276B8}" srcOrd="1" destOrd="0" presId="urn:microsoft.com/office/officeart/2005/8/layout/orgChart1"/>
    <dgm:cxn modelId="{A4B71E07-7AA3-4E33-8F93-3D69D49D8345}" type="presParOf" srcId="{45C42029-5F44-43D3-8B1E-42E593AFD29F}" destId="{C1596470-0AFA-499D-B3C8-6B310850A974}" srcOrd="2" destOrd="0" presId="urn:microsoft.com/office/officeart/2005/8/layout/orgChart1"/>
    <dgm:cxn modelId="{EAC53FE0-46E4-47CE-B396-6637B9ADFE21}" type="presParOf" srcId="{19D15C2F-A3CE-4DDD-BDF5-1A2566731CC1}" destId="{F0EB0EED-7C06-4F36-8A3E-414BEF20553A}" srcOrd="2" destOrd="0" presId="urn:microsoft.com/office/officeart/2005/8/layout/orgChart1"/>
    <dgm:cxn modelId="{5CC83251-F3DF-4368-BF70-CA5D1EEC82C3}" type="presParOf" srcId="{19D15C2F-A3CE-4DDD-BDF5-1A2566731CC1}" destId="{D1C9BBF4-0D2D-4538-AD5B-443F4233CAD4}" srcOrd="3" destOrd="0" presId="urn:microsoft.com/office/officeart/2005/8/layout/orgChart1"/>
    <dgm:cxn modelId="{314DA9E3-DAC7-45E7-8D13-C65996B79B73}" type="presParOf" srcId="{D1C9BBF4-0D2D-4538-AD5B-443F4233CAD4}" destId="{3E7D51B5-D4D0-4ACD-B4DB-F17038932B7E}" srcOrd="0" destOrd="0" presId="urn:microsoft.com/office/officeart/2005/8/layout/orgChart1"/>
    <dgm:cxn modelId="{7B2BB552-2156-43A3-A52D-3BFA994253F2}" type="presParOf" srcId="{3E7D51B5-D4D0-4ACD-B4DB-F17038932B7E}" destId="{F281127D-57AE-4111-BF5E-1A0E8FBCC34C}" srcOrd="0" destOrd="0" presId="urn:microsoft.com/office/officeart/2005/8/layout/orgChart1"/>
    <dgm:cxn modelId="{CFDED583-0D08-4240-9203-BC9E36A373D9}" type="presParOf" srcId="{3E7D51B5-D4D0-4ACD-B4DB-F17038932B7E}" destId="{C38BB48D-FF89-45F3-9482-FA0462AEF473}" srcOrd="1" destOrd="0" presId="urn:microsoft.com/office/officeart/2005/8/layout/orgChart1"/>
    <dgm:cxn modelId="{94796157-B0CF-44D7-8508-1512796789E8}" type="presParOf" srcId="{D1C9BBF4-0D2D-4538-AD5B-443F4233CAD4}" destId="{C41A26AC-6862-4B20-8932-2C78C68F8F97}" srcOrd="1" destOrd="0" presId="urn:microsoft.com/office/officeart/2005/8/layout/orgChart1"/>
    <dgm:cxn modelId="{31492B82-C649-41ED-ADFC-6B736389905C}" type="presParOf" srcId="{D1C9BBF4-0D2D-4538-AD5B-443F4233CAD4}" destId="{2E228A50-7FB8-4304-A46B-DF947C64D1A2}" srcOrd="2" destOrd="0" presId="urn:microsoft.com/office/officeart/2005/8/layout/orgChart1"/>
    <dgm:cxn modelId="{8BB5F692-8A9C-48E5-A70F-199B274FD12D}" type="presParOf" srcId="{19D15C2F-A3CE-4DDD-BDF5-1A2566731CC1}" destId="{BC148687-5B6D-4162-9161-57E69968E86F}" srcOrd="4" destOrd="0" presId="urn:microsoft.com/office/officeart/2005/8/layout/orgChart1"/>
    <dgm:cxn modelId="{1A1A6830-A670-42A7-883F-96B30C2BE252}" type="presParOf" srcId="{19D15C2F-A3CE-4DDD-BDF5-1A2566731CC1}" destId="{FC96F56E-F3A7-456C-AD1F-04A3BF551C2B}" srcOrd="5" destOrd="0" presId="urn:microsoft.com/office/officeart/2005/8/layout/orgChart1"/>
    <dgm:cxn modelId="{7E5BFF5A-36A5-4810-ACF0-369C8461373C}" type="presParOf" srcId="{FC96F56E-F3A7-456C-AD1F-04A3BF551C2B}" destId="{07EFBE34-8F19-46FA-BD6A-42F310940B6B}" srcOrd="0" destOrd="0" presId="urn:microsoft.com/office/officeart/2005/8/layout/orgChart1"/>
    <dgm:cxn modelId="{773F1459-0E8B-49E5-8F41-6A7380022DE1}" type="presParOf" srcId="{07EFBE34-8F19-46FA-BD6A-42F310940B6B}" destId="{A2FA8FCD-A91E-4889-839A-B74940BC2B63}" srcOrd="0" destOrd="0" presId="urn:microsoft.com/office/officeart/2005/8/layout/orgChart1"/>
    <dgm:cxn modelId="{4374ADBF-2417-4F3D-85EE-428C19CDF2E2}" type="presParOf" srcId="{07EFBE34-8F19-46FA-BD6A-42F310940B6B}" destId="{576352E8-7629-4618-A295-88A917D57717}" srcOrd="1" destOrd="0" presId="urn:microsoft.com/office/officeart/2005/8/layout/orgChart1"/>
    <dgm:cxn modelId="{0A28BDB2-2645-4F31-B2CF-CF3978A7445C}" type="presParOf" srcId="{FC96F56E-F3A7-456C-AD1F-04A3BF551C2B}" destId="{A85E6FF1-3D49-4BEE-A38D-AEA27A8B78E6}" srcOrd="1" destOrd="0" presId="urn:microsoft.com/office/officeart/2005/8/layout/orgChart1"/>
    <dgm:cxn modelId="{B622F49D-CCE2-4B20-B0AD-7F07DDC019F1}" type="presParOf" srcId="{FC96F56E-F3A7-456C-AD1F-04A3BF551C2B}" destId="{65B80EE5-DBB7-40E6-83A7-8C3D4E20E2C1}" srcOrd="2" destOrd="0" presId="urn:microsoft.com/office/officeart/2005/8/layout/orgChart1"/>
    <dgm:cxn modelId="{70E0C6D8-D893-4081-9079-BDF62366C929}" type="presParOf" srcId="{63B46027-F6D5-4DC9-AA97-1D3E81607B85}" destId="{741D2631-9177-4C4B-AF90-082B6892F67A}" srcOrd="2" destOrd="0" presId="urn:microsoft.com/office/officeart/2005/8/layout/orgChart1"/>
    <dgm:cxn modelId="{7B67A331-0969-4DB7-8D8C-FDB3F6F0E40C}" type="presParOf" srcId="{4CAB1447-2A43-41DF-A67B-D63DF0784B03}" destId="{0D38FCE1-3343-421A-945D-E8C64AC4D7CC}" srcOrd="2" destOrd="0" presId="urn:microsoft.com/office/officeart/2005/8/layout/orgChart1"/>
    <dgm:cxn modelId="{4A8D6597-1D74-4B1B-8E86-3581909EFEF8}" type="presParOf" srcId="{B43BEF35-A3DF-4D46-BE51-973F0E9ECE50}" destId="{6D0E7FDF-1A1D-4286-9E3E-2F99C4FA39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0AB92A-87E2-4D88-B0FA-111589C7DCF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IN"/>
        </a:p>
      </dgm:t>
    </dgm:pt>
    <dgm:pt modelId="{42489EA4-931C-44AE-9191-E6E15E1C1097}">
      <dgm:prSet phldrT="[Text]"/>
      <dgm:spPr/>
      <dgm:t>
        <a:bodyPr/>
        <a:lstStyle/>
        <a:p>
          <a:r>
            <a:rPr lang="en-US" dirty="0" smtClean="0"/>
            <a:t>Node</a:t>
          </a:r>
          <a:endParaRPr lang="en-IN" dirty="0"/>
        </a:p>
      </dgm:t>
    </dgm:pt>
    <dgm:pt modelId="{2CE9B085-3B7B-40B8-AC70-1BCE2FD948E8}" type="parTrans" cxnId="{A8F1A84B-2CF1-4C66-B03C-64C7425968C1}">
      <dgm:prSet/>
      <dgm:spPr/>
      <dgm:t>
        <a:bodyPr/>
        <a:lstStyle/>
        <a:p>
          <a:endParaRPr lang="en-IN"/>
        </a:p>
      </dgm:t>
    </dgm:pt>
    <dgm:pt modelId="{3A4F8708-1D5A-49E4-9B51-66F671B05B63}" type="sibTrans" cxnId="{A8F1A84B-2CF1-4C66-B03C-64C7425968C1}">
      <dgm:prSet/>
      <dgm:spPr/>
      <dgm:t>
        <a:bodyPr/>
        <a:lstStyle/>
        <a:p>
          <a:endParaRPr lang="en-IN"/>
        </a:p>
      </dgm:t>
    </dgm:pt>
    <dgm:pt modelId="{3619427A-CC40-4DAF-9C9E-1BF3A1C8D300}">
      <dgm:prSet phldrT="[Text]"/>
      <dgm:spPr/>
      <dgm:t>
        <a:bodyPr/>
        <a:lstStyle/>
        <a:p>
          <a:r>
            <a:rPr lang="en-IN" b="0" i="0" dirty="0" smtClean="0"/>
            <a:t>connectivity-matrices</a:t>
          </a:r>
          <a:endParaRPr lang="en-IN" dirty="0"/>
        </a:p>
      </dgm:t>
    </dgm:pt>
    <dgm:pt modelId="{B19EA2B5-07E7-4A22-8F9F-1C24B12F9864}" type="parTrans" cxnId="{C857C0E2-6B5F-42CE-9606-C142B2492C95}">
      <dgm:prSet/>
      <dgm:spPr/>
      <dgm:t>
        <a:bodyPr/>
        <a:lstStyle/>
        <a:p>
          <a:endParaRPr lang="en-IN"/>
        </a:p>
      </dgm:t>
    </dgm:pt>
    <dgm:pt modelId="{97C1870C-75B3-40AA-9C5D-B5CB27F13F97}" type="sibTrans" cxnId="{C857C0E2-6B5F-42CE-9606-C142B2492C95}">
      <dgm:prSet/>
      <dgm:spPr/>
      <dgm:t>
        <a:bodyPr/>
        <a:lstStyle/>
        <a:p>
          <a:endParaRPr lang="en-IN"/>
        </a:p>
      </dgm:t>
    </dgm:pt>
    <dgm:pt modelId="{99F8D923-A856-4F57-A085-479CA89EFCA1}">
      <dgm:prSet phldrT="[Text]"/>
      <dgm:spPr/>
      <dgm:t>
        <a:bodyPr/>
        <a:lstStyle/>
        <a:p>
          <a:r>
            <a:rPr lang="en-US" dirty="0" smtClean="0"/>
            <a:t>underlay</a:t>
          </a:r>
          <a:endParaRPr lang="en-IN" dirty="0"/>
        </a:p>
      </dgm:t>
    </dgm:pt>
    <dgm:pt modelId="{8FCA4F6B-635B-4E88-8D99-F67E2AB48419}" type="parTrans" cxnId="{6CA1D294-AB71-4845-8618-ABBAC25F3530}">
      <dgm:prSet/>
      <dgm:spPr/>
      <dgm:t>
        <a:bodyPr/>
        <a:lstStyle/>
        <a:p>
          <a:endParaRPr lang="en-IN"/>
        </a:p>
      </dgm:t>
    </dgm:pt>
    <dgm:pt modelId="{6076A074-4180-45F5-9F1B-139A41C7FECA}" type="sibTrans" cxnId="{6CA1D294-AB71-4845-8618-ABBAC25F3530}">
      <dgm:prSet/>
      <dgm:spPr/>
      <dgm:t>
        <a:bodyPr/>
        <a:lstStyle/>
        <a:p>
          <a:endParaRPr lang="en-IN"/>
        </a:p>
      </dgm:t>
    </dgm:pt>
    <dgm:pt modelId="{EA9793EE-CEA8-48D3-A0F5-B749068211CE}">
      <dgm:prSet phldrT="[Text]"/>
      <dgm:spPr/>
      <dgm:t>
        <a:bodyPr/>
        <a:lstStyle/>
        <a:p>
          <a:r>
            <a:rPr lang="en-US" dirty="0" smtClean="0"/>
            <a:t>primary-path</a:t>
          </a:r>
          <a:endParaRPr lang="en-IN" dirty="0"/>
        </a:p>
      </dgm:t>
    </dgm:pt>
    <dgm:pt modelId="{F07D1CB1-C13D-417E-A9E9-2E46DEB5FCE5}" type="parTrans" cxnId="{810BC9AD-65D3-4410-87F4-F4E9A632DEFF}">
      <dgm:prSet/>
      <dgm:spPr/>
      <dgm:t>
        <a:bodyPr/>
        <a:lstStyle/>
        <a:p>
          <a:endParaRPr lang="en-IN"/>
        </a:p>
      </dgm:t>
    </dgm:pt>
    <dgm:pt modelId="{B5878C6C-5C37-439E-8631-24DBF0AD5401}" type="sibTrans" cxnId="{810BC9AD-65D3-4410-87F4-F4E9A632DEFF}">
      <dgm:prSet/>
      <dgm:spPr/>
      <dgm:t>
        <a:bodyPr/>
        <a:lstStyle/>
        <a:p>
          <a:endParaRPr lang="en-IN"/>
        </a:p>
      </dgm:t>
    </dgm:pt>
    <dgm:pt modelId="{EE836F6D-CB46-4BB8-A57C-9D366EBBF3F7}">
      <dgm:prSet phldrT="[Text]"/>
      <dgm:spPr/>
      <dgm:t>
        <a:bodyPr/>
        <a:lstStyle/>
        <a:p>
          <a:r>
            <a:rPr lang="en-IN" b="0" i="0" dirty="0" smtClean="0"/>
            <a:t>path-constraints</a:t>
          </a:r>
          <a:endParaRPr lang="en-IN" dirty="0"/>
        </a:p>
      </dgm:t>
    </dgm:pt>
    <dgm:pt modelId="{086F7281-3E41-4D5B-8950-BAAF797864FA}" type="parTrans" cxnId="{5BEA767B-F324-4559-BE15-DFE42A1739FA}">
      <dgm:prSet/>
      <dgm:spPr/>
      <dgm:t>
        <a:bodyPr/>
        <a:lstStyle/>
        <a:p>
          <a:endParaRPr lang="en-IN"/>
        </a:p>
      </dgm:t>
    </dgm:pt>
    <dgm:pt modelId="{98BB6B3B-539C-4AA6-8DD4-16BD199C2C21}" type="sibTrans" cxnId="{5BEA767B-F324-4559-BE15-DFE42A1739FA}">
      <dgm:prSet/>
      <dgm:spPr/>
      <dgm:t>
        <a:bodyPr/>
        <a:lstStyle/>
        <a:p>
          <a:endParaRPr lang="en-IN"/>
        </a:p>
      </dgm:t>
    </dgm:pt>
    <dgm:pt modelId="{3A2D4EDB-8CC6-49F3-B3AC-F7362E4FE931}">
      <dgm:prSet phldrT="[Text]"/>
      <dgm:spPr/>
      <dgm:t>
        <a:bodyPr/>
        <a:lstStyle/>
        <a:p>
          <a:r>
            <a:rPr lang="en-IN" b="0" i="0" dirty="0" smtClean="0"/>
            <a:t>Optimizations</a:t>
          </a:r>
          <a:endParaRPr lang="en-IN" dirty="0"/>
        </a:p>
      </dgm:t>
    </dgm:pt>
    <dgm:pt modelId="{3FE791B2-6BC7-42D7-8F72-12A54ED062C6}" type="parTrans" cxnId="{207A88BF-5C20-40EB-8DE0-9E6A9A8EA9CA}">
      <dgm:prSet/>
      <dgm:spPr/>
      <dgm:t>
        <a:bodyPr/>
        <a:lstStyle/>
        <a:p>
          <a:endParaRPr lang="en-IN"/>
        </a:p>
      </dgm:t>
    </dgm:pt>
    <dgm:pt modelId="{7B8EB953-8AA8-4854-8E0A-454AAB1A42E6}" type="sibTrans" cxnId="{207A88BF-5C20-40EB-8DE0-9E6A9A8EA9CA}">
      <dgm:prSet/>
      <dgm:spPr/>
      <dgm:t>
        <a:bodyPr/>
        <a:lstStyle/>
        <a:p>
          <a:endParaRPr lang="en-IN"/>
        </a:p>
      </dgm:t>
    </dgm:pt>
    <dgm:pt modelId="{46000050-9BF2-42D6-842E-ED6B18CF6C1C}">
      <dgm:prSet phldrT="[Text]"/>
      <dgm:spPr/>
      <dgm:t>
        <a:bodyPr/>
        <a:lstStyle/>
        <a:p>
          <a:r>
            <a:rPr lang="en-IN" b="0" i="0" dirty="0" smtClean="0"/>
            <a:t>computed-path-properties</a:t>
          </a:r>
          <a:endParaRPr lang="en-IN" dirty="0"/>
        </a:p>
      </dgm:t>
    </dgm:pt>
    <dgm:pt modelId="{46D5DC87-27FC-4A34-A8EA-D5AEB60D5C83}" type="parTrans" cxnId="{FB823CF2-7257-49B9-BB7E-D4521AD243F4}">
      <dgm:prSet/>
      <dgm:spPr/>
      <dgm:t>
        <a:bodyPr/>
        <a:lstStyle/>
        <a:p>
          <a:endParaRPr lang="en-IN"/>
        </a:p>
      </dgm:t>
    </dgm:pt>
    <dgm:pt modelId="{2D95ED27-E886-4DEE-B3B9-D4392F7ACEE0}" type="sibTrans" cxnId="{FB823CF2-7257-49B9-BB7E-D4521AD243F4}">
      <dgm:prSet/>
      <dgm:spPr/>
      <dgm:t>
        <a:bodyPr/>
        <a:lstStyle/>
        <a:p>
          <a:endParaRPr lang="en-IN"/>
        </a:p>
      </dgm:t>
    </dgm:pt>
    <dgm:pt modelId="{3D14FC88-6CB5-4AF0-8FBD-D5B533CAC012}">
      <dgm:prSet phldrT="[Text]"/>
      <dgm:spPr/>
      <dgm:t>
        <a:bodyPr/>
        <a:lstStyle/>
        <a:p>
          <a:r>
            <a:rPr lang="en-IN" b="0" i="0" dirty="0" smtClean="0"/>
            <a:t>connectivity-matrix [id]</a:t>
          </a:r>
          <a:endParaRPr lang="en-IN" dirty="0"/>
        </a:p>
      </dgm:t>
    </dgm:pt>
    <dgm:pt modelId="{1EFE2ECC-0017-40A5-AAA9-8983A9B2FFCF}" type="parTrans" cxnId="{28B0B56E-830A-4F46-A1CE-3A7460A24D8E}">
      <dgm:prSet/>
      <dgm:spPr/>
      <dgm:t>
        <a:bodyPr/>
        <a:lstStyle/>
        <a:p>
          <a:endParaRPr lang="en-IN"/>
        </a:p>
      </dgm:t>
    </dgm:pt>
    <dgm:pt modelId="{A958C812-806E-4437-B082-E4E296EACA44}" type="sibTrans" cxnId="{28B0B56E-830A-4F46-A1CE-3A7460A24D8E}">
      <dgm:prSet/>
      <dgm:spPr/>
      <dgm:t>
        <a:bodyPr/>
        <a:lstStyle/>
        <a:p>
          <a:endParaRPr lang="en-IN"/>
        </a:p>
      </dgm:t>
    </dgm:pt>
    <dgm:pt modelId="{C64BDD73-A9D4-4DD9-B038-E2737E375D70}">
      <dgm:prSet phldrT="[Text]"/>
      <dgm:spPr/>
      <dgm:t>
        <a:bodyPr/>
        <a:lstStyle/>
        <a:p>
          <a:r>
            <a:rPr lang="en-US" dirty="0" smtClean="0"/>
            <a:t>From</a:t>
          </a:r>
          <a:endParaRPr lang="en-IN" dirty="0"/>
        </a:p>
      </dgm:t>
    </dgm:pt>
    <dgm:pt modelId="{6F7F9B0F-9E1A-4CC3-AFDD-B4339D62816E}" type="parTrans" cxnId="{637221CA-0B68-4FA2-A821-D735FF0FFECD}">
      <dgm:prSet/>
      <dgm:spPr/>
      <dgm:t>
        <a:bodyPr/>
        <a:lstStyle/>
        <a:p>
          <a:endParaRPr lang="en-IN"/>
        </a:p>
      </dgm:t>
    </dgm:pt>
    <dgm:pt modelId="{F914791A-9B18-4E39-A893-9694BA754A75}" type="sibTrans" cxnId="{637221CA-0B68-4FA2-A821-D735FF0FFECD}">
      <dgm:prSet/>
      <dgm:spPr/>
      <dgm:t>
        <a:bodyPr/>
        <a:lstStyle/>
        <a:p>
          <a:endParaRPr lang="en-IN"/>
        </a:p>
      </dgm:t>
    </dgm:pt>
    <dgm:pt modelId="{F0ABE1F1-9B71-4709-AD2B-5F583ACA9C38}">
      <dgm:prSet phldrT="[Text]"/>
      <dgm:spPr/>
      <dgm:t>
        <a:bodyPr/>
        <a:lstStyle/>
        <a:p>
          <a:r>
            <a:rPr lang="en-US" dirty="0" smtClean="0"/>
            <a:t>underlay</a:t>
          </a:r>
          <a:endParaRPr lang="en-IN" dirty="0"/>
        </a:p>
      </dgm:t>
    </dgm:pt>
    <dgm:pt modelId="{F154E853-9459-4BCD-BA42-A92BFFA828A6}" type="parTrans" cxnId="{E25DD341-F9D6-4094-9DEB-55A79B5CBB85}">
      <dgm:prSet/>
      <dgm:spPr/>
      <dgm:t>
        <a:bodyPr/>
        <a:lstStyle/>
        <a:p>
          <a:endParaRPr lang="en-IN"/>
        </a:p>
      </dgm:t>
    </dgm:pt>
    <dgm:pt modelId="{9BFD514C-B64B-4BEB-809F-4ABBFE46E81A}" type="sibTrans" cxnId="{E25DD341-F9D6-4094-9DEB-55A79B5CBB85}">
      <dgm:prSet/>
      <dgm:spPr/>
      <dgm:t>
        <a:bodyPr/>
        <a:lstStyle/>
        <a:p>
          <a:endParaRPr lang="en-IN"/>
        </a:p>
      </dgm:t>
    </dgm:pt>
    <dgm:pt modelId="{33CD05AE-93E5-4DBF-B20A-DF2D88D95208}">
      <dgm:prSet phldrT="[Text]"/>
      <dgm:spPr/>
      <dgm:t>
        <a:bodyPr/>
        <a:lstStyle/>
        <a:p>
          <a:r>
            <a:rPr lang="en-US" dirty="0" smtClean="0"/>
            <a:t>Primary-path</a:t>
          </a:r>
          <a:endParaRPr lang="en-IN" dirty="0"/>
        </a:p>
      </dgm:t>
    </dgm:pt>
    <dgm:pt modelId="{C9C81323-F412-43A7-AAC5-75B6AF5614D2}" type="parTrans" cxnId="{2DFADEC5-AA7A-495E-84FA-FBC45C657492}">
      <dgm:prSet/>
      <dgm:spPr/>
      <dgm:t>
        <a:bodyPr/>
        <a:lstStyle/>
        <a:p>
          <a:endParaRPr lang="en-IN"/>
        </a:p>
      </dgm:t>
    </dgm:pt>
    <dgm:pt modelId="{B29A915C-C822-4A11-ABD9-E72131EBAAB6}" type="sibTrans" cxnId="{2DFADEC5-AA7A-495E-84FA-FBC45C657492}">
      <dgm:prSet/>
      <dgm:spPr/>
      <dgm:t>
        <a:bodyPr/>
        <a:lstStyle/>
        <a:p>
          <a:endParaRPr lang="en-IN"/>
        </a:p>
      </dgm:t>
    </dgm:pt>
    <dgm:pt modelId="{AFBD073B-D2A4-45D5-AF03-49D19FBD23C6}">
      <dgm:prSet phldrT="[Text]"/>
      <dgm:spPr/>
      <dgm:t>
        <a:bodyPr/>
        <a:lstStyle/>
        <a:p>
          <a:r>
            <a:rPr lang="en-IN" b="0" i="0" dirty="0" smtClean="0"/>
            <a:t>path-constraints</a:t>
          </a:r>
          <a:endParaRPr lang="en-IN" dirty="0"/>
        </a:p>
      </dgm:t>
    </dgm:pt>
    <dgm:pt modelId="{356686CA-539C-428E-9AEC-A6AC0E861B30}" type="parTrans" cxnId="{0C8C08EE-D871-4420-8084-6E7CEE016BC2}">
      <dgm:prSet/>
      <dgm:spPr/>
      <dgm:t>
        <a:bodyPr/>
        <a:lstStyle/>
        <a:p>
          <a:endParaRPr lang="en-IN"/>
        </a:p>
      </dgm:t>
    </dgm:pt>
    <dgm:pt modelId="{0063DEE7-CC11-4ADF-8149-E392C414EC83}" type="sibTrans" cxnId="{0C8C08EE-D871-4420-8084-6E7CEE016BC2}">
      <dgm:prSet/>
      <dgm:spPr/>
      <dgm:t>
        <a:bodyPr/>
        <a:lstStyle/>
        <a:p>
          <a:endParaRPr lang="en-IN"/>
        </a:p>
      </dgm:t>
    </dgm:pt>
    <dgm:pt modelId="{C267D630-5768-40EE-8214-BCB327E3387A}">
      <dgm:prSet phldrT="[Text]"/>
      <dgm:spPr/>
      <dgm:t>
        <a:bodyPr/>
        <a:lstStyle/>
        <a:p>
          <a:r>
            <a:rPr lang="en-IN" b="0" i="0" dirty="0" smtClean="0"/>
            <a:t>Optimizations</a:t>
          </a:r>
          <a:endParaRPr lang="en-IN" dirty="0"/>
        </a:p>
      </dgm:t>
    </dgm:pt>
    <dgm:pt modelId="{54653930-314D-4CF3-B05E-82E766716A88}" type="parTrans" cxnId="{83895140-E432-4575-9F6C-7D40E2C62F1C}">
      <dgm:prSet/>
      <dgm:spPr/>
      <dgm:t>
        <a:bodyPr/>
        <a:lstStyle/>
        <a:p>
          <a:endParaRPr lang="en-IN"/>
        </a:p>
      </dgm:t>
    </dgm:pt>
    <dgm:pt modelId="{92216F78-B526-4C55-A57B-99330EF00330}" type="sibTrans" cxnId="{83895140-E432-4575-9F6C-7D40E2C62F1C}">
      <dgm:prSet/>
      <dgm:spPr/>
      <dgm:t>
        <a:bodyPr/>
        <a:lstStyle/>
        <a:p>
          <a:endParaRPr lang="en-IN"/>
        </a:p>
      </dgm:t>
    </dgm:pt>
    <dgm:pt modelId="{5CF8AA70-3502-4A09-BBC2-710C34C91FD9}">
      <dgm:prSet phldrT="[Text]"/>
      <dgm:spPr/>
      <dgm:t>
        <a:bodyPr/>
        <a:lstStyle/>
        <a:p>
          <a:r>
            <a:rPr lang="en-US" dirty="0" smtClean="0"/>
            <a:t>To</a:t>
          </a:r>
          <a:endParaRPr lang="en-IN" dirty="0"/>
        </a:p>
      </dgm:t>
    </dgm:pt>
    <dgm:pt modelId="{DD763935-6C13-4EF7-B3F9-97F6C67143F9}" type="parTrans" cxnId="{1C22E9AD-BF88-4882-B8B6-4C16098AA04D}">
      <dgm:prSet/>
      <dgm:spPr/>
      <dgm:t>
        <a:bodyPr/>
        <a:lstStyle/>
        <a:p>
          <a:endParaRPr lang="en-IN"/>
        </a:p>
      </dgm:t>
    </dgm:pt>
    <dgm:pt modelId="{A086EAE0-A27A-4831-91D9-4D224625C3AA}" type="sibTrans" cxnId="{1C22E9AD-BF88-4882-B8B6-4C16098AA04D}">
      <dgm:prSet/>
      <dgm:spPr/>
      <dgm:t>
        <a:bodyPr/>
        <a:lstStyle/>
        <a:p>
          <a:endParaRPr lang="en-IN"/>
        </a:p>
      </dgm:t>
    </dgm:pt>
    <dgm:pt modelId="{7D09D41D-88F1-4E0C-AFB3-52334C825E00}">
      <dgm:prSet phldrT="[Text]"/>
      <dgm:spPr/>
      <dgm:t>
        <a:bodyPr/>
        <a:lstStyle/>
        <a:p>
          <a:r>
            <a:rPr lang="en-IN" b="0" i="0" smtClean="0"/>
            <a:t>tunnel-termination-points</a:t>
          </a:r>
          <a:endParaRPr lang="en-IN" dirty="0"/>
        </a:p>
      </dgm:t>
    </dgm:pt>
    <dgm:pt modelId="{76116F44-CCCE-4B0E-B74A-B5547397C143}" type="parTrans" cxnId="{3F9A6EFD-D5D7-40F7-A7E6-4083EFC38080}">
      <dgm:prSet/>
      <dgm:spPr/>
      <dgm:t>
        <a:bodyPr/>
        <a:lstStyle/>
        <a:p>
          <a:endParaRPr lang="en-IN"/>
        </a:p>
      </dgm:t>
    </dgm:pt>
    <dgm:pt modelId="{028A3967-9F68-4B49-A10C-1B660B404781}" type="sibTrans" cxnId="{3F9A6EFD-D5D7-40F7-A7E6-4083EFC38080}">
      <dgm:prSet/>
      <dgm:spPr/>
      <dgm:t>
        <a:bodyPr/>
        <a:lstStyle/>
        <a:p>
          <a:endParaRPr lang="en-IN"/>
        </a:p>
      </dgm:t>
    </dgm:pt>
    <dgm:pt modelId="{FFAFCDB9-7994-45DE-AF74-39D56EF00185}">
      <dgm:prSet phldrT="[Text]"/>
      <dgm:spPr/>
      <dgm:t>
        <a:bodyPr/>
        <a:lstStyle/>
        <a:p>
          <a:r>
            <a:rPr lang="en-US" dirty="0" smtClean="0"/>
            <a:t>tunnel</a:t>
          </a:r>
          <a:endParaRPr lang="en-IN" dirty="0"/>
        </a:p>
      </dgm:t>
    </dgm:pt>
    <dgm:pt modelId="{6A0F6BD2-9B4B-4AB3-BB2A-2B48AB4534DE}" type="parTrans" cxnId="{FFDDEFDF-9DE4-4EC7-9409-D5D7C1C5EE0D}">
      <dgm:prSet/>
      <dgm:spPr/>
      <dgm:t>
        <a:bodyPr/>
        <a:lstStyle/>
        <a:p>
          <a:endParaRPr lang="en-IN"/>
        </a:p>
      </dgm:t>
    </dgm:pt>
    <dgm:pt modelId="{B2986BC7-D1F2-4F63-A348-08B9FD2C6A90}" type="sibTrans" cxnId="{FFDDEFDF-9DE4-4EC7-9409-D5D7C1C5EE0D}">
      <dgm:prSet/>
      <dgm:spPr/>
      <dgm:t>
        <a:bodyPr/>
        <a:lstStyle/>
        <a:p>
          <a:endParaRPr lang="en-IN"/>
        </a:p>
      </dgm:t>
    </dgm:pt>
    <dgm:pt modelId="{0A2496E6-F599-4DFE-AAD3-D23F302CF771}" type="pres">
      <dgm:prSet presAssocID="{2C0AB92A-87E2-4D88-B0FA-111589C7DCF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CD81B9-357E-4E88-AE43-B5D393727623}" type="pres">
      <dgm:prSet presAssocID="{42489EA4-931C-44AE-9191-E6E15E1C1097}" presName="root1" presStyleCnt="0"/>
      <dgm:spPr/>
      <dgm:t>
        <a:bodyPr/>
        <a:lstStyle/>
        <a:p>
          <a:endParaRPr lang="en-US"/>
        </a:p>
      </dgm:t>
    </dgm:pt>
    <dgm:pt modelId="{D78F2F97-B6E9-4A9D-A5E9-D4BB95BF68A2}" type="pres">
      <dgm:prSet presAssocID="{42489EA4-931C-44AE-9191-E6E15E1C109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BD9EB3-8E63-4571-B71E-F1B6598AA973}" type="pres">
      <dgm:prSet presAssocID="{42489EA4-931C-44AE-9191-E6E15E1C1097}" presName="level2hierChild" presStyleCnt="0"/>
      <dgm:spPr/>
      <dgm:t>
        <a:bodyPr/>
        <a:lstStyle/>
        <a:p>
          <a:endParaRPr lang="en-US"/>
        </a:p>
      </dgm:t>
    </dgm:pt>
    <dgm:pt modelId="{E878B470-44C4-455D-99B9-F480FF336ED5}" type="pres">
      <dgm:prSet presAssocID="{B19EA2B5-07E7-4A22-8F9F-1C24B12F9864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75302493-35DF-4859-B7D9-50CD32FD65E0}" type="pres">
      <dgm:prSet presAssocID="{B19EA2B5-07E7-4A22-8F9F-1C24B12F9864}" presName="connTx" presStyleLbl="parChTrans1D2" presStyleIdx="0" presStyleCnt="2"/>
      <dgm:spPr/>
      <dgm:t>
        <a:bodyPr/>
        <a:lstStyle/>
        <a:p>
          <a:endParaRPr lang="en-US"/>
        </a:p>
      </dgm:t>
    </dgm:pt>
    <dgm:pt modelId="{BF3D356B-5734-431F-AF79-3E75E6CDC1B1}" type="pres">
      <dgm:prSet presAssocID="{3619427A-CC40-4DAF-9C9E-1BF3A1C8D300}" presName="root2" presStyleCnt="0"/>
      <dgm:spPr/>
      <dgm:t>
        <a:bodyPr/>
        <a:lstStyle/>
        <a:p>
          <a:endParaRPr lang="en-US"/>
        </a:p>
      </dgm:t>
    </dgm:pt>
    <dgm:pt modelId="{FD6F57A1-EF2D-4433-B159-101AE5F2266F}" type="pres">
      <dgm:prSet presAssocID="{3619427A-CC40-4DAF-9C9E-1BF3A1C8D300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C7D793-ACF7-4A70-B86A-76387A5E1BCB}" type="pres">
      <dgm:prSet presAssocID="{3619427A-CC40-4DAF-9C9E-1BF3A1C8D300}" presName="level3hierChild" presStyleCnt="0"/>
      <dgm:spPr/>
      <dgm:t>
        <a:bodyPr/>
        <a:lstStyle/>
        <a:p>
          <a:endParaRPr lang="en-US"/>
        </a:p>
      </dgm:t>
    </dgm:pt>
    <dgm:pt modelId="{867A0814-2655-4C90-8246-3A7A6152FF40}" type="pres">
      <dgm:prSet presAssocID="{8FCA4F6B-635B-4E88-8D99-F67E2AB48419}" presName="conn2-1" presStyleLbl="parChTrans1D3" presStyleIdx="0" presStyleCnt="11"/>
      <dgm:spPr/>
      <dgm:t>
        <a:bodyPr/>
        <a:lstStyle/>
        <a:p>
          <a:endParaRPr lang="en-US"/>
        </a:p>
      </dgm:t>
    </dgm:pt>
    <dgm:pt modelId="{D6BEAB9E-D33D-4837-BA6D-DD8D675AF587}" type="pres">
      <dgm:prSet presAssocID="{8FCA4F6B-635B-4E88-8D99-F67E2AB48419}" presName="connTx" presStyleLbl="parChTrans1D3" presStyleIdx="0" presStyleCnt="11"/>
      <dgm:spPr/>
      <dgm:t>
        <a:bodyPr/>
        <a:lstStyle/>
        <a:p>
          <a:endParaRPr lang="en-US"/>
        </a:p>
      </dgm:t>
    </dgm:pt>
    <dgm:pt modelId="{59E1F75C-26EB-4F3C-8B1B-D1F40A498BB8}" type="pres">
      <dgm:prSet presAssocID="{99F8D923-A856-4F57-A085-479CA89EFCA1}" presName="root2" presStyleCnt="0"/>
      <dgm:spPr/>
      <dgm:t>
        <a:bodyPr/>
        <a:lstStyle/>
        <a:p>
          <a:endParaRPr lang="en-US"/>
        </a:p>
      </dgm:t>
    </dgm:pt>
    <dgm:pt modelId="{782B84CE-6D06-4597-82F0-AF52D86B5D99}" type="pres">
      <dgm:prSet presAssocID="{99F8D923-A856-4F57-A085-479CA89EFCA1}" presName="LevelTwoTextNode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A1E73A-6351-417F-ADBA-FE1ADCF5C1D5}" type="pres">
      <dgm:prSet presAssocID="{99F8D923-A856-4F57-A085-479CA89EFCA1}" presName="level3hierChild" presStyleCnt="0"/>
      <dgm:spPr/>
      <dgm:t>
        <a:bodyPr/>
        <a:lstStyle/>
        <a:p>
          <a:endParaRPr lang="en-US"/>
        </a:p>
      </dgm:t>
    </dgm:pt>
    <dgm:pt modelId="{EB2F2A59-AFB4-4FBE-B444-8FADE30C0318}" type="pres">
      <dgm:prSet presAssocID="{F07D1CB1-C13D-417E-A9E9-2E46DEB5FCE5}" presName="conn2-1" presStyleLbl="parChTrans1D4" presStyleIdx="0" presStyleCnt="2"/>
      <dgm:spPr/>
      <dgm:t>
        <a:bodyPr/>
        <a:lstStyle/>
        <a:p>
          <a:endParaRPr lang="en-US"/>
        </a:p>
      </dgm:t>
    </dgm:pt>
    <dgm:pt modelId="{B39BF770-081D-404F-AB09-405E7F2608A6}" type="pres">
      <dgm:prSet presAssocID="{F07D1CB1-C13D-417E-A9E9-2E46DEB5FCE5}" presName="connTx" presStyleLbl="parChTrans1D4" presStyleIdx="0" presStyleCnt="2"/>
      <dgm:spPr/>
      <dgm:t>
        <a:bodyPr/>
        <a:lstStyle/>
        <a:p>
          <a:endParaRPr lang="en-US"/>
        </a:p>
      </dgm:t>
    </dgm:pt>
    <dgm:pt modelId="{64783E39-35E5-4982-A5BD-C68303347CF9}" type="pres">
      <dgm:prSet presAssocID="{EA9793EE-CEA8-48D3-A0F5-B749068211CE}" presName="root2" presStyleCnt="0"/>
      <dgm:spPr/>
      <dgm:t>
        <a:bodyPr/>
        <a:lstStyle/>
        <a:p>
          <a:endParaRPr lang="en-US"/>
        </a:p>
      </dgm:t>
    </dgm:pt>
    <dgm:pt modelId="{D42E76A7-029C-47DE-8827-FE1B903AB643}" type="pres">
      <dgm:prSet presAssocID="{EA9793EE-CEA8-48D3-A0F5-B749068211CE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D3D31B-6805-43EE-92C5-B2A16DC45D2E}" type="pres">
      <dgm:prSet presAssocID="{EA9793EE-CEA8-48D3-A0F5-B749068211CE}" presName="level3hierChild" presStyleCnt="0"/>
      <dgm:spPr/>
      <dgm:t>
        <a:bodyPr/>
        <a:lstStyle/>
        <a:p>
          <a:endParaRPr lang="en-US"/>
        </a:p>
      </dgm:t>
    </dgm:pt>
    <dgm:pt modelId="{DC1357B6-47C4-46B0-9891-F24F46AA2B6B}" type="pres">
      <dgm:prSet presAssocID="{086F7281-3E41-4D5B-8950-BAAF797864FA}" presName="conn2-1" presStyleLbl="parChTrans1D3" presStyleIdx="1" presStyleCnt="11"/>
      <dgm:spPr/>
      <dgm:t>
        <a:bodyPr/>
        <a:lstStyle/>
        <a:p>
          <a:endParaRPr lang="en-US"/>
        </a:p>
      </dgm:t>
    </dgm:pt>
    <dgm:pt modelId="{6CFCC177-9F97-493C-97C4-58A6C762CA72}" type="pres">
      <dgm:prSet presAssocID="{086F7281-3E41-4D5B-8950-BAAF797864FA}" presName="connTx" presStyleLbl="parChTrans1D3" presStyleIdx="1" presStyleCnt="11"/>
      <dgm:spPr/>
      <dgm:t>
        <a:bodyPr/>
        <a:lstStyle/>
        <a:p>
          <a:endParaRPr lang="en-US"/>
        </a:p>
      </dgm:t>
    </dgm:pt>
    <dgm:pt modelId="{6B229073-32C6-4996-BE31-6F54FF907E27}" type="pres">
      <dgm:prSet presAssocID="{EE836F6D-CB46-4BB8-A57C-9D366EBBF3F7}" presName="root2" presStyleCnt="0"/>
      <dgm:spPr/>
      <dgm:t>
        <a:bodyPr/>
        <a:lstStyle/>
        <a:p>
          <a:endParaRPr lang="en-US"/>
        </a:p>
      </dgm:t>
    </dgm:pt>
    <dgm:pt modelId="{E5E473C9-CBE4-4DD8-9CB9-DF19228E18B4}" type="pres">
      <dgm:prSet presAssocID="{EE836F6D-CB46-4BB8-A57C-9D366EBBF3F7}" presName="LevelTwoTextNode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68B8C5-30BB-4A05-91BE-D3FD84C98C6C}" type="pres">
      <dgm:prSet presAssocID="{EE836F6D-CB46-4BB8-A57C-9D366EBBF3F7}" presName="level3hierChild" presStyleCnt="0"/>
      <dgm:spPr/>
      <dgm:t>
        <a:bodyPr/>
        <a:lstStyle/>
        <a:p>
          <a:endParaRPr lang="en-US"/>
        </a:p>
      </dgm:t>
    </dgm:pt>
    <dgm:pt modelId="{CF0E66E0-19C1-488F-834B-384BD0327280}" type="pres">
      <dgm:prSet presAssocID="{3FE791B2-6BC7-42D7-8F72-12A54ED062C6}" presName="conn2-1" presStyleLbl="parChTrans1D3" presStyleIdx="2" presStyleCnt="11"/>
      <dgm:spPr/>
      <dgm:t>
        <a:bodyPr/>
        <a:lstStyle/>
        <a:p>
          <a:endParaRPr lang="en-US"/>
        </a:p>
      </dgm:t>
    </dgm:pt>
    <dgm:pt modelId="{2DE35FD0-D9D0-4C09-B9DA-3F5C89400729}" type="pres">
      <dgm:prSet presAssocID="{3FE791B2-6BC7-42D7-8F72-12A54ED062C6}" presName="connTx" presStyleLbl="parChTrans1D3" presStyleIdx="2" presStyleCnt="11"/>
      <dgm:spPr/>
      <dgm:t>
        <a:bodyPr/>
        <a:lstStyle/>
        <a:p>
          <a:endParaRPr lang="en-US"/>
        </a:p>
      </dgm:t>
    </dgm:pt>
    <dgm:pt modelId="{A38ED19A-DE37-42F3-8EFB-F90D37569DDF}" type="pres">
      <dgm:prSet presAssocID="{3A2D4EDB-8CC6-49F3-B3AC-F7362E4FE931}" presName="root2" presStyleCnt="0"/>
      <dgm:spPr/>
      <dgm:t>
        <a:bodyPr/>
        <a:lstStyle/>
        <a:p>
          <a:endParaRPr lang="en-US"/>
        </a:p>
      </dgm:t>
    </dgm:pt>
    <dgm:pt modelId="{49478094-1371-4FA8-91DA-F3AA199F56CA}" type="pres">
      <dgm:prSet presAssocID="{3A2D4EDB-8CC6-49F3-B3AC-F7362E4FE931}" presName="LevelTwoTextNode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C9FE16-943C-44D1-B4B4-6A4FAEB14786}" type="pres">
      <dgm:prSet presAssocID="{3A2D4EDB-8CC6-49F3-B3AC-F7362E4FE931}" presName="level3hierChild" presStyleCnt="0"/>
      <dgm:spPr/>
      <dgm:t>
        <a:bodyPr/>
        <a:lstStyle/>
        <a:p>
          <a:endParaRPr lang="en-US"/>
        </a:p>
      </dgm:t>
    </dgm:pt>
    <dgm:pt modelId="{FD6C3DC6-E976-4B3E-A55A-EB12F83534E4}" type="pres">
      <dgm:prSet presAssocID="{46D5DC87-27FC-4A34-A8EA-D5AEB60D5C83}" presName="conn2-1" presStyleLbl="parChTrans1D3" presStyleIdx="3" presStyleCnt="11"/>
      <dgm:spPr/>
      <dgm:t>
        <a:bodyPr/>
        <a:lstStyle/>
        <a:p>
          <a:endParaRPr lang="en-US"/>
        </a:p>
      </dgm:t>
    </dgm:pt>
    <dgm:pt modelId="{4CD9EA02-822F-4A4D-9DA1-2155A3EC7D1F}" type="pres">
      <dgm:prSet presAssocID="{46D5DC87-27FC-4A34-A8EA-D5AEB60D5C83}" presName="connTx" presStyleLbl="parChTrans1D3" presStyleIdx="3" presStyleCnt="11"/>
      <dgm:spPr/>
      <dgm:t>
        <a:bodyPr/>
        <a:lstStyle/>
        <a:p>
          <a:endParaRPr lang="en-US"/>
        </a:p>
      </dgm:t>
    </dgm:pt>
    <dgm:pt modelId="{6C8A3292-46E3-4079-A040-C46A9F6FBEC2}" type="pres">
      <dgm:prSet presAssocID="{46000050-9BF2-42D6-842E-ED6B18CF6C1C}" presName="root2" presStyleCnt="0"/>
      <dgm:spPr/>
      <dgm:t>
        <a:bodyPr/>
        <a:lstStyle/>
        <a:p>
          <a:endParaRPr lang="en-US"/>
        </a:p>
      </dgm:t>
    </dgm:pt>
    <dgm:pt modelId="{D9475492-13B8-459D-A954-CC092ABEA7A9}" type="pres">
      <dgm:prSet presAssocID="{46000050-9BF2-42D6-842E-ED6B18CF6C1C}" presName="LevelTwoTextNode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071ACF-57A6-401F-B9B7-E53B74A589B0}" type="pres">
      <dgm:prSet presAssocID="{46000050-9BF2-42D6-842E-ED6B18CF6C1C}" presName="level3hierChild" presStyleCnt="0"/>
      <dgm:spPr/>
      <dgm:t>
        <a:bodyPr/>
        <a:lstStyle/>
        <a:p>
          <a:endParaRPr lang="en-US"/>
        </a:p>
      </dgm:t>
    </dgm:pt>
    <dgm:pt modelId="{7B2940C2-D5C5-4EBB-BEC9-7CFA64BC3A5C}" type="pres">
      <dgm:prSet presAssocID="{1EFE2ECC-0017-40A5-AAA9-8983A9B2FFCF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152F23B2-FA6C-466A-BBA1-0A9B8735D9B1}" type="pres">
      <dgm:prSet presAssocID="{1EFE2ECC-0017-40A5-AAA9-8983A9B2FFCF}" presName="connTx" presStyleLbl="parChTrans1D2" presStyleIdx="1" presStyleCnt="2"/>
      <dgm:spPr/>
      <dgm:t>
        <a:bodyPr/>
        <a:lstStyle/>
        <a:p>
          <a:endParaRPr lang="en-US"/>
        </a:p>
      </dgm:t>
    </dgm:pt>
    <dgm:pt modelId="{04F3DB8D-93A7-4C6B-933B-B0A79FCE41CD}" type="pres">
      <dgm:prSet presAssocID="{3D14FC88-6CB5-4AF0-8FBD-D5B533CAC012}" presName="root2" presStyleCnt="0"/>
      <dgm:spPr/>
      <dgm:t>
        <a:bodyPr/>
        <a:lstStyle/>
        <a:p>
          <a:endParaRPr lang="en-US"/>
        </a:p>
      </dgm:t>
    </dgm:pt>
    <dgm:pt modelId="{339FB670-83CB-4293-86CE-36B8DD58D102}" type="pres">
      <dgm:prSet presAssocID="{3D14FC88-6CB5-4AF0-8FBD-D5B533CAC01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87D4F3-93C3-4ECD-86FC-E4AFE35E82E3}" type="pres">
      <dgm:prSet presAssocID="{3D14FC88-6CB5-4AF0-8FBD-D5B533CAC012}" presName="level3hierChild" presStyleCnt="0"/>
      <dgm:spPr/>
      <dgm:t>
        <a:bodyPr/>
        <a:lstStyle/>
        <a:p>
          <a:endParaRPr lang="en-US"/>
        </a:p>
      </dgm:t>
    </dgm:pt>
    <dgm:pt modelId="{AC0502F8-DAB2-4F1A-80F6-823B84EF6947}" type="pres">
      <dgm:prSet presAssocID="{6F7F9B0F-9E1A-4CC3-AFDD-B4339D62816E}" presName="conn2-1" presStyleLbl="parChTrans1D3" presStyleIdx="4" presStyleCnt="11"/>
      <dgm:spPr/>
      <dgm:t>
        <a:bodyPr/>
        <a:lstStyle/>
        <a:p>
          <a:endParaRPr lang="en-US"/>
        </a:p>
      </dgm:t>
    </dgm:pt>
    <dgm:pt modelId="{1B652C12-3BA6-4C6F-BDC8-CFC8166C4A45}" type="pres">
      <dgm:prSet presAssocID="{6F7F9B0F-9E1A-4CC3-AFDD-B4339D62816E}" presName="connTx" presStyleLbl="parChTrans1D3" presStyleIdx="4" presStyleCnt="11"/>
      <dgm:spPr/>
      <dgm:t>
        <a:bodyPr/>
        <a:lstStyle/>
        <a:p>
          <a:endParaRPr lang="en-US"/>
        </a:p>
      </dgm:t>
    </dgm:pt>
    <dgm:pt modelId="{D79F34A1-DAC6-4E19-A035-EF7646B37B90}" type="pres">
      <dgm:prSet presAssocID="{C64BDD73-A9D4-4DD9-B038-E2737E375D70}" presName="root2" presStyleCnt="0"/>
      <dgm:spPr/>
      <dgm:t>
        <a:bodyPr/>
        <a:lstStyle/>
        <a:p>
          <a:endParaRPr lang="en-US"/>
        </a:p>
      </dgm:t>
    </dgm:pt>
    <dgm:pt modelId="{2F9F47F8-9E65-4802-A721-A6037E359A7E}" type="pres">
      <dgm:prSet presAssocID="{C64BDD73-A9D4-4DD9-B038-E2737E375D70}" presName="LevelTwoTextNode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5EEB16-9478-488D-BB02-42045BB7FB0B}" type="pres">
      <dgm:prSet presAssocID="{C64BDD73-A9D4-4DD9-B038-E2737E375D70}" presName="level3hierChild" presStyleCnt="0"/>
      <dgm:spPr/>
      <dgm:t>
        <a:bodyPr/>
        <a:lstStyle/>
        <a:p>
          <a:endParaRPr lang="en-US"/>
        </a:p>
      </dgm:t>
    </dgm:pt>
    <dgm:pt modelId="{B87BAE57-DA98-48EA-966F-D838AA337BF5}" type="pres">
      <dgm:prSet presAssocID="{DD763935-6C13-4EF7-B3F9-97F6C67143F9}" presName="conn2-1" presStyleLbl="parChTrans1D3" presStyleIdx="5" presStyleCnt="11"/>
      <dgm:spPr/>
      <dgm:t>
        <a:bodyPr/>
        <a:lstStyle/>
        <a:p>
          <a:endParaRPr lang="en-US"/>
        </a:p>
      </dgm:t>
    </dgm:pt>
    <dgm:pt modelId="{984705FC-DC5A-49A5-B9F5-4CDB087A32E1}" type="pres">
      <dgm:prSet presAssocID="{DD763935-6C13-4EF7-B3F9-97F6C67143F9}" presName="connTx" presStyleLbl="parChTrans1D3" presStyleIdx="5" presStyleCnt="11"/>
      <dgm:spPr/>
      <dgm:t>
        <a:bodyPr/>
        <a:lstStyle/>
        <a:p>
          <a:endParaRPr lang="en-US"/>
        </a:p>
      </dgm:t>
    </dgm:pt>
    <dgm:pt modelId="{5A6F5A5B-490B-4FF7-A74B-3E9C29CC58E4}" type="pres">
      <dgm:prSet presAssocID="{5CF8AA70-3502-4A09-BBC2-710C34C91FD9}" presName="root2" presStyleCnt="0"/>
      <dgm:spPr/>
      <dgm:t>
        <a:bodyPr/>
        <a:lstStyle/>
        <a:p>
          <a:endParaRPr lang="en-US"/>
        </a:p>
      </dgm:t>
    </dgm:pt>
    <dgm:pt modelId="{F8EB72A9-D00D-410C-BC3D-75DCB604C18B}" type="pres">
      <dgm:prSet presAssocID="{5CF8AA70-3502-4A09-BBC2-710C34C91FD9}" presName="LevelTwoTextNode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8D782C-3E71-40C9-A1C8-D6CB41A9113F}" type="pres">
      <dgm:prSet presAssocID="{5CF8AA70-3502-4A09-BBC2-710C34C91FD9}" presName="level3hierChild" presStyleCnt="0"/>
      <dgm:spPr/>
      <dgm:t>
        <a:bodyPr/>
        <a:lstStyle/>
        <a:p>
          <a:endParaRPr lang="en-US"/>
        </a:p>
      </dgm:t>
    </dgm:pt>
    <dgm:pt modelId="{A482469F-D7F0-479D-8835-69D90A9A3F68}" type="pres">
      <dgm:prSet presAssocID="{F154E853-9459-4BCD-BA42-A92BFFA828A6}" presName="conn2-1" presStyleLbl="parChTrans1D3" presStyleIdx="6" presStyleCnt="11"/>
      <dgm:spPr/>
      <dgm:t>
        <a:bodyPr/>
        <a:lstStyle/>
        <a:p>
          <a:endParaRPr lang="en-US"/>
        </a:p>
      </dgm:t>
    </dgm:pt>
    <dgm:pt modelId="{6F59013E-ADE8-46B2-9501-7B0F5440323A}" type="pres">
      <dgm:prSet presAssocID="{F154E853-9459-4BCD-BA42-A92BFFA828A6}" presName="connTx" presStyleLbl="parChTrans1D3" presStyleIdx="6" presStyleCnt="11"/>
      <dgm:spPr/>
      <dgm:t>
        <a:bodyPr/>
        <a:lstStyle/>
        <a:p>
          <a:endParaRPr lang="en-US"/>
        </a:p>
      </dgm:t>
    </dgm:pt>
    <dgm:pt modelId="{B305D808-6489-4AC0-88A7-EE76DC4BFC91}" type="pres">
      <dgm:prSet presAssocID="{F0ABE1F1-9B71-4709-AD2B-5F583ACA9C38}" presName="root2" presStyleCnt="0"/>
      <dgm:spPr/>
      <dgm:t>
        <a:bodyPr/>
        <a:lstStyle/>
        <a:p>
          <a:endParaRPr lang="en-US"/>
        </a:p>
      </dgm:t>
    </dgm:pt>
    <dgm:pt modelId="{3B468C34-9ED2-411F-A9BA-7A36D459A561}" type="pres">
      <dgm:prSet presAssocID="{F0ABE1F1-9B71-4709-AD2B-5F583ACA9C38}" presName="LevelTwoTextNode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1C54033B-5F28-49C1-982F-0FF29BE1936B}" type="pres">
      <dgm:prSet presAssocID="{F0ABE1F1-9B71-4709-AD2B-5F583ACA9C38}" presName="level3hierChild" presStyleCnt="0"/>
      <dgm:spPr/>
      <dgm:t>
        <a:bodyPr/>
        <a:lstStyle/>
        <a:p>
          <a:endParaRPr lang="en-US"/>
        </a:p>
      </dgm:t>
    </dgm:pt>
    <dgm:pt modelId="{509F61BE-5A19-482B-8015-48690FB0ADA0}" type="pres">
      <dgm:prSet presAssocID="{C9C81323-F412-43A7-AAC5-75B6AF5614D2}" presName="conn2-1" presStyleLbl="parChTrans1D4" presStyleIdx="1" presStyleCnt="2"/>
      <dgm:spPr/>
      <dgm:t>
        <a:bodyPr/>
        <a:lstStyle/>
        <a:p>
          <a:endParaRPr lang="en-US"/>
        </a:p>
      </dgm:t>
    </dgm:pt>
    <dgm:pt modelId="{4191249C-870B-4596-8AC8-C24F6155E4E7}" type="pres">
      <dgm:prSet presAssocID="{C9C81323-F412-43A7-AAC5-75B6AF5614D2}" presName="connTx" presStyleLbl="parChTrans1D4" presStyleIdx="1" presStyleCnt="2"/>
      <dgm:spPr/>
      <dgm:t>
        <a:bodyPr/>
        <a:lstStyle/>
        <a:p>
          <a:endParaRPr lang="en-US"/>
        </a:p>
      </dgm:t>
    </dgm:pt>
    <dgm:pt modelId="{E31871BA-50A9-4261-BA4F-CFE614C6E0AF}" type="pres">
      <dgm:prSet presAssocID="{33CD05AE-93E5-4DBF-B20A-DF2D88D95208}" presName="root2" presStyleCnt="0"/>
      <dgm:spPr/>
      <dgm:t>
        <a:bodyPr/>
        <a:lstStyle/>
        <a:p>
          <a:endParaRPr lang="en-US"/>
        </a:p>
      </dgm:t>
    </dgm:pt>
    <dgm:pt modelId="{C61D7F64-BF95-4B25-93C0-F61B3F72ACB2}" type="pres">
      <dgm:prSet presAssocID="{33CD05AE-93E5-4DBF-B20A-DF2D88D95208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810498-19CB-41A4-9991-1A1D1424FD2F}" type="pres">
      <dgm:prSet presAssocID="{33CD05AE-93E5-4DBF-B20A-DF2D88D95208}" presName="level3hierChild" presStyleCnt="0"/>
      <dgm:spPr/>
      <dgm:t>
        <a:bodyPr/>
        <a:lstStyle/>
        <a:p>
          <a:endParaRPr lang="en-US"/>
        </a:p>
      </dgm:t>
    </dgm:pt>
    <dgm:pt modelId="{F6DE731F-67D3-49A0-8124-4F7D4E37A702}" type="pres">
      <dgm:prSet presAssocID="{356686CA-539C-428E-9AEC-A6AC0E861B30}" presName="conn2-1" presStyleLbl="parChTrans1D3" presStyleIdx="7" presStyleCnt="11"/>
      <dgm:spPr/>
      <dgm:t>
        <a:bodyPr/>
        <a:lstStyle/>
        <a:p>
          <a:endParaRPr lang="en-US"/>
        </a:p>
      </dgm:t>
    </dgm:pt>
    <dgm:pt modelId="{F932BE11-2BEA-48DF-B311-8FB85FCA6B26}" type="pres">
      <dgm:prSet presAssocID="{356686CA-539C-428E-9AEC-A6AC0E861B30}" presName="connTx" presStyleLbl="parChTrans1D3" presStyleIdx="7" presStyleCnt="11"/>
      <dgm:spPr/>
      <dgm:t>
        <a:bodyPr/>
        <a:lstStyle/>
        <a:p>
          <a:endParaRPr lang="en-US"/>
        </a:p>
      </dgm:t>
    </dgm:pt>
    <dgm:pt modelId="{F35CAF76-CFE3-4C03-AF74-8A72163FC2F8}" type="pres">
      <dgm:prSet presAssocID="{AFBD073B-D2A4-45D5-AF03-49D19FBD23C6}" presName="root2" presStyleCnt="0"/>
      <dgm:spPr/>
      <dgm:t>
        <a:bodyPr/>
        <a:lstStyle/>
        <a:p>
          <a:endParaRPr lang="en-US"/>
        </a:p>
      </dgm:t>
    </dgm:pt>
    <dgm:pt modelId="{9EFEB5A8-3B2F-4ED1-9105-CB54091CFB3C}" type="pres">
      <dgm:prSet presAssocID="{AFBD073B-D2A4-45D5-AF03-49D19FBD23C6}" presName="LevelTwoTextNode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E0730F-C124-4AF1-8C6A-9DBE4445CC3F}" type="pres">
      <dgm:prSet presAssocID="{AFBD073B-D2A4-45D5-AF03-49D19FBD23C6}" presName="level3hierChild" presStyleCnt="0"/>
      <dgm:spPr/>
      <dgm:t>
        <a:bodyPr/>
        <a:lstStyle/>
        <a:p>
          <a:endParaRPr lang="en-US"/>
        </a:p>
      </dgm:t>
    </dgm:pt>
    <dgm:pt modelId="{4BF02253-C164-49A3-AF7E-4619864DADE5}" type="pres">
      <dgm:prSet presAssocID="{54653930-314D-4CF3-B05E-82E766716A88}" presName="conn2-1" presStyleLbl="parChTrans1D3" presStyleIdx="8" presStyleCnt="11"/>
      <dgm:spPr/>
      <dgm:t>
        <a:bodyPr/>
        <a:lstStyle/>
        <a:p>
          <a:endParaRPr lang="en-US"/>
        </a:p>
      </dgm:t>
    </dgm:pt>
    <dgm:pt modelId="{08D55F04-CF9C-4B70-ADD3-381F66F9C509}" type="pres">
      <dgm:prSet presAssocID="{54653930-314D-4CF3-B05E-82E766716A88}" presName="connTx" presStyleLbl="parChTrans1D3" presStyleIdx="8" presStyleCnt="11"/>
      <dgm:spPr/>
      <dgm:t>
        <a:bodyPr/>
        <a:lstStyle/>
        <a:p>
          <a:endParaRPr lang="en-US"/>
        </a:p>
      </dgm:t>
    </dgm:pt>
    <dgm:pt modelId="{A5A8A5B7-6712-4EAF-82D8-20CCD1396A0D}" type="pres">
      <dgm:prSet presAssocID="{C267D630-5768-40EE-8214-BCB327E3387A}" presName="root2" presStyleCnt="0"/>
      <dgm:spPr/>
      <dgm:t>
        <a:bodyPr/>
        <a:lstStyle/>
        <a:p>
          <a:endParaRPr lang="en-US"/>
        </a:p>
      </dgm:t>
    </dgm:pt>
    <dgm:pt modelId="{CF1D31AE-C4A5-45C4-BE92-9410B256453C}" type="pres">
      <dgm:prSet presAssocID="{C267D630-5768-40EE-8214-BCB327E3387A}" presName="LevelTwoTextNode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F09139-06A2-4E74-AE2F-77BACFA485A6}" type="pres">
      <dgm:prSet presAssocID="{C267D630-5768-40EE-8214-BCB327E3387A}" presName="level3hierChild" presStyleCnt="0"/>
      <dgm:spPr/>
      <dgm:t>
        <a:bodyPr/>
        <a:lstStyle/>
        <a:p>
          <a:endParaRPr lang="en-US"/>
        </a:p>
      </dgm:t>
    </dgm:pt>
    <dgm:pt modelId="{ED482FBA-77F7-4F39-9E37-3E2266DB0D8A}" type="pres">
      <dgm:prSet presAssocID="{76116F44-CCCE-4B0E-B74A-B5547397C143}" presName="conn2-1" presStyleLbl="parChTrans1D3" presStyleIdx="9" presStyleCnt="11"/>
      <dgm:spPr/>
      <dgm:t>
        <a:bodyPr/>
        <a:lstStyle/>
        <a:p>
          <a:endParaRPr lang="en-US"/>
        </a:p>
      </dgm:t>
    </dgm:pt>
    <dgm:pt modelId="{2B56730D-0F80-45A0-AED1-5D4BDAF8A19A}" type="pres">
      <dgm:prSet presAssocID="{76116F44-CCCE-4B0E-B74A-B5547397C143}" presName="connTx" presStyleLbl="parChTrans1D3" presStyleIdx="9" presStyleCnt="11"/>
      <dgm:spPr/>
      <dgm:t>
        <a:bodyPr/>
        <a:lstStyle/>
        <a:p>
          <a:endParaRPr lang="en-US"/>
        </a:p>
      </dgm:t>
    </dgm:pt>
    <dgm:pt modelId="{C9CD75F9-3DC9-4431-8021-5E8AB4703E5E}" type="pres">
      <dgm:prSet presAssocID="{7D09D41D-88F1-4E0C-AFB3-52334C825E00}" presName="root2" presStyleCnt="0"/>
      <dgm:spPr/>
      <dgm:t>
        <a:bodyPr/>
        <a:lstStyle/>
        <a:p>
          <a:endParaRPr lang="en-US"/>
        </a:p>
      </dgm:t>
    </dgm:pt>
    <dgm:pt modelId="{B3022B3E-46F6-445C-9AB5-79BA3EEA0DC3}" type="pres">
      <dgm:prSet presAssocID="{7D09D41D-88F1-4E0C-AFB3-52334C825E00}" presName="LevelTwoTextNode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F934F8-D21A-4162-9C14-D3E8A9BE4BF0}" type="pres">
      <dgm:prSet presAssocID="{7D09D41D-88F1-4E0C-AFB3-52334C825E00}" presName="level3hierChild" presStyleCnt="0"/>
      <dgm:spPr/>
      <dgm:t>
        <a:bodyPr/>
        <a:lstStyle/>
        <a:p>
          <a:endParaRPr lang="en-US"/>
        </a:p>
      </dgm:t>
    </dgm:pt>
    <dgm:pt modelId="{D4A60B13-9DAF-49BD-A710-6579461D213B}" type="pres">
      <dgm:prSet presAssocID="{6A0F6BD2-9B4B-4AB3-BB2A-2B48AB4534DE}" presName="conn2-1" presStyleLbl="parChTrans1D3" presStyleIdx="10" presStyleCnt="11"/>
      <dgm:spPr/>
      <dgm:t>
        <a:bodyPr/>
        <a:lstStyle/>
        <a:p>
          <a:endParaRPr lang="en-US"/>
        </a:p>
      </dgm:t>
    </dgm:pt>
    <dgm:pt modelId="{964A277B-09A6-4BBC-8BD2-FC841FDCF565}" type="pres">
      <dgm:prSet presAssocID="{6A0F6BD2-9B4B-4AB3-BB2A-2B48AB4534DE}" presName="connTx" presStyleLbl="parChTrans1D3" presStyleIdx="10" presStyleCnt="11"/>
      <dgm:spPr/>
      <dgm:t>
        <a:bodyPr/>
        <a:lstStyle/>
        <a:p>
          <a:endParaRPr lang="en-US"/>
        </a:p>
      </dgm:t>
    </dgm:pt>
    <dgm:pt modelId="{226DD4CD-416C-4BAB-BD3C-70113811A2A6}" type="pres">
      <dgm:prSet presAssocID="{FFAFCDB9-7994-45DE-AF74-39D56EF00185}" presName="root2" presStyleCnt="0"/>
      <dgm:spPr/>
      <dgm:t>
        <a:bodyPr/>
        <a:lstStyle/>
        <a:p>
          <a:endParaRPr lang="en-US"/>
        </a:p>
      </dgm:t>
    </dgm:pt>
    <dgm:pt modelId="{C97191D1-86FA-4373-8265-D463DF53E9C1}" type="pres">
      <dgm:prSet presAssocID="{FFAFCDB9-7994-45DE-AF74-39D56EF00185}" presName="LevelTwoTextNode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2470E2-E644-48EC-8A19-EA3AEDCA96C8}" type="pres">
      <dgm:prSet presAssocID="{FFAFCDB9-7994-45DE-AF74-39D56EF00185}" presName="level3hierChild" presStyleCnt="0"/>
      <dgm:spPr/>
      <dgm:t>
        <a:bodyPr/>
        <a:lstStyle/>
        <a:p>
          <a:endParaRPr lang="en-US"/>
        </a:p>
      </dgm:t>
    </dgm:pt>
  </dgm:ptLst>
  <dgm:cxnLst>
    <dgm:cxn modelId="{2030E111-11FF-49B0-89FB-F03364443E01}" type="presOf" srcId="{356686CA-539C-428E-9AEC-A6AC0E861B30}" destId="{F932BE11-2BEA-48DF-B311-8FB85FCA6B26}" srcOrd="1" destOrd="0" presId="urn:microsoft.com/office/officeart/2008/layout/HorizontalMultiLevelHierarchy"/>
    <dgm:cxn modelId="{E10E7898-9C89-4458-9978-8A46801540D5}" type="presOf" srcId="{DD763935-6C13-4EF7-B3F9-97F6C67143F9}" destId="{B87BAE57-DA98-48EA-966F-D838AA337BF5}" srcOrd="0" destOrd="0" presId="urn:microsoft.com/office/officeart/2008/layout/HorizontalMultiLevelHierarchy"/>
    <dgm:cxn modelId="{E1DE49A4-AA92-4584-85F8-E0C3CE054210}" type="presOf" srcId="{6A0F6BD2-9B4B-4AB3-BB2A-2B48AB4534DE}" destId="{964A277B-09A6-4BBC-8BD2-FC841FDCF565}" srcOrd="1" destOrd="0" presId="urn:microsoft.com/office/officeart/2008/layout/HorizontalMultiLevelHierarchy"/>
    <dgm:cxn modelId="{A57F39D9-37D3-4CCC-B32A-025F92492132}" type="presOf" srcId="{B19EA2B5-07E7-4A22-8F9F-1C24B12F9864}" destId="{E878B470-44C4-455D-99B9-F480FF336ED5}" srcOrd="0" destOrd="0" presId="urn:microsoft.com/office/officeart/2008/layout/HorizontalMultiLevelHierarchy"/>
    <dgm:cxn modelId="{AC846F2E-0610-497F-B771-40903230D38C}" type="presOf" srcId="{3FE791B2-6BC7-42D7-8F72-12A54ED062C6}" destId="{CF0E66E0-19C1-488F-834B-384BD0327280}" srcOrd="0" destOrd="0" presId="urn:microsoft.com/office/officeart/2008/layout/HorizontalMultiLevelHierarchy"/>
    <dgm:cxn modelId="{4AF98FA2-1CB2-44D2-9435-8D48AB0FE16E}" type="presOf" srcId="{8FCA4F6B-635B-4E88-8D99-F67E2AB48419}" destId="{D6BEAB9E-D33D-4837-BA6D-DD8D675AF587}" srcOrd="1" destOrd="0" presId="urn:microsoft.com/office/officeart/2008/layout/HorizontalMultiLevelHierarchy"/>
    <dgm:cxn modelId="{0C8C08EE-D871-4420-8084-6E7CEE016BC2}" srcId="{3D14FC88-6CB5-4AF0-8FBD-D5B533CAC012}" destId="{AFBD073B-D2A4-45D5-AF03-49D19FBD23C6}" srcOrd="3" destOrd="0" parTransId="{356686CA-539C-428E-9AEC-A6AC0E861B30}" sibTransId="{0063DEE7-CC11-4ADF-8149-E392C414EC83}"/>
    <dgm:cxn modelId="{4D2EBE5B-2900-4255-973F-06F57F0399B9}" type="presOf" srcId="{76116F44-CCCE-4B0E-B74A-B5547397C143}" destId="{2B56730D-0F80-45A0-AED1-5D4BDAF8A19A}" srcOrd="1" destOrd="0" presId="urn:microsoft.com/office/officeart/2008/layout/HorizontalMultiLevelHierarchy"/>
    <dgm:cxn modelId="{39EBDB57-B36C-4B43-B727-6941350A718B}" type="presOf" srcId="{F07D1CB1-C13D-417E-A9E9-2E46DEB5FCE5}" destId="{EB2F2A59-AFB4-4FBE-B444-8FADE30C0318}" srcOrd="0" destOrd="0" presId="urn:microsoft.com/office/officeart/2008/layout/HorizontalMultiLevelHierarchy"/>
    <dgm:cxn modelId="{08D9FAF8-2A94-4E5D-A89B-80B925EE233F}" type="presOf" srcId="{5CF8AA70-3502-4A09-BBC2-710C34C91FD9}" destId="{F8EB72A9-D00D-410C-BC3D-75DCB604C18B}" srcOrd="0" destOrd="0" presId="urn:microsoft.com/office/officeart/2008/layout/HorizontalMultiLevelHierarchy"/>
    <dgm:cxn modelId="{CAF1AC7C-9F7B-4E78-9022-3556AC11FE48}" type="presOf" srcId="{8FCA4F6B-635B-4E88-8D99-F67E2AB48419}" destId="{867A0814-2655-4C90-8246-3A7A6152FF40}" srcOrd="0" destOrd="0" presId="urn:microsoft.com/office/officeart/2008/layout/HorizontalMultiLevelHierarchy"/>
    <dgm:cxn modelId="{FFDDEFDF-9DE4-4EC7-9409-D5D7C1C5EE0D}" srcId="{3D14FC88-6CB5-4AF0-8FBD-D5B533CAC012}" destId="{FFAFCDB9-7994-45DE-AF74-39D56EF00185}" srcOrd="6" destOrd="0" parTransId="{6A0F6BD2-9B4B-4AB3-BB2A-2B48AB4534DE}" sibTransId="{B2986BC7-D1F2-4F63-A348-08B9FD2C6A90}"/>
    <dgm:cxn modelId="{3F9A6EFD-D5D7-40F7-A7E6-4083EFC38080}" srcId="{3D14FC88-6CB5-4AF0-8FBD-D5B533CAC012}" destId="{7D09D41D-88F1-4E0C-AFB3-52334C825E00}" srcOrd="5" destOrd="0" parTransId="{76116F44-CCCE-4B0E-B74A-B5547397C143}" sibTransId="{028A3967-9F68-4B49-A10C-1B660B404781}"/>
    <dgm:cxn modelId="{6B3695E5-87FD-4A8A-9F04-CE9B0637459D}" type="presOf" srcId="{3D14FC88-6CB5-4AF0-8FBD-D5B533CAC012}" destId="{339FB670-83CB-4293-86CE-36B8DD58D102}" srcOrd="0" destOrd="0" presId="urn:microsoft.com/office/officeart/2008/layout/HorizontalMultiLevelHierarchy"/>
    <dgm:cxn modelId="{3CCDFC5D-0CB6-4D3D-879C-EDCB24B15196}" type="presOf" srcId="{46D5DC87-27FC-4A34-A8EA-D5AEB60D5C83}" destId="{4CD9EA02-822F-4A4D-9DA1-2155A3EC7D1F}" srcOrd="1" destOrd="0" presId="urn:microsoft.com/office/officeart/2008/layout/HorizontalMultiLevelHierarchy"/>
    <dgm:cxn modelId="{E722FE2E-86B0-449A-B0A2-8B7C52E7DC41}" type="presOf" srcId="{C9C81323-F412-43A7-AAC5-75B6AF5614D2}" destId="{509F61BE-5A19-482B-8015-48690FB0ADA0}" srcOrd="0" destOrd="0" presId="urn:microsoft.com/office/officeart/2008/layout/HorizontalMultiLevelHierarchy"/>
    <dgm:cxn modelId="{BA66ABCC-2764-4E0F-9C92-A45FA79B6698}" type="presOf" srcId="{086F7281-3E41-4D5B-8950-BAAF797864FA}" destId="{DC1357B6-47C4-46B0-9891-F24F46AA2B6B}" srcOrd="0" destOrd="0" presId="urn:microsoft.com/office/officeart/2008/layout/HorizontalMultiLevelHierarchy"/>
    <dgm:cxn modelId="{588E3672-C53A-41CD-85DA-FBF6DA0B7DEB}" type="presOf" srcId="{76116F44-CCCE-4B0E-B74A-B5547397C143}" destId="{ED482FBA-77F7-4F39-9E37-3E2266DB0D8A}" srcOrd="0" destOrd="0" presId="urn:microsoft.com/office/officeart/2008/layout/HorizontalMultiLevelHierarchy"/>
    <dgm:cxn modelId="{20CA9D81-944F-41AE-ADF8-C8C19A31C3E9}" type="presOf" srcId="{3619427A-CC40-4DAF-9C9E-1BF3A1C8D300}" destId="{FD6F57A1-EF2D-4433-B159-101AE5F2266F}" srcOrd="0" destOrd="0" presId="urn:microsoft.com/office/officeart/2008/layout/HorizontalMultiLevelHierarchy"/>
    <dgm:cxn modelId="{F567B07A-51AE-4E7A-9DDE-ADE429F927EA}" type="presOf" srcId="{3A2D4EDB-8CC6-49F3-B3AC-F7362E4FE931}" destId="{49478094-1371-4FA8-91DA-F3AA199F56CA}" srcOrd="0" destOrd="0" presId="urn:microsoft.com/office/officeart/2008/layout/HorizontalMultiLevelHierarchy"/>
    <dgm:cxn modelId="{C4195507-F714-46F8-A70B-54DA13496336}" type="presOf" srcId="{F154E853-9459-4BCD-BA42-A92BFFA828A6}" destId="{A482469F-D7F0-479D-8835-69D90A9A3F68}" srcOrd="0" destOrd="0" presId="urn:microsoft.com/office/officeart/2008/layout/HorizontalMultiLevelHierarchy"/>
    <dgm:cxn modelId="{C857C0E2-6B5F-42CE-9606-C142B2492C95}" srcId="{42489EA4-931C-44AE-9191-E6E15E1C1097}" destId="{3619427A-CC40-4DAF-9C9E-1BF3A1C8D300}" srcOrd="0" destOrd="0" parTransId="{B19EA2B5-07E7-4A22-8F9F-1C24B12F9864}" sibTransId="{97C1870C-75B3-40AA-9C5D-B5CB27F13F97}"/>
    <dgm:cxn modelId="{E55FC4C0-7D54-408E-A779-902953F74F7E}" type="presOf" srcId="{F154E853-9459-4BCD-BA42-A92BFFA828A6}" destId="{6F59013E-ADE8-46B2-9501-7B0F5440323A}" srcOrd="1" destOrd="0" presId="urn:microsoft.com/office/officeart/2008/layout/HorizontalMultiLevelHierarchy"/>
    <dgm:cxn modelId="{6B31AA95-8287-41B2-B6B4-A216F556EA4C}" type="presOf" srcId="{54653930-314D-4CF3-B05E-82E766716A88}" destId="{08D55F04-CF9C-4B70-ADD3-381F66F9C509}" srcOrd="1" destOrd="0" presId="urn:microsoft.com/office/officeart/2008/layout/HorizontalMultiLevelHierarchy"/>
    <dgm:cxn modelId="{3EDA331F-2847-4A26-89D3-52CA7C7C4425}" type="presOf" srcId="{F0ABE1F1-9B71-4709-AD2B-5F583ACA9C38}" destId="{3B468C34-9ED2-411F-A9BA-7A36D459A561}" srcOrd="0" destOrd="0" presId="urn:microsoft.com/office/officeart/2008/layout/HorizontalMultiLevelHierarchy"/>
    <dgm:cxn modelId="{B2DBBB72-0388-4427-AF41-712E2A554512}" type="presOf" srcId="{EE836F6D-CB46-4BB8-A57C-9D366EBBF3F7}" destId="{E5E473C9-CBE4-4DD8-9CB9-DF19228E18B4}" srcOrd="0" destOrd="0" presId="urn:microsoft.com/office/officeart/2008/layout/HorizontalMultiLevelHierarchy"/>
    <dgm:cxn modelId="{810BC9AD-65D3-4410-87F4-F4E9A632DEFF}" srcId="{99F8D923-A856-4F57-A085-479CA89EFCA1}" destId="{EA9793EE-CEA8-48D3-A0F5-B749068211CE}" srcOrd="0" destOrd="0" parTransId="{F07D1CB1-C13D-417E-A9E9-2E46DEB5FCE5}" sibTransId="{B5878C6C-5C37-439E-8631-24DBF0AD5401}"/>
    <dgm:cxn modelId="{83895140-E432-4575-9F6C-7D40E2C62F1C}" srcId="{3D14FC88-6CB5-4AF0-8FBD-D5B533CAC012}" destId="{C267D630-5768-40EE-8214-BCB327E3387A}" srcOrd="4" destOrd="0" parTransId="{54653930-314D-4CF3-B05E-82E766716A88}" sibTransId="{92216F78-B526-4C55-A57B-99330EF00330}"/>
    <dgm:cxn modelId="{5D115F5E-4DE2-4E19-B465-1209EEF18230}" type="presOf" srcId="{EA9793EE-CEA8-48D3-A0F5-B749068211CE}" destId="{D42E76A7-029C-47DE-8827-FE1B903AB643}" srcOrd="0" destOrd="0" presId="urn:microsoft.com/office/officeart/2008/layout/HorizontalMultiLevelHierarchy"/>
    <dgm:cxn modelId="{23BABFE2-7913-456B-873C-FAE145E18D12}" type="presOf" srcId="{54653930-314D-4CF3-B05E-82E766716A88}" destId="{4BF02253-C164-49A3-AF7E-4619864DADE5}" srcOrd="0" destOrd="0" presId="urn:microsoft.com/office/officeart/2008/layout/HorizontalMultiLevelHierarchy"/>
    <dgm:cxn modelId="{21F38B06-791D-481C-85A2-0563E33684B3}" type="presOf" srcId="{B19EA2B5-07E7-4A22-8F9F-1C24B12F9864}" destId="{75302493-35DF-4859-B7D9-50CD32FD65E0}" srcOrd="1" destOrd="0" presId="urn:microsoft.com/office/officeart/2008/layout/HorizontalMultiLevelHierarchy"/>
    <dgm:cxn modelId="{4DB9808B-B6D2-453A-9B79-CBF0C9936206}" type="presOf" srcId="{1EFE2ECC-0017-40A5-AAA9-8983A9B2FFCF}" destId="{152F23B2-FA6C-466A-BBA1-0A9B8735D9B1}" srcOrd="1" destOrd="0" presId="urn:microsoft.com/office/officeart/2008/layout/HorizontalMultiLevelHierarchy"/>
    <dgm:cxn modelId="{31F6FC14-FCDA-4936-8EED-6DB091BF18D0}" type="presOf" srcId="{FFAFCDB9-7994-45DE-AF74-39D56EF00185}" destId="{C97191D1-86FA-4373-8265-D463DF53E9C1}" srcOrd="0" destOrd="0" presId="urn:microsoft.com/office/officeart/2008/layout/HorizontalMultiLevelHierarchy"/>
    <dgm:cxn modelId="{1431C321-4670-48FA-87D3-52021BF3B1D0}" type="presOf" srcId="{C64BDD73-A9D4-4DD9-B038-E2737E375D70}" destId="{2F9F47F8-9E65-4802-A721-A6037E359A7E}" srcOrd="0" destOrd="0" presId="urn:microsoft.com/office/officeart/2008/layout/HorizontalMultiLevelHierarchy"/>
    <dgm:cxn modelId="{42EDFD15-50C0-4E61-A78E-D709B9A70ACD}" type="presOf" srcId="{6A0F6BD2-9B4B-4AB3-BB2A-2B48AB4534DE}" destId="{D4A60B13-9DAF-49BD-A710-6579461D213B}" srcOrd="0" destOrd="0" presId="urn:microsoft.com/office/officeart/2008/layout/HorizontalMultiLevelHierarchy"/>
    <dgm:cxn modelId="{A8F1A84B-2CF1-4C66-B03C-64C7425968C1}" srcId="{2C0AB92A-87E2-4D88-B0FA-111589C7DCFB}" destId="{42489EA4-931C-44AE-9191-E6E15E1C1097}" srcOrd="0" destOrd="0" parTransId="{2CE9B085-3B7B-40B8-AC70-1BCE2FD948E8}" sibTransId="{3A4F8708-1D5A-49E4-9B51-66F671B05B63}"/>
    <dgm:cxn modelId="{5BEA767B-F324-4559-BE15-DFE42A1739FA}" srcId="{3619427A-CC40-4DAF-9C9E-1BF3A1C8D300}" destId="{EE836F6D-CB46-4BB8-A57C-9D366EBBF3F7}" srcOrd="1" destOrd="0" parTransId="{086F7281-3E41-4D5B-8950-BAAF797864FA}" sibTransId="{98BB6B3B-539C-4AA6-8DD4-16BD199C2C21}"/>
    <dgm:cxn modelId="{DDAB82B6-615F-4DC3-B5E4-0E82DD65BD22}" type="presOf" srcId="{C267D630-5768-40EE-8214-BCB327E3387A}" destId="{CF1D31AE-C4A5-45C4-BE92-9410B256453C}" srcOrd="0" destOrd="0" presId="urn:microsoft.com/office/officeart/2008/layout/HorizontalMultiLevelHierarchy"/>
    <dgm:cxn modelId="{D9C63A3E-0BBC-44E2-BF2F-EC7D16A1978A}" type="presOf" srcId="{2C0AB92A-87E2-4D88-B0FA-111589C7DCFB}" destId="{0A2496E6-F599-4DFE-AAD3-D23F302CF771}" srcOrd="0" destOrd="0" presId="urn:microsoft.com/office/officeart/2008/layout/HorizontalMultiLevelHierarchy"/>
    <dgm:cxn modelId="{B20BA5DA-8360-478A-8FF8-55B30794EA85}" type="presOf" srcId="{3FE791B2-6BC7-42D7-8F72-12A54ED062C6}" destId="{2DE35FD0-D9D0-4C09-B9DA-3F5C89400729}" srcOrd="1" destOrd="0" presId="urn:microsoft.com/office/officeart/2008/layout/HorizontalMultiLevelHierarchy"/>
    <dgm:cxn modelId="{9559B77B-01D8-4B99-97CE-47C1660E4D07}" type="presOf" srcId="{086F7281-3E41-4D5B-8950-BAAF797864FA}" destId="{6CFCC177-9F97-493C-97C4-58A6C762CA72}" srcOrd="1" destOrd="0" presId="urn:microsoft.com/office/officeart/2008/layout/HorizontalMultiLevelHierarchy"/>
    <dgm:cxn modelId="{686487C9-09D6-440D-A5E6-296C48E4ADC9}" type="presOf" srcId="{356686CA-539C-428E-9AEC-A6AC0E861B30}" destId="{F6DE731F-67D3-49A0-8124-4F7D4E37A702}" srcOrd="0" destOrd="0" presId="urn:microsoft.com/office/officeart/2008/layout/HorizontalMultiLevelHierarchy"/>
    <dgm:cxn modelId="{4793E317-92D9-48BA-B303-FFC311F57373}" type="presOf" srcId="{46000050-9BF2-42D6-842E-ED6B18CF6C1C}" destId="{D9475492-13B8-459D-A954-CC092ABEA7A9}" srcOrd="0" destOrd="0" presId="urn:microsoft.com/office/officeart/2008/layout/HorizontalMultiLevelHierarchy"/>
    <dgm:cxn modelId="{FB823CF2-7257-49B9-BB7E-D4521AD243F4}" srcId="{3619427A-CC40-4DAF-9C9E-1BF3A1C8D300}" destId="{46000050-9BF2-42D6-842E-ED6B18CF6C1C}" srcOrd="3" destOrd="0" parTransId="{46D5DC87-27FC-4A34-A8EA-D5AEB60D5C83}" sibTransId="{2D95ED27-E886-4DEE-B3B9-D4392F7ACEE0}"/>
    <dgm:cxn modelId="{6CA1D294-AB71-4845-8618-ABBAC25F3530}" srcId="{3619427A-CC40-4DAF-9C9E-1BF3A1C8D300}" destId="{99F8D923-A856-4F57-A085-479CA89EFCA1}" srcOrd="0" destOrd="0" parTransId="{8FCA4F6B-635B-4E88-8D99-F67E2AB48419}" sibTransId="{6076A074-4180-45F5-9F1B-139A41C7FECA}"/>
    <dgm:cxn modelId="{3DD4A41E-9E09-4F33-8811-1A88704AF36B}" type="presOf" srcId="{99F8D923-A856-4F57-A085-479CA89EFCA1}" destId="{782B84CE-6D06-4597-82F0-AF52D86B5D99}" srcOrd="0" destOrd="0" presId="urn:microsoft.com/office/officeart/2008/layout/HorizontalMultiLevelHierarchy"/>
    <dgm:cxn modelId="{1EB8E571-0255-4BF4-B686-AC0911898E1B}" type="presOf" srcId="{C9C81323-F412-43A7-AAC5-75B6AF5614D2}" destId="{4191249C-870B-4596-8AC8-C24F6155E4E7}" srcOrd="1" destOrd="0" presId="urn:microsoft.com/office/officeart/2008/layout/HorizontalMultiLevelHierarchy"/>
    <dgm:cxn modelId="{3D1CA268-2077-42CC-912B-2D52E958198D}" type="presOf" srcId="{F07D1CB1-C13D-417E-A9E9-2E46DEB5FCE5}" destId="{B39BF770-081D-404F-AB09-405E7F2608A6}" srcOrd="1" destOrd="0" presId="urn:microsoft.com/office/officeart/2008/layout/HorizontalMultiLevelHierarchy"/>
    <dgm:cxn modelId="{207A88BF-5C20-40EB-8DE0-9E6A9A8EA9CA}" srcId="{3619427A-CC40-4DAF-9C9E-1BF3A1C8D300}" destId="{3A2D4EDB-8CC6-49F3-B3AC-F7362E4FE931}" srcOrd="2" destOrd="0" parTransId="{3FE791B2-6BC7-42D7-8F72-12A54ED062C6}" sibTransId="{7B8EB953-8AA8-4854-8E0A-454AAB1A42E6}"/>
    <dgm:cxn modelId="{856894C0-FA3B-472D-8E33-B2F4C70BE73B}" type="presOf" srcId="{42489EA4-931C-44AE-9191-E6E15E1C1097}" destId="{D78F2F97-B6E9-4A9D-A5E9-D4BB95BF68A2}" srcOrd="0" destOrd="0" presId="urn:microsoft.com/office/officeart/2008/layout/HorizontalMultiLevelHierarchy"/>
    <dgm:cxn modelId="{1C22E9AD-BF88-4882-B8B6-4C16098AA04D}" srcId="{3D14FC88-6CB5-4AF0-8FBD-D5B533CAC012}" destId="{5CF8AA70-3502-4A09-BBC2-710C34C91FD9}" srcOrd="1" destOrd="0" parTransId="{DD763935-6C13-4EF7-B3F9-97F6C67143F9}" sibTransId="{A086EAE0-A27A-4831-91D9-4D224625C3AA}"/>
    <dgm:cxn modelId="{AAE231B1-716C-4D21-B5C7-3B84058B5380}" type="presOf" srcId="{1EFE2ECC-0017-40A5-AAA9-8983A9B2FFCF}" destId="{7B2940C2-D5C5-4EBB-BEC9-7CFA64BC3A5C}" srcOrd="0" destOrd="0" presId="urn:microsoft.com/office/officeart/2008/layout/HorizontalMultiLevelHierarchy"/>
    <dgm:cxn modelId="{DFC135EE-EE94-4D63-8562-879A66527414}" type="presOf" srcId="{DD763935-6C13-4EF7-B3F9-97F6C67143F9}" destId="{984705FC-DC5A-49A5-B9F5-4CDB087A32E1}" srcOrd="1" destOrd="0" presId="urn:microsoft.com/office/officeart/2008/layout/HorizontalMultiLevelHierarchy"/>
    <dgm:cxn modelId="{AADE8730-8574-44FF-95E5-89E24C8C155D}" type="presOf" srcId="{33CD05AE-93E5-4DBF-B20A-DF2D88D95208}" destId="{C61D7F64-BF95-4B25-93C0-F61B3F72ACB2}" srcOrd="0" destOrd="0" presId="urn:microsoft.com/office/officeart/2008/layout/HorizontalMultiLevelHierarchy"/>
    <dgm:cxn modelId="{EEA5E14F-C197-419F-96C2-FE71FD336C95}" type="presOf" srcId="{6F7F9B0F-9E1A-4CC3-AFDD-B4339D62816E}" destId="{1B652C12-3BA6-4C6F-BDC8-CFC8166C4A45}" srcOrd="1" destOrd="0" presId="urn:microsoft.com/office/officeart/2008/layout/HorizontalMultiLevelHierarchy"/>
    <dgm:cxn modelId="{356ED70F-D96B-4DAE-A057-EF7BD550EE01}" type="presOf" srcId="{AFBD073B-D2A4-45D5-AF03-49D19FBD23C6}" destId="{9EFEB5A8-3B2F-4ED1-9105-CB54091CFB3C}" srcOrd="0" destOrd="0" presId="urn:microsoft.com/office/officeart/2008/layout/HorizontalMultiLevelHierarchy"/>
    <dgm:cxn modelId="{637221CA-0B68-4FA2-A821-D735FF0FFECD}" srcId="{3D14FC88-6CB5-4AF0-8FBD-D5B533CAC012}" destId="{C64BDD73-A9D4-4DD9-B038-E2737E375D70}" srcOrd="0" destOrd="0" parTransId="{6F7F9B0F-9E1A-4CC3-AFDD-B4339D62816E}" sibTransId="{F914791A-9B18-4E39-A893-9694BA754A75}"/>
    <dgm:cxn modelId="{E25DD341-F9D6-4094-9DEB-55A79B5CBB85}" srcId="{3D14FC88-6CB5-4AF0-8FBD-D5B533CAC012}" destId="{F0ABE1F1-9B71-4709-AD2B-5F583ACA9C38}" srcOrd="2" destOrd="0" parTransId="{F154E853-9459-4BCD-BA42-A92BFFA828A6}" sibTransId="{9BFD514C-B64B-4BEB-809F-4ABBFE46E81A}"/>
    <dgm:cxn modelId="{2DFADEC5-AA7A-495E-84FA-FBC45C657492}" srcId="{F0ABE1F1-9B71-4709-AD2B-5F583ACA9C38}" destId="{33CD05AE-93E5-4DBF-B20A-DF2D88D95208}" srcOrd="0" destOrd="0" parTransId="{C9C81323-F412-43A7-AAC5-75B6AF5614D2}" sibTransId="{B29A915C-C822-4A11-ABD9-E72131EBAAB6}"/>
    <dgm:cxn modelId="{28B0B56E-830A-4F46-A1CE-3A7460A24D8E}" srcId="{42489EA4-931C-44AE-9191-E6E15E1C1097}" destId="{3D14FC88-6CB5-4AF0-8FBD-D5B533CAC012}" srcOrd="1" destOrd="0" parTransId="{1EFE2ECC-0017-40A5-AAA9-8983A9B2FFCF}" sibTransId="{A958C812-806E-4437-B082-E4E296EACA44}"/>
    <dgm:cxn modelId="{D551A047-2B3F-4688-A248-72D6B6232B50}" type="presOf" srcId="{7D09D41D-88F1-4E0C-AFB3-52334C825E00}" destId="{B3022B3E-46F6-445C-9AB5-79BA3EEA0DC3}" srcOrd="0" destOrd="0" presId="urn:microsoft.com/office/officeart/2008/layout/HorizontalMultiLevelHierarchy"/>
    <dgm:cxn modelId="{86543D4E-E050-4764-9C2C-57E4B6A21142}" type="presOf" srcId="{46D5DC87-27FC-4A34-A8EA-D5AEB60D5C83}" destId="{FD6C3DC6-E976-4B3E-A55A-EB12F83534E4}" srcOrd="0" destOrd="0" presId="urn:microsoft.com/office/officeart/2008/layout/HorizontalMultiLevelHierarchy"/>
    <dgm:cxn modelId="{CB0D3619-F7ED-4AB6-93FB-EA590026CDF4}" type="presOf" srcId="{6F7F9B0F-9E1A-4CC3-AFDD-B4339D62816E}" destId="{AC0502F8-DAB2-4F1A-80F6-823B84EF6947}" srcOrd="0" destOrd="0" presId="urn:microsoft.com/office/officeart/2008/layout/HorizontalMultiLevelHierarchy"/>
    <dgm:cxn modelId="{C895B1A7-A224-4261-A771-C4B80A75B68B}" type="presParOf" srcId="{0A2496E6-F599-4DFE-AAD3-D23F302CF771}" destId="{41CD81B9-357E-4E88-AE43-B5D393727623}" srcOrd="0" destOrd="0" presId="urn:microsoft.com/office/officeart/2008/layout/HorizontalMultiLevelHierarchy"/>
    <dgm:cxn modelId="{B9A7365D-717B-441F-8913-E084C308141D}" type="presParOf" srcId="{41CD81B9-357E-4E88-AE43-B5D393727623}" destId="{D78F2F97-B6E9-4A9D-A5E9-D4BB95BF68A2}" srcOrd="0" destOrd="0" presId="urn:microsoft.com/office/officeart/2008/layout/HorizontalMultiLevelHierarchy"/>
    <dgm:cxn modelId="{3101E3CB-5EFD-43F0-8428-B9A2D48F5B2D}" type="presParOf" srcId="{41CD81B9-357E-4E88-AE43-B5D393727623}" destId="{D5BD9EB3-8E63-4571-B71E-F1B6598AA973}" srcOrd="1" destOrd="0" presId="urn:microsoft.com/office/officeart/2008/layout/HorizontalMultiLevelHierarchy"/>
    <dgm:cxn modelId="{D8EE5944-D793-4DC5-B6F9-01F76CDC6523}" type="presParOf" srcId="{D5BD9EB3-8E63-4571-B71E-F1B6598AA973}" destId="{E878B470-44C4-455D-99B9-F480FF336ED5}" srcOrd="0" destOrd="0" presId="urn:microsoft.com/office/officeart/2008/layout/HorizontalMultiLevelHierarchy"/>
    <dgm:cxn modelId="{B4064CB2-9A11-4EF3-98FF-F494D60A779C}" type="presParOf" srcId="{E878B470-44C4-455D-99B9-F480FF336ED5}" destId="{75302493-35DF-4859-B7D9-50CD32FD65E0}" srcOrd="0" destOrd="0" presId="urn:microsoft.com/office/officeart/2008/layout/HorizontalMultiLevelHierarchy"/>
    <dgm:cxn modelId="{216D8AFA-EA88-40DC-B0E4-911EFCB1D973}" type="presParOf" srcId="{D5BD9EB3-8E63-4571-B71E-F1B6598AA973}" destId="{BF3D356B-5734-431F-AF79-3E75E6CDC1B1}" srcOrd="1" destOrd="0" presId="urn:microsoft.com/office/officeart/2008/layout/HorizontalMultiLevelHierarchy"/>
    <dgm:cxn modelId="{6616BE77-0A67-49CC-8A68-B46BA89F3E37}" type="presParOf" srcId="{BF3D356B-5734-431F-AF79-3E75E6CDC1B1}" destId="{FD6F57A1-EF2D-4433-B159-101AE5F2266F}" srcOrd="0" destOrd="0" presId="urn:microsoft.com/office/officeart/2008/layout/HorizontalMultiLevelHierarchy"/>
    <dgm:cxn modelId="{B029797D-F6BF-4A30-A11F-BB386C04D791}" type="presParOf" srcId="{BF3D356B-5734-431F-AF79-3E75E6CDC1B1}" destId="{71C7D793-ACF7-4A70-B86A-76387A5E1BCB}" srcOrd="1" destOrd="0" presId="urn:microsoft.com/office/officeart/2008/layout/HorizontalMultiLevelHierarchy"/>
    <dgm:cxn modelId="{8D41F05A-83C7-4173-BE71-0FBA9956C507}" type="presParOf" srcId="{71C7D793-ACF7-4A70-B86A-76387A5E1BCB}" destId="{867A0814-2655-4C90-8246-3A7A6152FF40}" srcOrd="0" destOrd="0" presId="urn:microsoft.com/office/officeart/2008/layout/HorizontalMultiLevelHierarchy"/>
    <dgm:cxn modelId="{8639D33D-8387-491B-9C5E-ED3FF527ADA5}" type="presParOf" srcId="{867A0814-2655-4C90-8246-3A7A6152FF40}" destId="{D6BEAB9E-D33D-4837-BA6D-DD8D675AF587}" srcOrd="0" destOrd="0" presId="urn:microsoft.com/office/officeart/2008/layout/HorizontalMultiLevelHierarchy"/>
    <dgm:cxn modelId="{4E23876A-539B-49C0-B793-E859BE5CAE7C}" type="presParOf" srcId="{71C7D793-ACF7-4A70-B86A-76387A5E1BCB}" destId="{59E1F75C-26EB-4F3C-8B1B-D1F40A498BB8}" srcOrd="1" destOrd="0" presId="urn:microsoft.com/office/officeart/2008/layout/HorizontalMultiLevelHierarchy"/>
    <dgm:cxn modelId="{441A3E99-4404-47E6-ABE2-759083301629}" type="presParOf" srcId="{59E1F75C-26EB-4F3C-8B1B-D1F40A498BB8}" destId="{782B84CE-6D06-4597-82F0-AF52D86B5D99}" srcOrd="0" destOrd="0" presId="urn:microsoft.com/office/officeart/2008/layout/HorizontalMultiLevelHierarchy"/>
    <dgm:cxn modelId="{15B1E6AD-4314-4D29-B1D8-1A000CE0B4BC}" type="presParOf" srcId="{59E1F75C-26EB-4F3C-8B1B-D1F40A498BB8}" destId="{A9A1E73A-6351-417F-ADBA-FE1ADCF5C1D5}" srcOrd="1" destOrd="0" presId="urn:microsoft.com/office/officeart/2008/layout/HorizontalMultiLevelHierarchy"/>
    <dgm:cxn modelId="{4ED723D0-0579-43D4-98B2-AEFC9540FF2F}" type="presParOf" srcId="{A9A1E73A-6351-417F-ADBA-FE1ADCF5C1D5}" destId="{EB2F2A59-AFB4-4FBE-B444-8FADE30C0318}" srcOrd="0" destOrd="0" presId="urn:microsoft.com/office/officeart/2008/layout/HorizontalMultiLevelHierarchy"/>
    <dgm:cxn modelId="{92447124-CF95-40AF-A488-DBCBEC1D7DDB}" type="presParOf" srcId="{EB2F2A59-AFB4-4FBE-B444-8FADE30C0318}" destId="{B39BF770-081D-404F-AB09-405E7F2608A6}" srcOrd="0" destOrd="0" presId="urn:microsoft.com/office/officeart/2008/layout/HorizontalMultiLevelHierarchy"/>
    <dgm:cxn modelId="{AEA5D0B7-302B-40C4-B5CA-D76EA5B44FA0}" type="presParOf" srcId="{A9A1E73A-6351-417F-ADBA-FE1ADCF5C1D5}" destId="{64783E39-35E5-4982-A5BD-C68303347CF9}" srcOrd="1" destOrd="0" presId="urn:microsoft.com/office/officeart/2008/layout/HorizontalMultiLevelHierarchy"/>
    <dgm:cxn modelId="{C42B9C47-1DCB-43D7-9FE7-9324BEF12604}" type="presParOf" srcId="{64783E39-35E5-4982-A5BD-C68303347CF9}" destId="{D42E76A7-029C-47DE-8827-FE1B903AB643}" srcOrd="0" destOrd="0" presId="urn:microsoft.com/office/officeart/2008/layout/HorizontalMultiLevelHierarchy"/>
    <dgm:cxn modelId="{2B5615E3-83B6-4713-A0B3-6EE2875AD675}" type="presParOf" srcId="{64783E39-35E5-4982-A5BD-C68303347CF9}" destId="{B6D3D31B-6805-43EE-92C5-B2A16DC45D2E}" srcOrd="1" destOrd="0" presId="urn:microsoft.com/office/officeart/2008/layout/HorizontalMultiLevelHierarchy"/>
    <dgm:cxn modelId="{1CC56D91-1B1D-45C6-B661-914EB1138F65}" type="presParOf" srcId="{71C7D793-ACF7-4A70-B86A-76387A5E1BCB}" destId="{DC1357B6-47C4-46B0-9891-F24F46AA2B6B}" srcOrd="2" destOrd="0" presId="urn:microsoft.com/office/officeart/2008/layout/HorizontalMultiLevelHierarchy"/>
    <dgm:cxn modelId="{5260AF95-76A5-4148-B63E-40E14A66F504}" type="presParOf" srcId="{DC1357B6-47C4-46B0-9891-F24F46AA2B6B}" destId="{6CFCC177-9F97-493C-97C4-58A6C762CA72}" srcOrd="0" destOrd="0" presId="urn:microsoft.com/office/officeart/2008/layout/HorizontalMultiLevelHierarchy"/>
    <dgm:cxn modelId="{4263B734-C476-4507-96F9-A6E172A62994}" type="presParOf" srcId="{71C7D793-ACF7-4A70-B86A-76387A5E1BCB}" destId="{6B229073-32C6-4996-BE31-6F54FF907E27}" srcOrd="3" destOrd="0" presId="urn:microsoft.com/office/officeart/2008/layout/HorizontalMultiLevelHierarchy"/>
    <dgm:cxn modelId="{13E293A9-5D59-4CAC-8FBD-7DD5F374BEDE}" type="presParOf" srcId="{6B229073-32C6-4996-BE31-6F54FF907E27}" destId="{E5E473C9-CBE4-4DD8-9CB9-DF19228E18B4}" srcOrd="0" destOrd="0" presId="urn:microsoft.com/office/officeart/2008/layout/HorizontalMultiLevelHierarchy"/>
    <dgm:cxn modelId="{6EAAEECB-4F12-4A4A-AC93-6B8526229B81}" type="presParOf" srcId="{6B229073-32C6-4996-BE31-6F54FF907E27}" destId="{1F68B8C5-30BB-4A05-91BE-D3FD84C98C6C}" srcOrd="1" destOrd="0" presId="urn:microsoft.com/office/officeart/2008/layout/HorizontalMultiLevelHierarchy"/>
    <dgm:cxn modelId="{EBE4E174-162B-4974-8E43-BAF33E2C1259}" type="presParOf" srcId="{71C7D793-ACF7-4A70-B86A-76387A5E1BCB}" destId="{CF0E66E0-19C1-488F-834B-384BD0327280}" srcOrd="4" destOrd="0" presId="urn:microsoft.com/office/officeart/2008/layout/HorizontalMultiLevelHierarchy"/>
    <dgm:cxn modelId="{6497C777-5260-45A1-AB11-99D4E6345798}" type="presParOf" srcId="{CF0E66E0-19C1-488F-834B-384BD0327280}" destId="{2DE35FD0-D9D0-4C09-B9DA-3F5C89400729}" srcOrd="0" destOrd="0" presId="urn:microsoft.com/office/officeart/2008/layout/HorizontalMultiLevelHierarchy"/>
    <dgm:cxn modelId="{BBD48DBD-0338-4A82-8C33-8736641E9FF6}" type="presParOf" srcId="{71C7D793-ACF7-4A70-B86A-76387A5E1BCB}" destId="{A38ED19A-DE37-42F3-8EFB-F90D37569DDF}" srcOrd="5" destOrd="0" presId="urn:microsoft.com/office/officeart/2008/layout/HorizontalMultiLevelHierarchy"/>
    <dgm:cxn modelId="{2C112A19-C2AD-437C-AFF5-0BCDEE8FAFC0}" type="presParOf" srcId="{A38ED19A-DE37-42F3-8EFB-F90D37569DDF}" destId="{49478094-1371-4FA8-91DA-F3AA199F56CA}" srcOrd="0" destOrd="0" presId="urn:microsoft.com/office/officeart/2008/layout/HorizontalMultiLevelHierarchy"/>
    <dgm:cxn modelId="{085CE483-2505-48BF-8347-4C6830ED5C34}" type="presParOf" srcId="{A38ED19A-DE37-42F3-8EFB-F90D37569DDF}" destId="{16C9FE16-943C-44D1-B4B4-6A4FAEB14786}" srcOrd="1" destOrd="0" presId="urn:microsoft.com/office/officeart/2008/layout/HorizontalMultiLevelHierarchy"/>
    <dgm:cxn modelId="{CCF9519A-6721-4AB5-8442-83028E601090}" type="presParOf" srcId="{71C7D793-ACF7-4A70-B86A-76387A5E1BCB}" destId="{FD6C3DC6-E976-4B3E-A55A-EB12F83534E4}" srcOrd="6" destOrd="0" presId="urn:microsoft.com/office/officeart/2008/layout/HorizontalMultiLevelHierarchy"/>
    <dgm:cxn modelId="{DA53F421-FE61-4A47-A42F-2E29850483BD}" type="presParOf" srcId="{FD6C3DC6-E976-4B3E-A55A-EB12F83534E4}" destId="{4CD9EA02-822F-4A4D-9DA1-2155A3EC7D1F}" srcOrd="0" destOrd="0" presId="urn:microsoft.com/office/officeart/2008/layout/HorizontalMultiLevelHierarchy"/>
    <dgm:cxn modelId="{E5AB0D83-C83B-41A9-A7A8-87127638B6BD}" type="presParOf" srcId="{71C7D793-ACF7-4A70-B86A-76387A5E1BCB}" destId="{6C8A3292-46E3-4079-A040-C46A9F6FBEC2}" srcOrd="7" destOrd="0" presId="urn:microsoft.com/office/officeart/2008/layout/HorizontalMultiLevelHierarchy"/>
    <dgm:cxn modelId="{695F311F-A26E-4CAD-8BA3-4A7A9190ADE6}" type="presParOf" srcId="{6C8A3292-46E3-4079-A040-C46A9F6FBEC2}" destId="{D9475492-13B8-459D-A954-CC092ABEA7A9}" srcOrd="0" destOrd="0" presId="urn:microsoft.com/office/officeart/2008/layout/HorizontalMultiLevelHierarchy"/>
    <dgm:cxn modelId="{9EC554DB-3697-4DDD-B1F6-442514CC0FC4}" type="presParOf" srcId="{6C8A3292-46E3-4079-A040-C46A9F6FBEC2}" destId="{07071ACF-57A6-401F-B9B7-E53B74A589B0}" srcOrd="1" destOrd="0" presId="urn:microsoft.com/office/officeart/2008/layout/HorizontalMultiLevelHierarchy"/>
    <dgm:cxn modelId="{62868984-35E8-4690-9E78-BB04B2477253}" type="presParOf" srcId="{D5BD9EB3-8E63-4571-B71E-F1B6598AA973}" destId="{7B2940C2-D5C5-4EBB-BEC9-7CFA64BC3A5C}" srcOrd="2" destOrd="0" presId="urn:microsoft.com/office/officeart/2008/layout/HorizontalMultiLevelHierarchy"/>
    <dgm:cxn modelId="{6E4891D0-F802-4D09-B87A-3C9FEE476627}" type="presParOf" srcId="{7B2940C2-D5C5-4EBB-BEC9-7CFA64BC3A5C}" destId="{152F23B2-FA6C-466A-BBA1-0A9B8735D9B1}" srcOrd="0" destOrd="0" presId="urn:microsoft.com/office/officeart/2008/layout/HorizontalMultiLevelHierarchy"/>
    <dgm:cxn modelId="{42B5A15F-F05F-4CB4-BA91-F89721F05C8D}" type="presParOf" srcId="{D5BD9EB3-8E63-4571-B71E-F1B6598AA973}" destId="{04F3DB8D-93A7-4C6B-933B-B0A79FCE41CD}" srcOrd="3" destOrd="0" presId="urn:microsoft.com/office/officeart/2008/layout/HorizontalMultiLevelHierarchy"/>
    <dgm:cxn modelId="{C70296C3-DE59-4BE9-8EC0-6E965F28BEBC}" type="presParOf" srcId="{04F3DB8D-93A7-4C6B-933B-B0A79FCE41CD}" destId="{339FB670-83CB-4293-86CE-36B8DD58D102}" srcOrd="0" destOrd="0" presId="urn:microsoft.com/office/officeart/2008/layout/HorizontalMultiLevelHierarchy"/>
    <dgm:cxn modelId="{F08F77AC-B834-4E5D-88E9-B32E5AD7AFB8}" type="presParOf" srcId="{04F3DB8D-93A7-4C6B-933B-B0A79FCE41CD}" destId="{A087D4F3-93C3-4ECD-86FC-E4AFE35E82E3}" srcOrd="1" destOrd="0" presId="urn:microsoft.com/office/officeart/2008/layout/HorizontalMultiLevelHierarchy"/>
    <dgm:cxn modelId="{B3D9AADF-033E-416D-88F0-3137AB8D749E}" type="presParOf" srcId="{A087D4F3-93C3-4ECD-86FC-E4AFE35E82E3}" destId="{AC0502F8-DAB2-4F1A-80F6-823B84EF6947}" srcOrd="0" destOrd="0" presId="urn:microsoft.com/office/officeart/2008/layout/HorizontalMultiLevelHierarchy"/>
    <dgm:cxn modelId="{8C4328CF-EAA1-4163-9399-BC4302202F92}" type="presParOf" srcId="{AC0502F8-DAB2-4F1A-80F6-823B84EF6947}" destId="{1B652C12-3BA6-4C6F-BDC8-CFC8166C4A45}" srcOrd="0" destOrd="0" presId="urn:microsoft.com/office/officeart/2008/layout/HorizontalMultiLevelHierarchy"/>
    <dgm:cxn modelId="{FE50807A-D3DA-462F-A45C-1FEE1C217F0D}" type="presParOf" srcId="{A087D4F3-93C3-4ECD-86FC-E4AFE35E82E3}" destId="{D79F34A1-DAC6-4E19-A035-EF7646B37B90}" srcOrd="1" destOrd="0" presId="urn:microsoft.com/office/officeart/2008/layout/HorizontalMultiLevelHierarchy"/>
    <dgm:cxn modelId="{FB873B5E-2622-4B35-BB40-ED54B121FFF9}" type="presParOf" srcId="{D79F34A1-DAC6-4E19-A035-EF7646B37B90}" destId="{2F9F47F8-9E65-4802-A721-A6037E359A7E}" srcOrd="0" destOrd="0" presId="urn:microsoft.com/office/officeart/2008/layout/HorizontalMultiLevelHierarchy"/>
    <dgm:cxn modelId="{A1CBA2A2-DF64-41E9-ADBD-64E2E54C03E2}" type="presParOf" srcId="{D79F34A1-DAC6-4E19-A035-EF7646B37B90}" destId="{D45EEB16-9478-488D-BB02-42045BB7FB0B}" srcOrd="1" destOrd="0" presId="urn:microsoft.com/office/officeart/2008/layout/HorizontalMultiLevelHierarchy"/>
    <dgm:cxn modelId="{5A6A8974-7248-4206-9D15-883F643F1A1E}" type="presParOf" srcId="{A087D4F3-93C3-4ECD-86FC-E4AFE35E82E3}" destId="{B87BAE57-DA98-48EA-966F-D838AA337BF5}" srcOrd="2" destOrd="0" presId="urn:microsoft.com/office/officeart/2008/layout/HorizontalMultiLevelHierarchy"/>
    <dgm:cxn modelId="{B682D108-C484-40EF-A89D-3B82351A76F3}" type="presParOf" srcId="{B87BAE57-DA98-48EA-966F-D838AA337BF5}" destId="{984705FC-DC5A-49A5-B9F5-4CDB087A32E1}" srcOrd="0" destOrd="0" presId="urn:microsoft.com/office/officeart/2008/layout/HorizontalMultiLevelHierarchy"/>
    <dgm:cxn modelId="{EFD6BD7B-AC30-47C2-B509-BDDE63C4D2A1}" type="presParOf" srcId="{A087D4F3-93C3-4ECD-86FC-E4AFE35E82E3}" destId="{5A6F5A5B-490B-4FF7-A74B-3E9C29CC58E4}" srcOrd="3" destOrd="0" presId="urn:microsoft.com/office/officeart/2008/layout/HorizontalMultiLevelHierarchy"/>
    <dgm:cxn modelId="{81D74665-958D-4121-BD54-A552C9A90E68}" type="presParOf" srcId="{5A6F5A5B-490B-4FF7-A74B-3E9C29CC58E4}" destId="{F8EB72A9-D00D-410C-BC3D-75DCB604C18B}" srcOrd="0" destOrd="0" presId="urn:microsoft.com/office/officeart/2008/layout/HorizontalMultiLevelHierarchy"/>
    <dgm:cxn modelId="{2BDD59E5-1F6B-43FA-8536-AD9B5909A8F1}" type="presParOf" srcId="{5A6F5A5B-490B-4FF7-A74B-3E9C29CC58E4}" destId="{A68D782C-3E71-40C9-A1C8-D6CB41A9113F}" srcOrd="1" destOrd="0" presId="urn:microsoft.com/office/officeart/2008/layout/HorizontalMultiLevelHierarchy"/>
    <dgm:cxn modelId="{5B72A720-5AF7-4D99-8934-C48919A67FBC}" type="presParOf" srcId="{A087D4F3-93C3-4ECD-86FC-E4AFE35E82E3}" destId="{A482469F-D7F0-479D-8835-69D90A9A3F68}" srcOrd="4" destOrd="0" presId="urn:microsoft.com/office/officeart/2008/layout/HorizontalMultiLevelHierarchy"/>
    <dgm:cxn modelId="{F4E0C89E-0DDD-4640-86AE-DC33042E8B24}" type="presParOf" srcId="{A482469F-D7F0-479D-8835-69D90A9A3F68}" destId="{6F59013E-ADE8-46B2-9501-7B0F5440323A}" srcOrd="0" destOrd="0" presId="urn:microsoft.com/office/officeart/2008/layout/HorizontalMultiLevelHierarchy"/>
    <dgm:cxn modelId="{66D5062C-C7EE-48FD-B2A0-6ECE9D3A56D0}" type="presParOf" srcId="{A087D4F3-93C3-4ECD-86FC-E4AFE35E82E3}" destId="{B305D808-6489-4AC0-88A7-EE76DC4BFC91}" srcOrd="5" destOrd="0" presId="urn:microsoft.com/office/officeart/2008/layout/HorizontalMultiLevelHierarchy"/>
    <dgm:cxn modelId="{DE878829-B173-4DFD-BCA0-30E0CB638266}" type="presParOf" srcId="{B305D808-6489-4AC0-88A7-EE76DC4BFC91}" destId="{3B468C34-9ED2-411F-A9BA-7A36D459A561}" srcOrd="0" destOrd="0" presId="urn:microsoft.com/office/officeart/2008/layout/HorizontalMultiLevelHierarchy"/>
    <dgm:cxn modelId="{414B49DA-3D3B-48B5-B5A3-C21C08715727}" type="presParOf" srcId="{B305D808-6489-4AC0-88A7-EE76DC4BFC91}" destId="{1C54033B-5F28-49C1-982F-0FF29BE1936B}" srcOrd="1" destOrd="0" presId="urn:microsoft.com/office/officeart/2008/layout/HorizontalMultiLevelHierarchy"/>
    <dgm:cxn modelId="{00F909B1-3EFA-4CAD-8D0E-09DCDB62D833}" type="presParOf" srcId="{1C54033B-5F28-49C1-982F-0FF29BE1936B}" destId="{509F61BE-5A19-482B-8015-48690FB0ADA0}" srcOrd="0" destOrd="0" presId="urn:microsoft.com/office/officeart/2008/layout/HorizontalMultiLevelHierarchy"/>
    <dgm:cxn modelId="{2D7C15B5-7B83-401F-95D0-AD0ADD402A52}" type="presParOf" srcId="{509F61BE-5A19-482B-8015-48690FB0ADA0}" destId="{4191249C-870B-4596-8AC8-C24F6155E4E7}" srcOrd="0" destOrd="0" presId="urn:microsoft.com/office/officeart/2008/layout/HorizontalMultiLevelHierarchy"/>
    <dgm:cxn modelId="{E9933378-F555-444C-B274-99724E805BF4}" type="presParOf" srcId="{1C54033B-5F28-49C1-982F-0FF29BE1936B}" destId="{E31871BA-50A9-4261-BA4F-CFE614C6E0AF}" srcOrd="1" destOrd="0" presId="urn:microsoft.com/office/officeart/2008/layout/HorizontalMultiLevelHierarchy"/>
    <dgm:cxn modelId="{52095A88-79C3-48C8-AB96-F0FCCA0EB54F}" type="presParOf" srcId="{E31871BA-50A9-4261-BA4F-CFE614C6E0AF}" destId="{C61D7F64-BF95-4B25-93C0-F61B3F72ACB2}" srcOrd="0" destOrd="0" presId="urn:microsoft.com/office/officeart/2008/layout/HorizontalMultiLevelHierarchy"/>
    <dgm:cxn modelId="{B0880A2C-3B4A-4870-9DE5-49F1CA21AD09}" type="presParOf" srcId="{E31871BA-50A9-4261-BA4F-CFE614C6E0AF}" destId="{4B810498-19CB-41A4-9991-1A1D1424FD2F}" srcOrd="1" destOrd="0" presId="urn:microsoft.com/office/officeart/2008/layout/HorizontalMultiLevelHierarchy"/>
    <dgm:cxn modelId="{8AAF2834-3708-43EC-9702-93343332BE58}" type="presParOf" srcId="{A087D4F3-93C3-4ECD-86FC-E4AFE35E82E3}" destId="{F6DE731F-67D3-49A0-8124-4F7D4E37A702}" srcOrd="6" destOrd="0" presId="urn:microsoft.com/office/officeart/2008/layout/HorizontalMultiLevelHierarchy"/>
    <dgm:cxn modelId="{D6178BBB-EC1B-4ED4-8F93-9A286E2540C2}" type="presParOf" srcId="{F6DE731F-67D3-49A0-8124-4F7D4E37A702}" destId="{F932BE11-2BEA-48DF-B311-8FB85FCA6B26}" srcOrd="0" destOrd="0" presId="urn:microsoft.com/office/officeart/2008/layout/HorizontalMultiLevelHierarchy"/>
    <dgm:cxn modelId="{0138ADFF-50C2-4F1E-A7A7-C70797CA2E65}" type="presParOf" srcId="{A087D4F3-93C3-4ECD-86FC-E4AFE35E82E3}" destId="{F35CAF76-CFE3-4C03-AF74-8A72163FC2F8}" srcOrd="7" destOrd="0" presId="urn:microsoft.com/office/officeart/2008/layout/HorizontalMultiLevelHierarchy"/>
    <dgm:cxn modelId="{A4DDB064-CE5F-410F-ADD5-AADB4BAE6F6D}" type="presParOf" srcId="{F35CAF76-CFE3-4C03-AF74-8A72163FC2F8}" destId="{9EFEB5A8-3B2F-4ED1-9105-CB54091CFB3C}" srcOrd="0" destOrd="0" presId="urn:microsoft.com/office/officeart/2008/layout/HorizontalMultiLevelHierarchy"/>
    <dgm:cxn modelId="{E6D02E80-FE8B-492E-9C2F-6A541570F6FE}" type="presParOf" srcId="{F35CAF76-CFE3-4C03-AF74-8A72163FC2F8}" destId="{F2E0730F-C124-4AF1-8C6A-9DBE4445CC3F}" srcOrd="1" destOrd="0" presId="urn:microsoft.com/office/officeart/2008/layout/HorizontalMultiLevelHierarchy"/>
    <dgm:cxn modelId="{9BEEE7E4-D336-4EF9-AE7A-619A6A2F92D9}" type="presParOf" srcId="{A087D4F3-93C3-4ECD-86FC-E4AFE35E82E3}" destId="{4BF02253-C164-49A3-AF7E-4619864DADE5}" srcOrd="8" destOrd="0" presId="urn:microsoft.com/office/officeart/2008/layout/HorizontalMultiLevelHierarchy"/>
    <dgm:cxn modelId="{E350EF48-DBD2-49A4-874A-3AEA2455A4FD}" type="presParOf" srcId="{4BF02253-C164-49A3-AF7E-4619864DADE5}" destId="{08D55F04-CF9C-4B70-ADD3-381F66F9C509}" srcOrd="0" destOrd="0" presId="urn:microsoft.com/office/officeart/2008/layout/HorizontalMultiLevelHierarchy"/>
    <dgm:cxn modelId="{E95A91B7-3ED1-4EFE-8817-49D4D65ACEAF}" type="presParOf" srcId="{A087D4F3-93C3-4ECD-86FC-E4AFE35E82E3}" destId="{A5A8A5B7-6712-4EAF-82D8-20CCD1396A0D}" srcOrd="9" destOrd="0" presId="urn:microsoft.com/office/officeart/2008/layout/HorizontalMultiLevelHierarchy"/>
    <dgm:cxn modelId="{F177F6EB-5645-48DC-AB09-7EB8452E88FB}" type="presParOf" srcId="{A5A8A5B7-6712-4EAF-82D8-20CCD1396A0D}" destId="{CF1D31AE-C4A5-45C4-BE92-9410B256453C}" srcOrd="0" destOrd="0" presId="urn:microsoft.com/office/officeart/2008/layout/HorizontalMultiLevelHierarchy"/>
    <dgm:cxn modelId="{8AEAC3FD-CF63-4CDC-B272-413F0BE4EEDC}" type="presParOf" srcId="{A5A8A5B7-6712-4EAF-82D8-20CCD1396A0D}" destId="{D9F09139-06A2-4E74-AE2F-77BACFA485A6}" srcOrd="1" destOrd="0" presId="urn:microsoft.com/office/officeart/2008/layout/HorizontalMultiLevelHierarchy"/>
    <dgm:cxn modelId="{F1EBB840-CA2E-46B0-AD4F-3DC19E18532A}" type="presParOf" srcId="{A087D4F3-93C3-4ECD-86FC-E4AFE35E82E3}" destId="{ED482FBA-77F7-4F39-9E37-3E2266DB0D8A}" srcOrd="10" destOrd="0" presId="urn:microsoft.com/office/officeart/2008/layout/HorizontalMultiLevelHierarchy"/>
    <dgm:cxn modelId="{D30B963B-88AB-4731-A37C-EA0CD1EC8B95}" type="presParOf" srcId="{ED482FBA-77F7-4F39-9E37-3E2266DB0D8A}" destId="{2B56730D-0F80-45A0-AED1-5D4BDAF8A19A}" srcOrd="0" destOrd="0" presId="urn:microsoft.com/office/officeart/2008/layout/HorizontalMultiLevelHierarchy"/>
    <dgm:cxn modelId="{5F01FA66-1BB3-456B-B867-FD50D0809E54}" type="presParOf" srcId="{A087D4F3-93C3-4ECD-86FC-E4AFE35E82E3}" destId="{C9CD75F9-3DC9-4431-8021-5E8AB4703E5E}" srcOrd="11" destOrd="0" presId="urn:microsoft.com/office/officeart/2008/layout/HorizontalMultiLevelHierarchy"/>
    <dgm:cxn modelId="{86D2B20B-E903-40A9-A6E4-022AFC877A08}" type="presParOf" srcId="{C9CD75F9-3DC9-4431-8021-5E8AB4703E5E}" destId="{B3022B3E-46F6-445C-9AB5-79BA3EEA0DC3}" srcOrd="0" destOrd="0" presId="urn:microsoft.com/office/officeart/2008/layout/HorizontalMultiLevelHierarchy"/>
    <dgm:cxn modelId="{4DB65D2A-1384-4783-880A-4DA5E7CD67C4}" type="presParOf" srcId="{C9CD75F9-3DC9-4431-8021-5E8AB4703E5E}" destId="{CBF934F8-D21A-4162-9C14-D3E8A9BE4BF0}" srcOrd="1" destOrd="0" presId="urn:microsoft.com/office/officeart/2008/layout/HorizontalMultiLevelHierarchy"/>
    <dgm:cxn modelId="{493216DB-7DDD-4B1C-949D-3EEEAAE68902}" type="presParOf" srcId="{A087D4F3-93C3-4ECD-86FC-E4AFE35E82E3}" destId="{D4A60B13-9DAF-49BD-A710-6579461D213B}" srcOrd="12" destOrd="0" presId="urn:microsoft.com/office/officeart/2008/layout/HorizontalMultiLevelHierarchy"/>
    <dgm:cxn modelId="{85526658-4E08-47E4-846E-A64E0ADD59FF}" type="presParOf" srcId="{D4A60B13-9DAF-49BD-A710-6579461D213B}" destId="{964A277B-09A6-4BBC-8BD2-FC841FDCF565}" srcOrd="0" destOrd="0" presId="urn:microsoft.com/office/officeart/2008/layout/HorizontalMultiLevelHierarchy"/>
    <dgm:cxn modelId="{4B3841C5-4B85-44EB-8161-1D96A6048806}" type="presParOf" srcId="{A087D4F3-93C3-4ECD-86FC-E4AFE35E82E3}" destId="{226DD4CD-416C-4BAB-BD3C-70113811A2A6}" srcOrd="13" destOrd="0" presId="urn:microsoft.com/office/officeart/2008/layout/HorizontalMultiLevelHierarchy"/>
    <dgm:cxn modelId="{261B0640-EB13-45E6-9999-E55B082F4C3F}" type="presParOf" srcId="{226DD4CD-416C-4BAB-BD3C-70113811A2A6}" destId="{C97191D1-86FA-4373-8265-D463DF53E9C1}" srcOrd="0" destOrd="0" presId="urn:microsoft.com/office/officeart/2008/layout/HorizontalMultiLevelHierarchy"/>
    <dgm:cxn modelId="{B04350D3-A347-4301-AFEB-993127E88FC4}" type="presParOf" srcId="{226DD4CD-416C-4BAB-BD3C-70113811A2A6}" destId="{982470E2-E644-48EC-8A19-EA3AEDCA96C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122578-A67A-4BEC-8DD6-1EEFC21D1A80}" type="doc">
      <dgm:prSet loTypeId="urn:microsoft.com/office/officeart/2005/8/layout/hierarchy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9B87A8A-8AE0-4957-95EA-A53CB246013E}">
      <dgm:prSet phldrT="[Text]"/>
      <dgm:spPr/>
      <dgm:t>
        <a:bodyPr/>
        <a:lstStyle/>
        <a:p>
          <a:r>
            <a:rPr lang="en-US" dirty="0" smtClean="0"/>
            <a:t>ACTN VN Yang Model</a:t>
          </a:r>
          <a:endParaRPr lang="en-US" dirty="0"/>
        </a:p>
      </dgm:t>
    </dgm:pt>
    <dgm:pt modelId="{14C6D8D7-6035-4EB2-A4EE-6B880FA34227}" type="parTrans" cxnId="{5FE9281C-0BF4-4B8F-A256-27F21BF11E1B}">
      <dgm:prSet/>
      <dgm:spPr/>
      <dgm:t>
        <a:bodyPr/>
        <a:lstStyle/>
        <a:p>
          <a:endParaRPr lang="en-US"/>
        </a:p>
      </dgm:t>
    </dgm:pt>
    <dgm:pt modelId="{742F472B-7FFA-4D77-8F20-0FB44AAA6229}" type="sibTrans" cxnId="{5FE9281C-0BF4-4B8F-A256-27F21BF11E1B}">
      <dgm:prSet/>
      <dgm:spPr/>
      <dgm:t>
        <a:bodyPr/>
        <a:lstStyle/>
        <a:p>
          <a:endParaRPr lang="en-US"/>
        </a:p>
      </dgm:t>
    </dgm:pt>
    <dgm:pt modelId="{5D7DAD69-AB5A-4D1F-98D9-083D7BF7069F}">
      <dgm:prSet phldrT="[Text]"/>
      <dgm:spPr/>
      <dgm:t>
        <a:bodyPr/>
        <a:lstStyle/>
        <a:p>
          <a:r>
            <a:rPr lang="en-US" dirty="0" smtClean="0"/>
            <a:t>AP</a:t>
          </a:r>
          <a:endParaRPr lang="en-US" dirty="0"/>
        </a:p>
      </dgm:t>
    </dgm:pt>
    <dgm:pt modelId="{1F04782D-1B99-4F9F-9D6D-CE693E9AE407}" type="parTrans" cxnId="{DF27E1A6-245D-41EB-BD96-D8910C99F722}">
      <dgm:prSet/>
      <dgm:spPr/>
      <dgm:t>
        <a:bodyPr/>
        <a:lstStyle/>
        <a:p>
          <a:endParaRPr lang="en-US"/>
        </a:p>
      </dgm:t>
    </dgm:pt>
    <dgm:pt modelId="{F5A30D0A-D037-4A85-85B7-CDDB85AD7A1F}" type="sibTrans" cxnId="{DF27E1A6-245D-41EB-BD96-D8910C99F722}">
      <dgm:prSet/>
      <dgm:spPr/>
      <dgm:t>
        <a:bodyPr/>
        <a:lstStyle/>
        <a:p>
          <a:endParaRPr lang="en-US"/>
        </a:p>
      </dgm:t>
    </dgm:pt>
    <dgm:pt modelId="{DF3E1A54-D99E-4A39-B5F3-C80A514B46E8}">
      <dgm:prSet phldrT="[Text]"/>
      <dgm:spPr/>
      <dgm:t>
        <a:bodyPr/>
        <a:lstStyle/>
        <a:p>
          <a:r>
            <a:rPr lang="en-US" dirty="0" smtClean="0"/>
            <a:t>VN</a:t>
          </a:r>
          <a:endParaRPr lang="en-US" dirty="0"/>
        </a:p>
      </dgm:t>
    </dgm:pt>
    <dgm:pt modelId="{5EB4C3CB-6EEC-4761-8062-8A45AC381EA6}" type="parTrans" cxnId="{742ED71D-3889-43DA-92B4-4E2A0D98A88B}">
      <dgm:prSet/>
      <dgm:spPr/>
      <dgm:t>
        <a:bodyPr/>
        <a:lstStyle/>
        <a:p>
          <a:endParaRPr lang="en-US"/>
        </a:p>
      </dgm:t>
    </dgm:pt>
    <dgm:pt modelId="{B51178B7-C249-41D9-B106-0E7CB6A4148A}" type="sibTrans" cxnId="{742ED71D-3889-43DA-92B4-4E2A0D98A88B}">
      <dgm:prSet/>
      <dgm:spPr/>
      <dgm:t>
        <a:bodyPr/>
        <a:lstStyle/>
        <a:p>
          <a:endParaRPr lang="en-US"/>
        </a:p>
      </dgm:t>
    </dgm:pt>
    <dgm:pt modelId="{060F3ABA-36E3-4DF8-89A3-5527A9AB9028}">
      <dgm:prSet phldrT="[Text]"/>
      <dgm:spPr/>
      <dgm:t>
        <a:bodyPr/>
        <a:lstStyle/>
        <a:p>
          <a:r>
            <a:rPr lang="en-US" dirty="0" smtClean="0"/>
            <a:t>VN-Member</a:t>
          </a:r>
          <a:endParaRPr lang="en-US" dirty="0"/>
        </a:p>
      </dgm:t>
    </dgm:pt>
    <dgm:pt modelId="{E915DF27-696D-4815-AC52-18C9E8444B8B}" type="parTrans" cxnId="{9D55FBEE-3EDD-42BE-9570-C4B607520D0D}">
      <dgm:prSet/>
      <dgm:spPr/>
      <dgm:t>
        <a:bodyPr/>
        <a:lstStyle/>
        <a:p>
          <a:endParaRPr lang="en-US"/>
        </a:p>
      </dgm:t>
    </dgm:pt>
    <dgm:pt modelId="{89EAACC9-4300-4C4F-925B-B304A085CF50}" type="sibTrans" cxnId="{9D55FBEE-3EDD-42BE-9570-C4B607520D0D}">
      <dgm:prSet/>
      <dgm:spPr/>
      <dgm:t>
        <a:bodyPr/>
        <a:lstStyle/>
        <a:p>
          <a:endParaRPr lang="en-US"/>
        </a:p>
      </dgm:t>
    </dgm:pt>
    <dgm:pt modelId="{3F0902E3-67B2-47A5-ACCB-8A406E02F365}">
      <dgm:prSet phldrT="[Text]"/>
      <dgm:spPr/>
      <dgm:t>
        <a:bodyPr/>
        <a:lstStyle/>
        <a:p>
          <a:r>
            <a:rPr lang="en-US" dirty="0" smtClean="0"/>
            <a:t>VNAP</a:t>
          </a:r>
          <a:endParaRPr lang="en-US" dirty="0"/>
        </a:p>
      </dgm:t>
    </dgm:pt>
    <dgm:pt modelId="{7C7E06A0-C376-42CE-BBFF-76686A0D22E1}" type="parTrans" cxnId="{D50B0905-7B46-4267-9685-49D951863CD1}">
      <dgm:prSet/>
      <dgm:spPr/>
      <dgm:t>
        <a:bodyPr/>
        <a:lstStyle/>
        <a:p>
          <a:endParaRPr lang="zh-CN" altLang="en-US"/>
        </a:p>
      </dgm:t>
    </dgm:pt>
    <dgm:pt modelId="{6EC0FFEA-EA4B-4442-BD00-11B462C778B8}" type="sibTrans" cxnId="{D50B0905-7B46-4267-9685-49D951863CD1}">
      <dgm:prSet/>
      <dgm:spPr/>
      <dgm:t>
        <a:bodyPr/>
        <a:lstStyle/>
        <a:p>
          <a:endParaRPr lang="zh-CN" altLang="en-US"/>
        </a:p>
      </dgm:t>
    </dgm:pt>
    <dgm:pt modelId="{334F112D-B1E4-40B5-90C0-C47D9971B26D}" type="pres">
      <dgm:prSet presAssocID="{66122578-A67A-4BEC-8DD6-1EEFC21D1A8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A5B8D15-E9C9-49FF-8D44-9A1DD72C6437}" type="pres">
      <dgm:prSet presAssocID="{59B87A8A-8AE0-4957-95EA-A53CB246013E}" presName="vertOne" presStyleCnt="0"/>
      <dgm:spPr/>
    </dgm:pt>
    <dgm:pt modelId="{2315692A-DD9F-4D19-A7FE-8D9BA16072B0}" type="pres">
      <dgm:prSet presAssocID="{59B87A8A-8AE0-4957-95EA-A53CB246013E}" presName="txOne" presStyleLbl="node0" presStyleIdx="0" presStyleCnt="1" custLinFactY="-31641" custLinFactNeighborX="37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B738B5-9C1D-4AEB-B55F-7D7F3F343EE0}" type="pres">
      <dgm:prSet presAssocID="{59B87A8A-8AE0-4957-95EA-A53CB246013E}" presName="parTransOne" presStyleCnt="0"/>
      <dgm:spPr/>
    </dgm:pt>
    <dgm:pt modelId="{5F2BF75B-CFA1-4DA8-9B47-E0E4F6F8F43B}" type="pres">
      <dgm:prSet presAssocID="{59B87A8A-8AE0-4957-95EA-A53CB246013E}" presName="horzOne" presStyleCnt="0"/>
      <dgm:spPr/>
    </dgm:pt>
    <dgm:pt modelId="{A19BDB6A-A6FB-4426-BD85-122691748E0B}" type="pres">
      <dgm:prSet presAssocID="{5D7DAD69-AB5A-4D1F-98D9-083D7BF7069F}" presName="vertTwo" presStyleCnt="0"/>
      <dgm:spPr/>
    </dgm:pt>
    <dgm:pt modelId="{F7FC133E-A587-4FEA-84A9-43997EBCCC3D}" type="pres">
      <dgm:prSet presAssocID="{5D7DAD69-AB5A-4D1F-98D9-083D7BF7069F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5FAFC3-315F-4971-8E50-189EBFF2C889}" type="pres">
      <dgm:prSet presAssocID="{5D7DAD69-AB5A-4D1F-98D9-083D7BF7069F}" presName="parTransTwo" presStyleCnt="0"/>
      <dgm:spPr/>
    </dgm:pt>
    <dgm:pt modelId="{E52E2061-B62E-46A2-B3A3-9636F766E03B}" type="pres">
      <dgm:prSet presAssocID="{5D7DAD69-AB5A-4D1F-98D9-083D7BF7069F}" presName="horzTwo" presStyleCnt="0"/>
      <dgm:spPr/>
    </dgm:pt>
    <dgm:pt modelId="{DDD13378-DBE6-46FF-BE56-B0E08482B852}" type="pres">
      <dgm:prSet presAssocID="{3F0902E3-67B2-47A5-ACCB-8A406E02F365}" presName="vertThree" presStyleCnt="0"/>
      <dgm:spPr/>
    </dgm:pt>
    <dgm:pt modelId="{F138A89F-4844-471B-AB5F-1846998C0FFD}" type="pres">
      <dgm:prSet presAssocID="{3F0902E3-67B2-47A5-ACCB-8A406E02F365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17B6788-FABE-4BE4-91D7-1431CE6F0222}" type="pres">
      <dgm:prSet presAssocID="{3F0902E3-67B2-47A5-ACCB-8A406E02F365}" presName="horzThree" presStyleCnt="0"/>
      <dgm:spPr/>
    </dgm:pt>
    <dgm:pt modelId="{CFCA3100-8A93-4943-8E09-35CC249298D3}" type="pres">
      <dgm:prSet presAssocID="{F5A30D0A-D037-4A85-85B7-CDDB85AD7A1F}" presName="sibSpaceTwo" presStyleCnt="0"/>
      <dgm:spPr/>
    </dgm:pt>
    <dgm:pt modelId="{B24DC0B2-2AAE-440C-8B86-F18283C6881C}" type="pres">
      <dgm:prSet presAssocID="{DF3E1A54-D99E-4A39-B5F3-C80A514B46E8}" presName="vertTwo" presStyleCnt="0"/>
      <dgm:spPr/>
    </dgm:pt>
    <dgm:pt modelId="{CBD6DC7A-9D81-425F-8600-C161E6652D2B}" type="pres">
      <dgm:prSet presAssocID="{DF3E1A54-D99E-4A39-B5F3-C80A514B46E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143466-0F52-474D-959B-E28D862DE9A7}" type="pres">
      <dgm:prSet presAssocID="{DF3E1A54-D99E-4A39-B5F3-C80A514B46E8}" presName="parTransTwo" presStyleCnt="0"/>
      <dgm:spPr/>
    </dgm:pt>
    <dgm:pt modelId="{5055A3FE-9595-4DCF-AD8B-717BEAA448AC}" type="pres">
      <dgm:prSet presAssocID="{DF3E1A54-D99E-4A39-B5F3-C80A514B46E8}" presName="horzTwo" presStyleCnt="0"/>
      <dgm:spPr/>
    </dgm:pt>
    <dgm:pt modelId="{CB80FEA6-E31A-4242-9786-130120C4035E}" type="pres">
      <dgm:prSet presAssocID="{060F3ABA-36E3-4DF8-89A3-5527A9AB9028}" presName="vertThree" presStyleCnt="0"/>
      <dgm:spPr/>
    </dgm:pt>
    <dgm:pt modelId="{E62F8013-FF11-4C4C-8C2C-23FDD8B2D77F}" type="pres">
      <dgm:prSet presAssocID="{060F3ABA-36E3-4DF8-89A3-5527A9AB9028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00A223-F540-40F9-9BA9-3A5297E2E956}" type="pres">
      <dgm:prSet presAssocID="{060F3ABA-36E3-4DF8-89A3-5527A9AB9028}" presName="horzThree" presStyleCnt="0"/>
      <dgm:spPr/>
    </dgm:pt>
  </dgm:ptLst>
  <dgm:cxnLst>
    <dgm:cxn modelId="{D50B0905-7B46-4267-9685-49D951863CD1}" srcId="{5D7DAD69-AB5A-4D1F-98D9-083D7BF7069F}" destId="{3F0902E3-67B2-47A5-ACCB-8A406E02F365}" srcOrd="0" destOrd="0" parTransId="{7C7E06A0-C376-42CE-BBFF-76686A0D22E1}" sibTransId="{6EC0FFEA-EA4B-4442-BD00-11B462C778B8}"/>
    <dgm:cxn modelId="{1EFD0A70-C8F2-42D7-A47B-0926E414A68C}" type="presOf" srcId="{5D7DAD69-AB5A-4D1F-98D9-083D7BF7069F}" destId="{F7FC133E-A587-4FEA-84A9-43997EBCCC3D}" srcOrd="0" destOrd="0" presId="urn:microsoft.com/office/officeart/2005/8/layout/hierarchy4"/>
    <dgm:cxn modelId="{742ED71D-3889-43DA-92B4-4E2A0D98A88B}" srcId="{59B87A8A-8AE0-4957-95EA-A53CB246013E}" destId="{DF3E1A54-D99E-4A39-B5F3-C80A514B46E8}" srcOrd="1" destOrd="0" parTransId="{5EB4C3CB-6EEC-4761-8062-8A45AC381EA6}" sibTransId="{B51178B7-C249-41D9-B106-0E7CB6A4148A}"/>
    <dgm:cxn modelId="{D04834A6-85E9-4833-89B7-550D8F93971C}" type="presOf" srcId="{060F3ABA-36E3-4DF8-89A3-5527A9AB9028}" destId="{E62F8013-FF11-4C4C-8C2C-23FDD8B2D77F}" srcOrd="0" destOrd="0" presId="urn:microsoft.com/office/officeart/2005/8/layout/hierarchy4"/>
    <dgm:cxn modelId="{DF27E1A6-245D-41EB-BD96-D8910C99F722}" srcId="{59B87A8A-8AE0-4957-95EA-A53CB246013E}" destId="{5D7DAD69-AB5A-4D1F-98D9-083D7BF7069F}" srcOrd="0" destOrd="0" parTransId="{1F04782D-1B99-4F9F-9D6D-CE693E9AE407}" sibTransId="{F5A30D0A-D037-4A85-85B7-CDDB85AD7A1F}"/>
    <dgm:cxn modelId="{9D55FBEE-3EDD-42BE-9570-C4B607520D0D}" srcId="{DF3E1A54-D99E-4A39-B5F3-C80A514B46E8}" destId="{060F3ABA-36E3-4DF8-89A3-5527A9AB9028}" srcOrd="0" destOrd="0" parTransId="{E915DF27-696D-4815-AC52-18C9E8444B8B}" sibTransId="{89EAACC9-4300-4C4F-925B-B304A085CF50}"/>
    <dgm:cxn modelId="{B9A9CB4A-6970-49B1-9642-FD2AADC7EC12}" type="presOf" srcId="{DF3E1A54-D99E-4A39-B5F3-C80A514B46E8}" destId="{CBD6DC7A-9D81-425F-8600-C161E6652D2B}" srcOrd="0" destOrd="0" presId="urn:microsoft.com/office/officeart/2005/8/layout/hierarchy4"/>
    <dgm:cxn modelId="{7F955B4B-56C3-4598-AB1F-4B892481DE36}" type="presOf" srcId="{3F0902E3-67B2-47A5-ACCB-8A406E02F365}" destId="{F138A89F-4844-471B-AB5F-1846998C0FFD}" srcOrd="0" destOrd="0" presId="urn:microsoft.com/office/officeart/2005/8/layout/hierarchy4"/>
    <dgm:cxn modelId="{5FE9281C-0BF4-4B8F-A256-27F21BF11E1B}" srcId="{66122578-A67A-4BEC-8DD6-1EEFC21D1A80}" destId="{59B87A8A-8AE0-4957-95EA-A53CB246013E}" srcOrd="0" destOrd="0" parTransId="{14C6D8D7-6035-4EB2-A4EE-6B880FA34227}" sibTransId="{742F472B-7FFA-4D77-8F20-0FB44AAA6229}"/>
    <dgm:cxn modelId="{C00FF314-C20B-4316-A75A-E9855B9F7FC9}" type="presOf" srcId="{66122578-A67A-4BEC-8DD6-1EEFC21D1A80}" destId="{334F112D-B1E4-40B5-90C0-C47D9971B26D}" srcOrd="0" destOrd="0" presId="urn:microsoft.com/office/officeart/2005/8/layout/hierarchy4"/>
    <dgm:cxn modelId="{77DB2A1B-185D-4268-B895-3D5B571ED9DD}" type="presOf" srcId="{59B87A8A-8AE0-4957-95EA-A53CB246013E}" destId="{2315692A-DD9F-4D19-A7FE-8D9BA16072B0}" srcOrd="0" destOrd="0" presId="urn:microsoft.com/office/officeart/2005/8/layout/hierarchy4"/>
    <dgm:cxn modelId="{6715EE96-8022-4C3E-9627-82855E02AF17}" type="presParOf" srcId="{334F112D-B1E4-40B5-90C0-C47D9971B26D}" destId="{6A5B8D15-E9C9-49FF-8D44-9A1DD72C6437}" srcOrd="0" destOrd="0" presId="urn:microsoft.com/office/officeart/2005/8/layout/hierarchy4"/>
    <dgm:cxn modelId="{7537810E-F03F-4742-8D9C-83373C69E84B}" type="presParOf" srcId="{6A5B8D15-E9C9-49FF-8D44-9A1DD72C6437}" destId="{2315692A-DD9F-4D19-A7FE-8D9BA16072B0}" srcOrd="0" destOrd="0" presId="urn:microsoft.com/office/officeart/2005/8/layout/hierarchy4"/>
    <dgm:cxn modelId="{9CBB8D7A-F3EE-46A0-A1DD-AC342EC55189}" type="presParOf" srcId="{6A5B8D15-E9C9-49FF-8D44-9A1DD72C6437}" destId="{B4B738B5-9C1D-4AEB-B55F-7D7F3F343EE0}" srcOrd="1" destOrd="0" presId="urn:microsoft.com/office/officeart/2005/8/layout/hierarchy4"/>
    <dgm:cxn modelId="{F5853674-6F53-424D-B0A4-A91CCD7B2FE6}" type="presParOf" srcId="{6A5B8D15-E9C9-49FF-8D44-9A1DD72C6437}" destId="{5F2BF75B-CFA1-4DA8-9B47-E0E4F6F8F43B}" srcOrd="2" destOrd="0" presId="urn:microsoft.com/office/officeart/2005/8/layout/hierarchy4"/>
    <dgm:cxn modelId="{6DAD5F20-D561-41BF-BA31-6B4AD2AEE2B6}" type="presParOf" srcId="{5F2BF75B-CFA1-4DA8-9B47-E0E4F6F8F43B}" destId="{A19BDB6A-A6FB-4426-BD85-122691748E0B}" srcOrd="0" destOrd="0" presId="urn:microsoft.com/office/officeart/2005/8/layout/hierarchy4"/>
    <dgm:cxn modelId="{502081E5-1CE6-4F43-BF01-C6D7E73E5D86}" type="presParOf" srcId="{A19BDB6A-A6FB-4426-BD85-122691748E0B}" destId="{F7FC133E-A587-4FEA-84A9-43997EBCCC3D}" srcOrd="0" destOrd="0" presId="urn:microsoft.com/office/officeart/2005/8/layout/hierarchy4"/>
    <dgm:cxn modelId="{461B7F10-6B74-41FF-9286-7D904981B17F}" type="presParOf" srcId="{A19BDB6A-A6FB-4426-BD85-122691748E0B}" destId="{695FAFC3-315F-4971-8E50-189EBFF2C889}" srcOrd="1" destOrd="0" presId="urn:microsoft.com/office/officeart/2005/8/layout/hierarchy4"/>
    <dgm:cxn modelId="{46DE79E2-A339-4187-A5FB-84C1BF7B3656}" type="presParOf" srcId="{A19BDB6A-A6FB-4426-BD85-122691748E0B}" destId="{E52E2061-B62E-46A2-B3A3-9636F766E03B}" srcOrd="2" destOrd="0" presId="urn:microsoft.com/office/officeart/2005/8/layout/hierarchy4"/>
    <dgm:cxn modelId="{77082827-6044-40B4-B3CC-D510D6C1E48E}" type="presParOf" srcId="{E52E2061-B62E-46A2-B3A3-9636F766E03B}" destId="{DDD13378-DBE6-46FF-BE56-B0E08482B852}" srcOrd="0" destOrd="0" presId="urn:microsoft.com/office/officeart/2005/8/layout/hierarchy4"/>
    <dgm:cxn modelId="{0B24FE1E-6CC7-48BA-98AA-8DD0EDF3ABD7}" type="presParOf" srcId="{DDD13378-DBE6-46FF-BE56-B0E08482B852}" destId="{F138A89F-4844-471B-AB5F-1846998C0FFD}" srcOrd="0" destOrd="0" presId="urn:microsoft.com/office/officeart/2005/8/layout/hierarchy4"/>
    <dgm:cxn modelId="{FA0F5782-9B06-4530-821F-9A6D1E144268}" type="presParOf" srcId="{DDD13378-DBE6-46FF-BE56-B0E08482B852}" destId="{B17B6788-FABE-4BE4-91D7-1431CE6F0222}" srcOrd="1" destOrd="0" presId="urn:microsoft.com/office/officeart/2005/8/layout/hierarchy4"/>
    <dgm:cxn modelId="{CDF9C4D2-FB27-4016-AE4C-89C0F1688C54}" type="presParOf" srcId="{5F2BF75B-CFA1-4DA8-9B47-E0E4F6F8F43B}" destId="{CFCA3100-8A93-4943-8E09-35CC249298D3}" srcOrd="1" destOrd="0" presId="urn:microsoft.com/office/officeart/2005/8/layout/hierarchy4"/>
    <dgm:cxn modelId="{5EBC5F84-9E00-4DDF-A48E-12648D3E40DE}" type="presParOf" srcId="{5F2BF75B-CFA1-4DA8-9B47-E0E4F6F8F43B}" destId="{B24DC0B2-2AAE-440C-8B86-F18283C6881C}" srcOrd="2" destOrd="0" presId="urn:microsoft.com/office/officeart/2005/8/layout/hierarchy4"/>
    <dgm:cxn modelId="{B8BCB99A-BC8F-43C7-8B1A-9A2C4949F39B}" type="presParOf" srcId="{B24DC0B2-2AAE-440C-8B86-F18283C6881C}" destId="{CBD6DC7A-9D81-425F-8600-C161E6652D2B}" srcOrd="0" destOrd="0" presId="urn:microsoft.com/office/officeart/2005/8/layout/hierarchy4"/>
    <dgm:cxn modelId="{D9BEA544-E376-4D0C-A904-979F447597CD}" type="presParOf" srcId="{B24DC0B2-2AAE-440C-8B86-F18283C6881C}" destId="{82143466-0F52-474D-959B-E28D862DE9A7}" srcOrd="1" destOrd="0" presId="urn:microsoft.com/office/officeart/2005/8/layout/hierarchy4"/>
    <dgm:cxn modelId="{56D5196F-BC6C-4C08-9599-3C043A394AB2}" type="presParOf" srcId="{B24DC0B2-2AAE-440C-8B86-F18283C6881C}" destId="{5055A3FE-9595-4DCF-AD8B-717BEAA448AC}" srcOrd="2" destOrd="0" presId="urn:microsoft.com/office/officeart/2005/8/layout/hierarchy4"/>
    <dgm:cxn modelId="{595BC104-4EDF-4EC4-B457-B8826A6D7173}" type="presParOf" srcId="{5055A3FE-9595-4DCF-AD8B-717BEAA448AC}" destId="{CB80FEA6-E31A-4242-9786-130120C4035E}" srcOrd="0" destOrd="0" presId="urn:microsoft.com/office/officeart/2005/8/layout/hierarchy4"/>
    <dgm:cxn modelId="{8B1A30CE-EE65-4D9E-8B41-B0B796BAB1D9}" type="presParOf" srcId="{CB80FEA6-E31A-4242-9786-130120C4035E}" destId="{E62F8013-FF11-4C4C-8C2C-23FDD8B2D77F}" srcOrd="0" destOrd="0" presId="urn:microsoft.com/office/officeart/2005/8/layout/hierarchy4"/>
    <dgm:cxn modelId="{B690CA82-C76C-48B7-89FC-DE6C9B01D922}" type="presParOf" srcId="{CB80FEA6-E31A-4242-9786-130120C4035E}" destId="{EE00A223-F540-40F9-9BA9-3A5297E2E95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122578-A67A-4BEC-8DD6-1EEFC21D1A80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B87A8A-8AE0-4957-95EA-A53CB246013E}">
      <dgm:prSet phldrT="[Text]"/>
      <dgm:spPr>
        <a:xfrm>
          <a:off x="24" y="0"/>
          <a:ext cx="5255856" cy="475191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</a:t>
          </a:r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Model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4C6D8D7-6035-4EB2-A4EE-6B880FA34227}" type="parTrans" cxnId="{5FE9281C-0BF4-4B8F-A256-27F21BF11E1B}">
      <dgm:prSet/>
      <dgm:spPr/>
      <dgm:t>
        <a:bodyPr/>
        <a:lstStyle/>
        <a:p>
          <a:endParaRPr lang="en-US"/>
        </a:p>
      </dgm:t>
    </dgm:pt>
    <dgm:pt modelId="{742F472B-7FFA-4D77-8F20-0FB44AAA6229}" type="sibTrans" cxnId="{5FE9281C-0BF4-4B8F-A256-27F21BF11E1B}">
      <dgm:prSet/>
      <dgm:spPr/>
      <dgm:t>
        <a:bodyPr/>
        <a:lstStyle/>
        <a:p>
          <a:endParaRPr lang="en-US"/>
        </a:p>
      </dgm:t>
    </dgm:pt>
    <dgm:pt modelId="{DF3E1A54-D99E-4A39-B5F3-C80A514B46E8}">
      <dgm:prSet phldrT="[Text]"/>
      <dgm:spPr>
        <a:xfrm>
          <a:off x="287" y="562726"/>
          <a:ext cx="5255856" cy="475191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EB4C3CB-6EEC-4761-8062-8A45AC381EA6}" type="parTrans" cxnId="{742ED71D-3889-43DA-92B4-4E2A0D98A88B}">
      <dgm:prSet/>
      <dgm:spPr/>
      <dgm:t>
        <a:bodyPr/>
        <a:lstStyle/>
        <a:p>
          <a:endParaRPr lang="en-US"/>
        </a:p>
      </dgm:t>
    </dgm:pt>
    <dgm:pt modelId="{B51178B7-C249-41D9-B106-0E7CB6A4148A}" type="sibTrans" cxnId="{742ED71D-3889-43DA-92B4-4E2A0D98A88B}">
      <dgm:prSet/>
      <dgm:spPr/>
      <dgm:t>
        <a:bodyPr/>
        <a:lstStyle/>
        <a:p>
          <a:endParaRPr lang="en-US"/>
        </a:p>
      </dgm:t>
    </dgm:pt>
    <dgm:pt modelId="{F75EFAE2-1542-481A-BC48-4A653ED9DF61}">
      <dgm:prSet phldrT="[Text]"/>
      <dgm:spPr>
        <a:xfrm>
          <a:off x="1776098" y="1125305"/>
          <a:ext cx="1704233" cy="475191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TS-end point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F6E8033-B809-4151-AA76-71B98DF62048}" type="parTrans" cxnId="{57F1328E-FB21-48E3-8D68-5A5E2C876F43}">
      <dgm:prSet/>
      <dgm:spPr/>
      <dgm:t>
        <a:bodyPr/>
        <a:lstStyle/>
        <a:p>
          <a:endParaRPr lang="zh-CN" altLang="en-US"/>
        </a:p>
      </dgm:t>
    </dgm:pt>
    <dgm:pt modelId="{FED1027B-91A6-4846-906B-A279A004FF56}" type="sibTrans" cxnId="{57F1328E-FB21-48E3-8D68-5A5E2C876F43}">
      <dgm:prSet/>
      <dgm:spPr/>
      <dgm:t>
        <a:bodyPr/>
        <a:lstStyle/>
        <a:p>
          <a:endParaRPr lang="zh-CN" altLang="en-US"/>
        </a:p>
      </dgm:t>
    </dgm:pt>
    <dgm:pt modelId="{7FE44002-36AD-4322-8091-57F7191E112C}">
      <dgm:prSet phldrT="[Text]"/>
      <dgm:spPr>
        <a:xfrm>
          <a:off x="3551910" y="1125305"/>
          <a:ext cx="1704233" cy="475191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TS-Member</a:t>
          </a:r>
          <a:endParaRPr lang="en-US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0B1A86D8-918A-4D07-93CC-CE45FE0A81DF}" type="parTrans" cxnId="{3F095069-4D85-40EC-9BEC-3643AAB88108}">
      <dgm:prSet/>
      <dgm:spPr/>
      <dgm:t>
        <a:bodyPr/>
        <a:lstStyle/>
        <a:p>
          <a:endParaRPr lang="zh-CN" altLang="en-US"/>
        </a:p>
      </dgm:t>
    </dgm:pt>
    <dgm:pt modelId="{FEFC0476-3F2F-40CA-BAA9-35C385503B80}" type="sibTrans" cxnId="{3F095069-4D85-40EC-9BEC-3643AAB88108}">
      <dgm:prSet/>
      <dgm:spPr/>
      <dgm:t>
        <a:bodyPr/>
        <a:lstStyle/>
        <a:p>
          <a:endParaRPr lang="zh-CN" altLang="en-US"/>
        </a:p>
      </dgm:t>
    </dgm:pt>
    <dgm:pt modelId="{334F112D-B1E4-40B5-90C0-C47D9971B26D}" type="pres">
      <dgm:prSet presAssocID="{66122578-A67A-4BEC-8DD6-1EEFC21D1A8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A5B8D15-E9C9-49FF-8D44-9A1DD72C6437}" type="pres">
      <dgm:prSet presAssocID="{59B87A8A-8AE0-4957-95EA-A53CB246013E}" presName="vertOne" presStyleCnt="0"/>
      <dgm:spPr/>
      <dgm:t>
        <a:bodyPr/>
        <a:lstStyle/>
        <a:p>
          <a:endParaRPr lang="zh-CN" altLang="en-US"/>
        </a:p>
      </dgm:t>
    </dgm:pt>
    <dgm:pt modelId="{2315692A-DD9F-4D19-A7FE-8D9BA16072B0}" type="pres">
      <dgm:prSet presAssocID="{59B87A8A-8AE0-4957-95EA-A53CB246013E}" presName="txOne" presStyleLbl="node0" presStyleIdx="0" presStyleCnt="1" custLinFactNeighborX="-47" custLinFactNeighborY="386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B738B5-9C1D-4AEB-B55F-7D7F3F343EE0}" type="pres">
      <dgm:prSet presAssocID="{59B87A8A-8AE0-4957-95EA-A53CB246013E}" presName="parTransOne" presStyleCnt="0"/>
      <dgm:spPr/>
      <dgm:t>
        <a:bodyPr/>
        <a:lstStyle/>
        <a:p>
          <a:endParaRPr lang="zh-CN" altLang="en-US"/>
        </a:p>
      </dgm:t>
    </dgm:pt>
    <dgm:pt modelId="{5F2BF75B-CFA1-4DA8-9B47-E0E4F6F8F43B}" type="pres">
      <dgm:prSet presAssocID="{59B87A8A-8AE0-4957-95EA-A53CB246013E}" presName="horzOne" presStyleCnt="0"/>
      <dgm:spPr/>
      <dgm:t>
        <a:bodyPr/>
        <a:lstStyle/>
        <a:p>
          <a:endParaRPr lang="zh-CN" altLang="en-US"/>
        </a:p>
      </dgm:t>
    </dgm:pt>
    <dgm:pt modelId="{B24DC0B2-2AAE-440C-8B86-F18283C6881C}" type="pres">
      <dgm:prSet presAssocID="{DF3E1A54-D99E-4A39-B5F3-C80A514B46E8}" presName="vertTwo" presStyleCnt="0"/>
      <dgm:spPr/>
      <dgm:t>
        <a:bodyPr/>
        <a:lstStyle/>
        <a:p>
          <a:endParaRPr lang="zh-CN" altLang="en-US"/>
        </a:p>
      </dgm:t>
    </dgm:pt>
    <dgm:pt modelId="{CBD6DC7A-9D81-425F-8600-C161E6652D2B}" type="pres">
      <dgm:prSet presAssocID="{DF3E1A54-D99E-4A39-B5F3-C80A514B46E8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143466-0F52-474D-959B-E28D862DE9A7}" type="pres">
      <dgm:prSet presAssocID="{DF3E1A54-D99E-4A39-B5F3-C80A514B46E8}" presName="parTransTwo" presStyleCnt="0"/>
      <dgm:spPr/>
      <dgm:t>
        <a:bodyPr/>
        <a:lstStyle/>
        <a:p>
          <a:endParaRPr lang="zh-CN" altLang="en-US"/>
        </a:p>
      </dgm:t>
    </dgm:pt>
    <dgm:pt modelId="{5055A3FE-9595-4DCF-AD8B-717BEAA448AC}" type="pres">
      <dgm:prSet presAssocID="{DF3E1A54-D99E-4A39-B5F3-C80A514B46E8}" presName="horzTwo" presStyleCnt="0"/>
      <dgm:spPr/>
      <dgm:t>
        <a:bodyPr/>
        <a:lstStyle/>
        <a:p>
          <a:endParaRPr lang="zh-CN" altLang="en-US"/>
        </a:p>
      </dgm:t>
    </dgm:pt>
    <dgm:pt modelId="{36A30383-C7FA-47FD-B029-0D21EF70FD4F}" type="pres">
      <dgm:prSet presAssocID="{F75EFAE2-1542-481A-BC48-4A653ED9DF61}" presName="vertThree" presStyleCnt="0"/>
      <dgm:spPr/>
      <dgm:t>
        <a:bodyPr/>
        <a:lstStyle/>
        <a:p>
          <a:endParaRPr lang="zh-CN" altLang="en-US"/>
        </a:p>
      </dgm:t>
    </dgm:pt>
    <dgm:pt modelId="{21D68C88-8477-49B4-BBEB-DA6DD169B7E1}" type="pres">
      <dgm:prSet presAssocID="{F75EFAE2-1542-481A-BC48-4A653ED9DF61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852C1D6-D8F6-45AF-B020-45379D7EF45A}" type="pres">
      <dgm:prSet presAssocID="{F75EFAE2-1542-481A-BC48-4A653ED9DF61}" presName="horzThree" presStyleCnt="0"/>
      <dgm:spPr/>
      <dgm:t>
        <a:bodyPr/>
        <a:lstStyle/>
        <a:p>
          <a:endParaRPr lang="zh-CN" altLang="en-US"/>
        </a:p>
      </dgm:t>
    </dgm:pt>
    <dgm:pt modelId="{F1D7F275-0669-419D-8658-9460FD3038E5}" type="pres">
      <dgm:prSet presAssocID="{FED1027B-91A6-4846-906B-A279A004FF56}" presName="sibSpaceThree" presStyleCnt="0"/>
      <dgm:spPr/>
      <dgm:t>
        <a:bodyPr/>
        <a:lstStyle/>
        <a:p>
          <a:endParaRPr lang="zh-CN" altLang="en-US"/>
        </a:p>
      </dgm:t>
    </dgm:pt>
    <dgm:pt modelId="{0F51E5BE-04F7-4ABD-A761-3AD8575DEFD5}" type="pres">
      <dgm:prSet presAssocID="{7FE44002-36AD-4322-8091-57F7191E112C}" presName="vertThree" presStyleCnt="0"/>
      <dgm:spPr/>
      <dgm:t>
        <a:bodyPr/>
        <a:lstStyle/>
        <a:p>
          <a:endParaRPr lang="zh-CN" altLang="en-US"/>
        </a:p>
      </dgm:t>
    </dgm:pt>
    <dgm:pt modelId="{F6F2FC71-BBEB-436F-97C8-D7CEB90D16C3}" type="pres">
      <dgm:prSet presAssocID="{7FE44002-36AD-4322-8091-57F7191E112C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73C2AB1-1456-4AD5-BBF8-C4EA228EC108}" type="pres">
      <dgm:prSet presAssocID="{7FE44002-36AD-4322-8091-57F7191E112C}" presName="horzThree" presStyleCnt="0"/>
      <dgm:spPr/>
      <dgm:t>
        <a:bodyPr/>
        <a:lstStyle/>
        <a:p>
          <a:endParaRPr lang="zh-CN" altLang="en-US"/>
        </a:p>
      </dgm:t>
    </dgm:pt>
  </dgm:ptLst>
  <dgm:cxnLst>
    <dgm:cxn modelId="{A0E439A0-1786-4666-9D32-77C5B421E709}" type="presOf" srcId="{66122578-A67A-4BEC-8DD6-1EEFC21D1A80}" destId="{334F112D-B1E4-40B5-90C0-C47D9971B26D}" srcOrd="0" destOrd="0" presId="urn:microsoft.com/office/officeart/2005/8/layout/hierarchy4"/>
    <dgm:cxn modelId="{5FE9281C-0BF4-4B8F-A256-27F21BF11E1B}" srcId="{66122578-A67A-4BEC-8DD6-1EEFC21D1A80}" destId="{59B87A8A-8AE0-4957-95EA-A53CB246013E}" srcOrd="0" destOrd="0" parTransId="{14C6D8D7-6035-4EB2-A4EE-6B880FA34227}" sibTransId="{742F472B-7FFA-4D77-8F20-0FB44AAA6229}"/>
    <dgm:cxn modelId="{74904830-1C25-48BB-B055-F63691CEF0B5}" type="presOf" srcId="{F75EFAE2-1542-481A-BC48-4A653ED9DF61}" destId="{21D68C88-8477-49B4-BBEB-DA6DD169B7E1}" srcOrd="0" destOrd="0" presId="urn:microsoft.com/office/officeart/2005/8/layout/hierarchy4"/>
    <dgm:cxn modelId="{FBF66045-8B03-4E74-BB21-BC69108301DA}" type="presOf" srcId="{7FE44002-36AD-4322-8091-57F7191E112C}" destId="{F6F2FC71-BBEB-436F-97C8-D7CEB90D16C3}" srcOrd="0" destOrd="0" presId="urn:microsoft.com/office/officeart/2005/8/layout/hierarchy4"/>
    <dgm:cxn modelId="{3F095069-4D85-40EC-9BEC-3643AAB88108}" srcId="{DF3E1A54-D99E-4A39-B5F3-C80A514B46E8}" destId="{7FE44002-36AD-4322-8091-57F7191E112C}" srcOrd="1" destOrd="0" parTransId="{0B1A86D8-918A-4D07-93CC-CE45FE0A81DF}" sibTransId="{FEFC0476-3F2F-40CA-BAA9-35C385503B80}"/>
    <dgm:cxn modelId="{5282EF86-AA19-4A85-B2AB-80269506DB90}" type="presOf" srcId="{DF3E1A54-D99E-4A39-B5F3-C80A514B46E8}" destId="{CBD6DC7A-9D81-425F-8600-C161E6652D2B}" srcOrd="0" destOrd="0" presId="urn:microsoft.com/office/officeart/2005/8/layout/hierarchy4"/>
    <dgm:cxn modelId="{742ED71D-3889-43DA-92B4-4E2A0D98A88B}" srcId="{59B87A8A-8AE0-4957-95EA-A53CB246013E}" destId="{DF3E1A54-D99E-4A39-B5F3-C80A514B46E8}" srcOrd="0" destOrd="0" parTransId="{5EB4C3CB-6EEC-4761-8062-8A45AC381EA6}" sibTransId="{B51178B7-C249-41D9-B106-0E7CB6A4148A}"/>
    <dgm:cxn modelId="{671CB0F7-97E6-42EA-81CF-A92788012B21}" type="presOf" srcId="{59B87A8A-8AE0-4957-95EA-A53CB246013E}" destId="{2315692A-DD9F-4D19-A7FE-8D9BA16072B0}" srcOrd="0" destOrd="0" presId="urn:microsoft.com/office/officeart/2005/8/layout/hierarchy4"/>
    <dgm:cxn modelId="{57F1328E-FB21-48E3-8D68-5A5E2C876F43}" srcId="{DF3E1A54-D99E-4A39-B5F3-C80A514B46E8}" destId="{F75EFAE2-1542-481A-BC48-4A653ED9DF61}" srcOrd="0" destOrd="0" parTransId="{EF6E8033-B809-4151-AA76-71B98DF62048}" sibTransId="{FED1027B-91A6-4846-906B-A279A004FF56}"/>
    <dgm:cxn modelId="{FB971590-F07D-4A09-8C1D-12824F19DCD9}" type="presParOf" srcId="{334F112D-B1E4-40B5-90C0-C47D9971B26D}" destId="{6A5B8D15-E9C9-49FF-8D44-9A1DD72C6437}" srcOrd="0" destOrd="0" presId="urn:microsoft.com/office/officeart/2005/8/layout/hierarchy4"/>
    <dgm:cxn modelId="{1414F60D-0A99-476F-AF05-BF6BCA9675AF}" type="presParOf" srcId="{6A5B8D15-E9C9-49FF-8D44-9A1DD72C6437}" destId="{2315692A-DD9F-4D19-A7FE-8D9BA16072B0}" srcOrd="0" destOrd="0" presId="urn:microsoft.com/office/officeart/2005/8/layout/hierarchy4"/>
    <dgm:cxn modelId="{9C2047B0-C4ED-4C6F-9CF3-0A2EFBCA4E45}" type="presParOf" srcId="{6A5B8D15-E9C9-49FF-8D44-9A1DD72C6437}" destId="{B4B738B5-9C1D-4AEB-B55F-7D7F3F343EE0}" srcOrd="1" destOrd="0" presId="urn:microsoft.com/office/officeart/2005/8/layout/hierarchy4"/>
    <dgm:cxn modelId="{F3630863-F88E-4F8B-B2A0-3C633C5BE052}" type="presParOf" srcId="{6A5B8D15-E9C9-49FF-8D44-9A1DD72C6437}" destId="{5F2BF75B-CFA1-4DA8-9B47-E0E4F6F8F43B}" srcOrd="2" destOrd="0" presId="urn:microsoft.com/office/officeart/2005/8/layout/hierarchy4"/>
    <dgm:cxn modelId="{E2B6A97F-C81E-41EC-B18D-5097D2465DC9}" type="presParOf" srcId="{5F2BF75B-CFA1-4DA8-9B47-E0E4F6F8F43B}" destId="{B24DC0B2-2AAE-440C-8B86-F18283C6881C}" srcOrd="0" destOrd="0" presId="urn:microsoft.com/office/officeart/2005/8/layout/hierarchy4"/>
    <dgm:cxn modelId="{234E3BE0-C927-4F73-BF2C-CFB171D86329}" type="presParOf" srcId="{B24DC0B2-2AAE-440C-8B86-F18283C6881C}" destId="{CBD6DC7A-9D81-425F-8600-C161E6652D2B}" srcOrd="0" destOrd="0" presId="urn:microsoft.com/office/officeart/2005/8/layout/hierarchy4"/>
    <dgm:cxn modelId="{03E9CB0B-5F03-4B2E-A67C-2C180F271ADB}" type="presParOf" srcId="{B24DC0B2-2AAE-440C-8B86-F18283C6881C}" destId="{82143466-0F52-474D-959B-E28D862DE9A7}" srcOrd="1" destOrd="0" presId="urn:microsoft.com/office/officeart/2005/8/layout/hierarchy4"/>
    <dgm:cxn modelId="{290B1500-9C5E-431E-9791-3D42C841BAC3}" type="presParOf" srcId="{B24DC0B2-2AAE-440C-8B86-F18283C6881C}" destId="{5055A3FE-9595-4DCF-AD8B-717BEAA448AC}" srcOrd="2" destOrd="0" presId="urn:microsoft.com/office/officeart/2005/8/layout/hierarchy4"/>
    <dgm:cxn modelId="{04D6CC04-FD88-4E83-9A2E-B2BDD3B78175}" type="presParOf" srcId="{5055A3FE-9595-4DCF-AD8B-717BEAA448AC}" destId="{36A30383-C7FA-47FD-B029-0D21EF70FD4F}" srcOrd="0" destOrd="0" presId="urn:microsoft.com/office/officeart/2005/8/layout/hierarchy4"/>
    <dgm:cxn modelId="{83C5F27A-B18C-4345-927F-9E2626F1D9A6}" type="presParOf" srcId="{36A30383-C7FA-47FD-B029-0D21EF70FD4F}" destId="{21D68C88-8477-49B4-BBEB-DA6DD169B7E1}" srcOrd="0" destOrd="0" presId="urn:microsoft.com/office/officeart/2005/8/layout/hierarchy4"/>
    <dgm:cxn modelId="{11BEE19B-D308-4830-8D61-7E658CAE8925}" type="presParOf" srcId="{36A30383-C7FA-47FD-B029-0D21EF70FD4F}" destId="{9852C1D6-D8F6-45AF-B020-45379D7EF45A}" srcOrd="1" destOrd="0" presId="urn:microsoft.com/office/officeart/2005/8/layout/hierarchy4"/>
    <dgm:cxn modelId="{4E1FD00A-BD49-4B20-B596-0CEA8D1C451C}" type="presParOf" srcId="{5055A3FE-9595-4DCF-AD8B-717BEAA448AC}" destId="{F1D7F275-0669-419D-8658-9460FD3038E5}" srcOrd="1" destOrd="0" presId="urn:microsoft.com/office/officeart/2005/8/layout/hierarchy4"/>
    <dgm:cxn modelId="{CC78EEDE-AFE8-4E16-BCB7-774D58467CBA}" type="presParOf" srcId="{5055A3FE-9595-4DCF-AD8B-717BEAA448AC}" destId="{0F51E5BE-04F7-4ABD-A761-3AD8575DEFD5}" srcOrd="2" destOrd="0" presId="urn:microsoft.com/office/officeart/2005/8/layout/hierarchy4"/>
    <dgm:cxn modelId="{C59789A1-9E07-4292-A2FB-3B94E5FB84D9}" type="presParOf" srcId="{0F51E5BE-04F7-4ABD-A761-3AD8575DEFD5}" destId="{F6F2FC71-BBEB-436F-97C8-D7CEB90D16C3}" srcOrd="0" destOrd="0" presId="urn:microsoft.com/office/officeart/2005/8/layout/hierarchy4"/>
    <dgm:cxn modelId="{491A6B2A-2837-4EBF-8E2C-217724A6BF14}" type="presParOf" srcId="{0F51E5BE-04F7-4ABD-A761-3AD8575DEFD5}" destId="{973C2AB1-1456-4AD5-BBF8-C4EA228EC10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CC02D3-2430-4865-BC1C-AABD59A6E137}" type="doc">
      <dgm:prSet loTypeId="urn:microsoft.com/office/officeart/2005/8/layout/orgChart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C3FD5E0-DDF5-45C1-8572-742095BCA262}">
      <dgm:prSet phldrT="[Text]"/>
      <dgm:spPr/>
      <dgm:t>
        <a:bodyPr/>
        <a:lstStyle/>
        <a:p>
          <a:r>
            <a:rPr lang="en-US" altLang="zh-CN" dirty="0" err="1" smtClean="0"/>
            <a:t>ietf</a:t>
          </a:r>
          <a:r>
            <a:rPr lang="en-US" altLang="zh-CN" dirty="0" smtClean="0"/>
            <a:t>-network</a:t>
          </a:r>
          <a:endParaRPr lang="en-US" dirty="0"/>
        </a:p>
      </dgm:t>
    </dgm:pt>
    <dgm:pt modelId="{1E688F0D-08FB-4EAA-92BA-BF072CCFF205}" type="parTrans" cxnId="{15DB4FA0-67A6-453B-AC10-1DD53A466D36}">
      <dgm:prSet/>
      <dgm:spPr/>
      <dgm:t>
        <a:bodyPr/>
        <a:lstStyle/>
        <a:p>
          <a:endParaRPr lang="en-US"/>
        </a:p>
      </dgm:t>
    </dgm:pt>
    <dgm:pt modelId="{37041433-5577-4551-AF09-D27D8AD77110}" type="sibTrans" cxnId="{15DB4FA0-67A6-453B-AC10-1DD53A466D36}">
      <dgm:prSet/>
      <dgm:spPr/>
      <dgm:t>
        <a:bodyPr/>
        <a:lstStyle/>
        <a:p>
          <a:endParaRPr lang="en-US"/>
        </a:p>
      </dgm:t>
    </dgm:pt>
    <dgm:pt modelId="{50471B93-D6B0-4FA9-B520-1BF1602DA083}">
      <dgm:prSet/>
      <dgm:spPr/>
      <dgm:t>
        <a:bodyPr/>
        <a:lstStyle/>
        <a:p>
          <a:r>
            <a:rPr lang="en-US" altLang="zh-CN" dirty="0" smtClean="0"/>
            <a:t>Node</a:t>
          </a:r>
          <a:endParaRPr lang="zh-CN" altLang="en-US" dirty="0"/>
        </a:p>
      </dgm:t>
    </dgm:pt>
    <dgm:pt modelId="{49784168-EED7-4F23-80D1-D3618608C277}" type="parTrans" cxnId="{0496322F-EEEF-4562-B9C2-185F69F0B0FB}">
      <dgm:prSet/>
      <dgm:spPr/>
      <dgm:t>
        <a:bodyPr/>
        <a:lstStyle/>
        <a:p>
          <a:endParaRPr lang="en-US"/>
        </a:p>
      </dgm:t>
    </dgm:pt>
    <dgm:pt modelId="{5DDE7A0C-B7E5-4574-A18A-55402CB722D1}" type="sibTrans" cxnId="{0496322F-EEEF-4562-B9C2-185F69F0B0FB}">
      <dgm:prSet/>
      <dgm:spPr/>
      <dgm:t>
        <a:bodyPr/>
        <a:lstStyle/>
        <a:p>
          <a:endParaRPr lang="en-US"/>
        </a:p>
      </dgm:t>
    </dgm:pt>
    <dgm:pt modelId="{168C992F-ECB3-4F60-850A-C49490449BA8}">
      <dgm:prSet/>
      <dgm:spPr/>
      <dgm:t>
        <a:bodyPr/>
        <a:lstStyle/>
        <a:p>
          <a:r>
            <a:rPr lang="en-US" altLang="zh-CN" dirty="0" smtClean="0"/>
            <a:t>supporting-node*</a:t>
          </a:r>
          <a:endParaRPr lang="zh-CN" altLang="en-US" dirty="0"/>
        </a:p>
      </dgm:t>
    </dgm:pt>
    <dgm:pt modelId="{54495CF6-9B4B-4981-8DD9-97746B59F383}" type="parTrans" cxnId="{36F1DDA1-025E-48C4-93B5-D6138EF01A1A}">
      <dgm:prSet/>
      <dgm:spPr/>
      <dgm:t>
        <a:bodyPr/>
        <a:lstStyle/>
        <a:p>
          <a:endParaRPr lang="en-US"/>
        </a:p>
      </dgm:t>
    </dgm:pt>
    <dgm:pt modelId="{3B9ABC53-5F36-4805-BD43-0B14AD384F53}" type="sibTrans" cxnId="{36F1DDA1-025E-48C4-93B5-D6138EF01A1A}">
      <dgm:prSet/>
      <dgm:spPr/>
      <dgm:t>
        <a:bodyPr/>
        <a:lstStyle/>
        <a:p>
          <a:endParaRPr lang="en-US"/>
        </a:p>
      </dgm:t>
    </dgm:pt>
    <dgm:pt modelId="{453647A3-E6F1-4736-A277-6C2D257A8339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zh-CN" dirty="0" smtClean="0"/>
            <a:t>Termination-point*</a:t>
          </a:r>
          <a:endParaRPr lang="zh-CN" altLang="en-US" dirty="0"/>
        </a:p>
      </dgm:t>
    </dgm:pt>
    <dgm:pt modelId="{494E9B54-178C-441D-B29B-21F9F2EBFA36}" type="parTrans" cxnId="{136589D8-FF01-4855-8C1D-1A1436CBB730}">
      <dgm:prSet/>
      <dgm:spPr/>
      <dgm:t>
        <a:bodyPr/>
        <a:lstStyle/>
        <a:p>
          <a:endParaRPr lang="en-US"/>
        </a:p>
      </dgm:t>
    </dgm:pt>
    <dgm:pt modelId="{62C894E9-EDF5-4430-B406-ED835A185B91}" type="sibTrans" cxnId="{136589D8-FF01-4855-8C1D-1A1436CBB730}">
      <dgm:prSet/>
      <dgm:spPr/>
      <dgm:t>
        <a:bodyPr/>
        <a:lstStyle/>
        <a:p>
          <a:endParaRPr lang="en-US"/>
        </a:p>
      </dgm:t>
    </dgm:pt>
    <dgm:pt modelId="{3615DB6F-80EC-4BCE-9952-5C978B3A9302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zh-CN" dirty="0" smtClean="0"/>
            <a:t>Link*</a:t>
          </a:r>
          <a:endParaRPr lang="zh-CN" altLang="en-US" dirty="0"/>
        </a:p>
      </dgm:t>
    </dgm:pt>
    <dgm:pt modelId="{3A38600D-444E-44CE-9FAA-043C4209EB55}" type="parTrans" cxnId="{010BC901-DF56-4CEA-8422-7A6CF00FD67C}">
      <dgm:prSet/>
      <dgm:spPr/>
      <dgm:t>
        <a:bodyPr/>
        <a:lstStyle/>
        <a:p>
          <a:endParaRPr lang="en-US"/>
        </a:p>
      </dgm:t>
    </dgm:pt>
    <dgm:pt modelId="{8D32B142-7213-4D16-882C-98EB2D6167F6}" type="sibTrans" cxnId="{010BC901-DF56-4CEA-8422-7A6CF00FD67C}">
      <dgm:prSet/>
      <dgm:spPr/>
      <dgm:t>
        <a:bodyPr/>
        <a:lstStyle/>
        <a:p>
          <a:endParaRPr lang="en-US"/>
        </a:p>
      </dgm:t>
    </dgm:pt>
    <dgm:pt modelId="{41A92856-E8D4-47E2-B9CA-444A9AE0F1CD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zh-CN" dirty="0" smtClean="0"/>
            <a:t>Source</a:t>
          </a:r>
          <a:endParaRPr lang="zh-CN" altLang="en-US" dirty="0"/>
        </a:p>
      </dgm:t>
    </dgm:pt>
    <dgm:pt modelId="{6376F08D-7D51-40FB-8FB5-09C25D76DB93}" type="parTrans" cxnId="{CAABF840-77A0-40DE-9820-DE19A6CEC582}">
      <dgm:prSet/>
      <dgm:spPr/>
      <dgm:t>
        <a:bodyPr/>
        <a:lstStyle/>
        <a:p>
          <a:endParaRPr lang="en-US"/>
        </a:p>
      </dgm:t>
    </dgm:pt>
    <dgm:pt modelId="{1714A5A5-CEBF-40A2-8610-0C6A72A7CCFA}" type="sibTrans" cxnId="{CAABF840-77A0-40DE-9820-DE19A6CEC582}">
      <dgm:prSet/>
      <dgm:spPr/>
      <dgm:t>
        <a:bodyPr/>
        <a:lstStyle/>
        <a:p>
          <a:endParaRPr lang="en-US"/>
        </a:p>
      </dgm:t>
    </dgm:pt>
    <dgm:pt modelId="{D8E8A201-33AD-4CEB-A1AE-464F7A3FB451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zh-CN" dirty="0" smtClean="0"/>
            <a:t>Destination</a:t>
          </a:r>
          <a:endParaRPr lang="zh-CN" altLang="en-US" dirty="0"/>
        </a:p>
      </dgm:t>
    </dgm:pt>
    <dgm:pt modelId="{211A95A6-C677-4FD0-803A-DF5FFC70EFCA}" type="parTrans" cxnId="{012F77A2-1188-434B-AE48-071B3CE67095}">
      <dgm:prSet/>
      <dgm:spPr/>
      <dgm:t>
        <a:bodyPr/>
        <a:lstStyle/>
        <a:p>
          <a:endParaRPr lang="en-US"/>
        </a:p>
      </dgm:t>
    </dgm:pt>
    <dgm:pt modelId="{88E904BA-CDF2-4CFD-8E0E-BBFB6082201D}" type="sibTrans" cxnId="{012F77A2-1188-434B-AE48-071B3CE67095}">
      <dgm:prSet/>
      <dgm:spPr/>
      <dgm:t>
        <a:bodyPr/>
        <a:lstStyle/>
        <a:p>
          <a:endParaRPr lang="en-US"/>
        </a:p>
      </dgm:t>
    </dgm:pt>
    <dgm:pt modelId="{7CFD93D4-3FDB-41A3-B34A-38845F171182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zh-CN" dirty="0" smtClean="0"/>
            <a:t>Supporting-link*</a:t>
          </a:r>
          <a:endParaRPr lang="zh-CN" altLang="en-US" dirty="0"/>
        </a:p>
      </dgm:t>
    </dgm:pt>
    <dgm:pt modelId="{2F5C46B0-4273-4C10-938B-E39D6046A3D8}" type="parTrans" cxnId="{91E64241-F9FB-4D8E-A133-7339527185F2}">
      <dgm:prSet/>
      <dgm:spPr/>
      <dgm:t>
        <a:bodyPr/>
        <a:lstStyle/>
        <a:p>
          <a:endParaRPr lang="en-US"/>
        </a:p>
      </dgm:t>
    </dgm:pt>
    <dgm:pt modelId="{A449E8D9-38CC-482C-88DE-7DE6A30D7671}" type="sibTrans" cxnId="{91E64241-F9FB-4D8E-A133-7339527185F2}">
      <dgm:prSet/>
      <dgm:spPr/>
      <dgm:t>
        <a:bodyPr/>
        <a:lstStyle/>
        <a:p>
          <a:endParaRPr lang="en-US"/>
        </a:p>
      </dgm:t>
    </dgm:pt>
    <dgm:pt modelId="{EC213D03-6F25-4AD2-AEDB-939839B5EB95}">
      <dgm:prSet phldrT="[Text]"/>
      <dgm:spPr/>
      <dgm:t>
        <a:bodyPr/>
        <a:lstStyle/>
        <a:p>
          <a:r>
            <a:rPr lang="en-US" dirty="0" smtClean="0"/>
            <a:t>networks</a:t>
          </a:r>
          <a:endParaRPr lang="en-US" dirty="0"/>
        </a:p>
      </dgm:t>
    </dgm:pt>
    <dgm:pt modelId="{8DF57F61-11D2-4A18-8D8A-F7A931602E07}" type="parTrans" cxnId="{D88D22AD-2CCB-40B3-A0EB-D209808E97F4}">
      <dgm:prSet/>
      <dgm:spPr/>
      <dgm:t>
        <a:bodyPr/>
        <a:lstStyle/>
        <a:p>
          <a:endParaRPr lang="en-US"/>
        </a:p>
      </dgm:t>
    </dgm:pt>
    <dgm:pt modelId="{279010B2-4F0D-43FC-965A-0A3506089FC9}" type="sibTrans" cxnId="{D88D22AD-2CCB-40B3-A0EB-D209808E97F4}">
      <dgm:prSet/>
      <dgm:spPr/>
      <dgm:t>
        <a:bodyPr/>
        <a:lstStyle/>
        <a:p>
          <a:endParaRPr lang="en-US"/>
        </a:p>
      </dgm:t>
    </dgm:pt>
    <dgm:pt modelId="{95D7FC13-FEB0-467F-AC81-DA08241DF844}">
      <dgm:prSet phldrT="[Text]"/>
      <dgm:spPr/>
      <dgm:t>
        <a:bodyPr/>
        <a:lstStyle/>
        <a:p>
          <a:r>
            <a:rPr lang="en-US" dirty="0" smtClean="0"/>
            <a:t>supporting-network*</a:t>
          </a:r>
          <a:endParaRPr lang="en-US" dirty="0"/>
        </a:p>
      </dgm:t>
    </dgm:pt>
    <dgm:pt modelId="{D2547C30-CBC1-4278-B08B-DD96CBC53047}" type="parTrans" cxnId="{CBF23BF8-EEAB-4C02-80D5-5B83B438E4A0}">
      <dgm:prSet/>
      <dgm:spPr/>
      <dgm:t>
        <a:bodyPr/>
        <a:lstStyle/>
        <a:p>
          <a:endParaRPr lang="en-US"/>
        </a:p>
      </dgm:t>
    </dgm:pt>
    <dgm:pt modelId="{4F8618E1-0AF5-482C-9FD1-BB98B32F2A26}" type="sibTrans" cxnId="{CBF23BF8-EEAB-4C02-80D5-5B83B438E4A0}">
      <dgm:prSet/>
      <dgm:spPr/>
      <dgm:t>
        <a:bodyPr/>
        <a:lstStyle/>
        <a:p>
          <a:endParaRPr lang="en-US"/>
        </a:p>
      </dgm:t>
    </dgm:pt>
    <dgm:pt modelId="{5A86FD60-7D19-4F90-9BD7-0FA5B63ECF26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zh-CN" dirty="0" smtClean="0"/>
            <a:t>Supporting-termination-point*</a:t>
          </a:r>
          <a:endParaRPr lang="zh-CN" altLang="en-US" dirty="0"/>
        </a:p>
      </dgm:t>
    </dgm:pt>
    <dgm:pt modelId="{C5ACB2D0-E505-45D1-B8F8-260B61C1394C}" type="parTrans" cxnId="{2D786CE2-7142-4698-889F-797A92F8E955}">
      <dgm:prSet/>
      <dgm:spPr/>
      <dgm:t>
        <a:bodyPr/>
        <a:lstStyle/>
        <a:p>
          <a:endParaRPr lang="en-US"/>
        </a:p>
      </dgm:t>
    </dgm:pt>
    <dgm:pt modelId="{1070E0E8-FC2B-4D4A-92AF-951D025D9CA1}" type="sibTrans" cxnId="{2D786CE2-7142-4698-889F-797A92F8E955}">
      <dgm:prSet/>
      <dgm:spPr/>
      <dgm:t>
        <a:bodyPr/>
        <a:lstStyle/>
        <a:p>
          <a:endParaRPr lang="en-US"/>
        </a:p>
      </dgm:t>
    </dgm:pt>
    <dgm:pt modelId="{7C55C855-F97C-4826-B7E0-378038E1DE4B}">
      <dgm:prSet/>
      <dgm:spPr>
        <a:solidFill>
          <a:schemeClr val="accent1"/>
        </a:solidFill>
      </dgm:spPr>
      <dgm:t>
        <a:bodyPr/>
        <a:lstStyle/>
        <a:p>
          <a:r>
            <a:rPr lang="en-IN" dirty="0" smtClean="0"/>
            <a:t>Augmented TS-Slice details</a:t>
          </a:r>
          <a:endParaRPr lang="zh-CN" altLang="en-US" dirty="0"/>
        </a:p>
      </dgm:t>
    </dgm:pt>
    <dgm:pt modelId="{3B6B50FC-DC96-441A-8FEF-0150503E09EB}" type="parTrans" cxnId="{089EA92A-870A-44C3-AEDB-9B875188FD21}">
      <dgm:prSet/>
      <dgm:spPr/>
      <dgm:t>
        <a:bodyPr/>
        <a:lstStyle/>
        <a:p>
          <a:endParaRPr lang="en-US"/>
        </a:p>
      </dgm:t>
    </dgm:pt>
    <dgm:pt modelId="{D67E0882-232E-4D3E-9DB2-E133B089F89C}" type="sibTrans" cxnId="{089EA92A-870A-44C3-AEDB-9B875188FD21}">
      <dgm:prSet/>
      <dgm:spPr/>
      <dgm:t>
        <a:bodyPr/>
        <a:lstStyle/>
        <a:p>
          <a:endParaRPr lang="en-US"/>
        </a:p>
      </dgm:t>
    </dgm:pt>
    <dgm:pt modelId="{0EBB70CA-25E8-4EA6-BE3D-DDFFB8AD939B}">
      <dgm:prSet/>
      <dgm:spPr>
        <a:solidFill>
          <a:schemeClr val="accent1"/>
        </a:solidFill>
      </dgm:spPr>
      <dgm:t>
        <a:bodyPr/>
        <a:lstStyle/>
        <a:p>
          <a:r>
            <a:rPr lang="en-IN" smtClean="0"/>
            <a:t>SLO groups</a:t>
          </a:r>
          <a:endParaRPr lang="zh-CN" altLang="en-US" dirty="0"/>
        </a:p>
      </dgm:t>
    </dgm:pt>
    <dgm:pt modelId="{702C9804-7806-4F80-84C2-17A4408A2E64}" type="parTrans" cxnId="{9611E509-24B4-4358-B0AD-9E7205B59753}">
      <dgm:prSet/>
      <dgm:spPr/>
      <dgm:t>
        <a:bodyPr/>
        <a:lstStyle/>
        <a:p>
          <a:endParaRPr lang="en-US"/>
        </a:p>
      </dgm:t>
    </dgm:pt>
    <dgm:pt modelId="{8F4F3FAA-95EB-435A-B121-A3F903CBCE23}" type="sibTrans" cxnId="{9611E509-24B4-4358-B0AD-9E7205B59753}">
      <dgm:prSet/>
      <dgm:spPr/>
      <dgm:t>
        <a:bodyPr/>
        <a:lstStyle/>
        <a:p>
          <a:endParaRPr lang="en-US"/>
        </a:p>
      </dgm:t>
    </dgm:pt>
    <dgm:pt modelId="{C08E966A-E86D-4A63-B347-0BEB1AA59BA2}">
      <dgm:prSet/>
      <dgm:spPr>
        <a:solidFill>
          <a:schemeClr val="accent1"/>
        </a:solidFill>
      </dgm:spPr>
      <dgm:t>
        <a:bodyPr/>
        <a:lstStyle/>
        <a:p>
          <a:r>
            <a:rPr lang="en-IN" dirty="0" smtClean="0"/>
            <a:t>Augmented TS-Endpoint details</a:t>
          </a:r>
          <a:endParaRPr lang="zh-CN" altLang="en-US" dirty="0"/>
        </a:p>
      </dgm:t>
    </dgm:pt>
    <dgm:pt modelId="{156A1397-FF9A-4163-AA20-CCE9C7B2DFED}" type="parTrans" cxnId="{54B08043-7C39-4192-B3A2-C5155A3358B1}">
      <dgm:prSet/>
      <dgm:spPr/>
      <dgm:t>
        <a:bodyPr/>
        <a:lstStyle/>
        <a:p>
          <a:endParaRPr lang="en-US"/>
        </a:p>
      </dgm:t>
    </dgm:pt>
    <dgm:pt modelId="{AF1A10A0-49FB-406A-98BB-3E02FB26C7DD}" type="sibTrans" cxnId="{54B08043-7C39-4192-B3A2-C5155A3358B1}">
      <dgm:prSet/>
      <dgm:spPr/>
      <dgm:t>
        <a:bodyPr/>
        <a:lstStyle/>
        <a:p>
          <a:endParaRPr lang="en-US"/>
        </a:p>
      </dgm:t>
    </dgm:pt>
    <dgm:pt modelId="{349E772E-2066-438D-AD4A-E974C574B62C}">
      <dgm:prSet/>
      <dgm:spPr>
        <a:solidFill>
          <a:schemeClr val="accent1"/>
        </a:solidFill>
      </dgm:spPr>
      <dgm:t>
        <a:bodyPr/>
        <a:lstStyle/>
        <a:p>
          <a:r>
            <a:rPr lang="en-IN" smtClean="0"/>
            <a:t>Augmented TS-Member details</a:t>
          </a:r>
          <a:endParaRPr lang="zh-CN" altLang="en-US" dirty="0"/>
        </a:p>
      </dgm:t>
    </dgm:pt>
    <dgm:pt modelId="{6CECCFC8-C3E2-44F2-AC11-B5A0F8AA053B}" type="parTrans" cxnId="{BBCD8ACF-45DB-4C28-B8AD-E6F614942CFF}">
      <dgm:prSet/>
      <dgm:spPr/>
      <dgm:t>
        <a:bodyPr/>
        <a:lstStyle/>
        <a:p>
          <a:endParaRPr lang="en-US"/>
        </a:p>
      </dgm:t>
    </dgm:pt>
    <dgm:pt modelId="{53A4E72F-F4DD-4D85-B2D2-D7C28BE09E05}" type="sibTrans" cxnId="{BBCD8ACF-45DB-4C28-B8AD-E6F614942CFF}">
      <dgm:prSet/>
      <dgm:spPr/>
      <dgm:t>
        <a:bodyPr/>
        <a:lstStyle/>
        <a:p>
          <a:endParaRPr lang="en-US"/>
        </a:p>
      </dgm:t>
    </dgm:pt>
    <dgm:pt modelId="{98078FA0-6DA8-4D46-8017-CA0265437707}" type="pres">
      <dgm:prSet presAssocID="{5FCC02D3-2430-4865-BC1C-AABD59A6E13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1E86599F-EC31-427A-87E9-FDF447FBC2D5}" type="pres">
      <dgm:prSet presAssocID="{3C3FD5E0-DDF5-45C1-8572-742095BCA262}" presName="hierRoot1" presStyleCnt="0">
        <dgm:presLayoutVars>
          <dgm:hierBranch val="init"/>
        </dgm:presLayoutVars>
      </dgm:prSet>
      <dgm:spPr/>
    </dgm:pt>
    <dgm:pt modelId="{EC0787CD-149E-4FA7-9B1A-3F2D105FB25F}" type="pres">
      <dgm:prSet presAssocID="{3C3FD5E0-DDF5-45C1-8572-742095BCA262}" presName="rootComposite1" presStyleCnt="0"/>
      <dgm:spPr/>
    </dgm:pt>
    <dgm:pt modelId="{9FE24F4E-57E3-448A-B514-E0E6C2E88D48}" type="pres">
      <dgm:prSet presAssocID="{3C3FD5E0-DDF5-45C1-8572-742095BCA26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887832-097C-4CB9-9883-6A7B13CBBC9A}" type="pres">
      <dgm:prSet presAssocID="{3C3FD5E0-DDF5-45C1-8572-742095BCA26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EDA3CA7-967E-48CE-BEA4-0485E0436A36}" type="pres">
      <dgm:prSet presAssocID="{3C3FD5E0-DDF5-45C1-8572-742095BCA262}" presName="hierChild2" presStyleCnt="0"/>
      <dgm:spPr/>
    </dgm:pt>
    <dgm:pt modelId="{E3E20666-A12B-4328-9D6F-46D340B23DF9}" type="pres">
      <dgm:prSet presAssocID="{8DF57F61-11D2-4A18-8D8A-F7A931602E07}" presName="Name37" presStyleLbl="parChTrans1D2" presStyleIdx="0" presStyleCnt="1"/>
      <dgm:spPr/>
      <dgm:t>
        <a:bodyPr/>
        <a:lstStyle/>
        <a:p>
          <a:endParaRPr lang="zh-CN" altLang="en-US"/>
        </a:p>
      </dgm:t>
    </dgm:pt>
    <dgm:pt modelId="{13239E57-C5C9-4B63-9079-1A0CF6B90086}" type="pres">
      <dgm:prSet presAssocID="{EC213D03-6F25-4AD2-AEDB-939839B5EB95}" presName="hierRoot2" presStyleCnt="0">
        <dgm:presLayoutVars>
          <dgm:hierBranch val="init"/>
        </dgm:presLayoutVars>
      </dgm:prSet>
      <dgm:spPr/>
    </dgm:pt>
    <dgm:pt modelId="{5B54FCDB-B91B-4820-BFFE-C55F98FF99BC}" type="pres">
      <dgm:prSet presAssocID="{EC213D03-6F25-4AD2-AEDB-939839B5EB95}" presName="rootComposite" presStyleCnt="0"/>
      <dgm:spPr/>
    </dgm:pt>
    <dgm:pt modelId="{67E881FD-260B-4B0A-B630-9DAEC931F5F6}" type="pres">
      <dgm:prSet presAssocID="{EC213D03-6F25-4AD2-AEDB-939839B5EB95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344AD9-CB15-4722-8F62-17B6428200B9}" type="pres">
      <dgm:prSet presAssocID="{EC213D03-6F25-4AD2-AEDB-939839B5EB95}" presName="rootConnector" presStyleLbl="node2" presStyleIdx="0" presStyleCnt="1"/>
      <dgm:spPr/>
      <dgm:t>
        <a:bodyPr/>
        <a:lstStyle/>
        <a:p>
          <a:endParaRPr lang="en-US"/>
        </a:p>
      </dgm:t>
    </dgm:pt>
    <dgm:pt modelId="{1802B083-BCD0-4D49-935E-EBEA562281BD}" type="pres">
      <dgm:prSet presAssocID="{EC213D03-6F25-4AD2-AEDB-939839B5EB95}" presName="hierChild4" presStyleCnt="0"/>
      <dgm:spPr/>
    </dgm:pt>
    <dgm:pt modelId="{B249707D-3358-4668-A2A8-7B2A11AFB907}" type="pres">
      <dgm:prSet presAssocID="{D2547C30-CBC1-4278-B08B-DD96CBC53047}" presName="Name37" presStyleLbl="parChTrans1D3" presStyleIdx="0" presStyleCnt="4"/>
      <dgm:spPr/>
      <dgm:t>
        <a:bodyPr/>
        <a:lstStyle/>
        <a:p>
          <a:endParaRPr lang="zh-CN" altLang="en-US"/>
        </a:p>
      </dgm:t>
    </dgm:pt>
    <dgm:pt modelId="{ED94F9D2-E57A-4967-82A3-6E1729A43BD5}" type="pres">
      <dgm:prSet presAssocID="{95D7FC13-FEB0-467F-AC81-DA08241DF844}" presName="hierRoot2" presStyleCnt="0">
        <dgm:presLayoutVars>
          <dgm:hierBranch val="init"/>
        </dgm:presLayoutVars>
      </dgm:prSet>
      <dgm:spPr/>
    </dgm:pt>
    <dgm:pt modelId="{A6139E1E-686B-4C2B-AD13-60103836FB49}" type="pres">
      <dgm:prSet presAssocID="{95D7FC13-FEB0-467F-AC81-DA08241DF844}" presName="rootComposite" presStyleCnt="0"/>
      <dgm:spPr/>
    </dgm:pt>
    <dgm:pt modelId="{7F4F7A9A-9BFC-4617-8879-4218AA31FAB6}" type="pres">
      <dgm:prSet presAssocID="{95D7FC13-FEB0-467F-AC81-DA08241DF844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CEB0C6-B9A3-42BE-9A03-42D12DFD9201}" type="pres">
      <dgm:prSet presAssocID="{95D7FC13-FEB0-467F-AC81-DA08241DF844}" presName="rootConnector" presStyleLbl="node3" presStyleIdx="0" presStyleCnt="4"/>
      <dgm:spPr/>
      <dgm:t>
        <a:bodyPr/>
        <a:lstStyle/>
        <a:p>
          <a:endParaRPr lang="en-US"/>
        </a:p>
      </dgm:t>
    </dgm:pt>
    <dgm:pt modelId="{CD96B26B-8432-44A7-9C4D-8D8555970017}" type="pres">
      <dgm:prSet presAssocID="{95D7FC13-FEB0-467F-AC81-DA08241DF844}" presName="hierChild4" presStyleCnt="0"/>
      <dgm:spPr/>
    </dgm:pt>
    <dgm:pt modelId="{341A7672-12B2-4260-9065-57EBC56E506E}" type="pres">
      <dgm:prSet presAssocID="{95D7FC13-FEB0-467F-AC81-DA08241DF844}" presName="hierChild5" presStyleCnt="0"/>
      <dgm:spPr/>
    </dgm:pt>
    <dgm:pt modelId="{1CB8440A-1418-4334-A503-AC8AE0FC2839}" type="pres">
      <dgm:prSet presAssocID="{49784168-EED7-4F23-80D1-D3618608C277}" presName="Name37" presStyleLbl="parChTrans1D3" presStyleIdx="1" presStyleCnt="4"/>
      <dgm:spPr/>
      <dgm:t>
        <a:bodyPr/>
        <a:lstStyle/>
        <a:p>
          <a:endParaRPr lang="zh-CN" altLang="en-US"/>
        </a:p>
      </dgm:t>
    </dgm:pt>
    <dgm:pt modelId="{DFA513F9-38E4-45E3-B5CB-4FA0D55B5B03}" type="pres">
      <dgm:prSet presAssocID="{50471B93-D6B0-4FA9-B520-1BF1602DA083}" presName="hierRoot2" presStyleCnt="0">
        <dgm:presLayoutVars>
          <dgm:hierBranch val="init"/>
        </dgm:presLayoutVars>
      </dgm:prSet>
      <dgm:spPr/>
    </dgm:pt>
    <dgm:pt modelId="{93626344-9D49-42B5-8C58-CB33E518CB0D}" type="pres">
      <dgm:prSet presAssocID="{50471B93-D6B0-4FA9-B520-1BF1602DA083}" presName="rootComposite" presStyleCnt="0"/>
      <dgm:spPr/>
    </dgm:pt>
    <dgm:pt modelId="{B476B8AE-194B-42A5-8011-14ED4F5B9C50}" type="pres">
      <dgm:prSet presAssocID="{50471B93-D6B0-4FA9-B520-1BF1602DA083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7F9657-5A45-4C59-897E-8869C22F3081}" type="pres">
      <dgm:prSet presAssocID="{50471B93-D6B0-4FA9-B520-1BF1602DA083}" presName="rootConnector" presStyleLbl="node3" presStyleIdx="1" presStyleCnt="4"/>
      <dgm:spPr/>
      <dgm:t>
        <a:bodyPr/>
        <a:lstStyle/>
        <a:p>
          <a:endParaRPr lang="en-US"/>
        </a:p>
      </dgm:t>
    </dgm:pt>
    <dgm:pt modelId="{5806CFC6-D6CE-4EFB-88F9-080F5545A09F}" type="pres">
      <dgm:prSet presAssocID="{50471B93-D6B0-4FA9-B520-1BF1602DA083}" presName="hierChild4" presStyleCnt="0"/>
      <dgm:spPr/>
    </dgm:pt>
    <dgm:pt modelId="{B177507D-9AD2-4337-AAD6-978947F1F15C}" type="pres">
      <dgm:prSet presAssocID="{54495CF6-9B4B-4981-8DD9-97746B59F383}" presName="Name37" presStyleLbl="parChTrans1D4" presStyleIdx="0" presStyleCnt="9"/>
      <dgm:spPr/>
      <dgm:t>
        <a:bodyPr/>
        <a:lstStyle/>
        <a:p>
          <a:endParaRPr lang="zh-CN" altLang="en-US"/>
        </a:p>
      </dgm:t>
    </dgm:pt>
    <dgm:pt modelId="{B1F0F6A9-C49F-426C-86AB-83F8E3F0CEEA}" type="pres">
      <dgm:prSet presAssocID="{168C992F-ECB3-4F60-850A-C49490449BA8}" presName="hierRoot2" presStyleCnt="0">
        <dgm:presLayoutVars>
          <dgm:hierBranch val="init"/>
        </dgm:presLayoutVars>
      </dgm:prSet>
      <dgm:spPr/>
    </dgm:pt>
    <dgm:pt modelId="{6366B88D-DE1C-4358-90FB-22267AAB884A}" type="pres">
      <dgm:prSet presAssocID="{168C992F-ECB3-4F60-850A-C49490449BA8}" presName="rootComposite" presStyleCnt="0"/>
      <dgm:spPr/>
    </dgm:pt>
    <dgm:pt modelId="{9E0E2E24-E781-4596-A78A-F5376CF0ADA9}" type="pres">
      <dgm:prSet presAssocID="{168C992F-ECB3-4F60-850A-C49490449BA8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066626-3EA2-4376-8133-2CEDFE12D32F}" type="pres">
      <dgm:prSet presAssocID="{168C992F-ECB3-4F60-850A-C49490449BA8}" presName="rootConnector" presStyleLbl="node4" presStyleIdx="0" presStyleCnt="9"/>
      <dgm:spPr/>
      <dgm:t>
        <a:bodyPr/>
        <a:lstStyle/>
        <a:p>
          <a:endParaRPr lang="en-US"/>
        </a:p>
      </dgm:t>
    </dgm:pt>
    <dgm:pt modelId="{52BC6B3E-FE0A-4006-8548-0EA028318610}" type="pres">
      <dgm:prSet presAssocID="{168C992F-ECB3-4F60-850A-C49490449BA8}" presName="hierChild4" presStyleCnt="0"/>
      <dgm:spPr/>
    </dgm:pt>
    <dgm:pt modelId="{590E49CA-4768-4178-9833-9E091785F1AE}" type="pres">
      <dgm:prSet presAssocID="{168C992F-ECB3-4F60-850A-C49490449BA8}" presName="hierChild5" presStyleCnt="0"/>
      <dgm:spPr/>
    </dgm:pt>
    <dgm:pt modelId="{08E5E240-8E8C-4B4A-B036-E64B1AFCE678}" type="pres">
      <dgm:prSet presAssocID="{494E9B54-178C-441D-B29B-21F9F2EBFA36}" presName="Name37" presStyleLbl="parChTrans1D4" presStyleIdx="1" presStyleCnt="9"/>
      <dgm:spPr/>
      <dgm:t>
        <a:bodyPr/>
        <a:lstStyle/>
        <a:p>
          <a:endParaRPr lang="zh-CN" altLang="en-US"/>
        </a:p>
      </dgm:t>
    </dgm:pt>
    <dgm:pt modelId="{9141A510-0DD1-40EC-9B85-6216470AB9D7}" type="pres">
      <dgm:prSet presAssocID="{453647A3-E6F1-4736-A277-6C2D257A8339}" presName="hierRoot2" presStyleCnt="0">
        <dgm:presLayoutVars>
          <dgm:hierBranch val="init"/>
        </dgm:presLayoutVars>
      </dgm:prSet>
      <dgm:spPr/>
    </dgm:pt>
    <dgm:pt modelId="{457AB509-C295-49BD-AF12-30BB9919EA52}" type="pres">
      <dgm:prSet presAssocID="{453647A3-E6F1-4736-A277-6C2D257A8339}" presName="rootComposite" presStyleCnt="0"/>
      <dgm:spPr/>
    </dgm:pt>
    <dgm:pt modelId="{F0004967-46AF-4721-ABAD-F7FF7B52BBFF}" type="pres">
      <dgm:prSet presAssocID="{453647A3-E6F1-4736-A277-6C2D257A8339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5581C7-1244-4655-84C8-817B975123A6}" type="pres">
      <dgm:prSet presAssocID="{453647A3-E6F1-4736-A277-6C2D257A8339}" presName="rootConnector" presStyleLbl="node4" presStyleIdx="1" presStyleCnt="9"/>
      <dgm:spPr/>
      <dgm:t>
        <a:bodyPr/>
        <a:lstStyle/>
        <a:p>
          <a:endParaRPr lang="en-US"/>
        </a:p>
      </dgm:t>
    </dgm:pt>
    <dgm:pt modelId="{6BA70B8E-464A-445C-B245-4F80D5C1C82B}" type="pres">
      <dgm:prSet presAssocID="{453647A3-E6F1-4736-A277-6C2D257A8339}" presName="hierChild4" presStyleCnt="0"/>
      <dgm:spPr/>
    </dgm:pt>
    <dgm:pt modelId="{98380A58-26AA-4B48-A818-E4375F0FDC29}" type="pres">
      <dgm:prSet presAssocID="{C5ACB2D0-E505-45D1-B8F8-260B61C1394C}" presName="Name37" presStyleLbl="parChTrans1D4" presStyleIdx="2" presStyleCnt="9"/>
      <dgm:spPr/>
      <dgm:t>
        <a:bodyPr/>
        <a:lstStyle/>
        <a:p>
          <a:endParaRPr lang="zh-CN" altLang="en-US"/>
        </a:p>
      </dgm:t>
    </dgm:pt>
    <dgm:pt modelId="{747421A7-26DB-483E-99C4-663512833815}" type="pres">
      <dgm:prSet presAssocID="{5A86FD60-7D19-4F90-9BD7-0FA5B63ECF26}" presName="hierRoot2" presStyleCnt="0">
        <dgm:presLayoutVars>
          <dgm:hierBranch val="init"/>
        </dgm:presLayoutVars>
      </dgm:prSet>
      <dgm:spPr/>
    </dgm:pt>
    <dgm:pt modelId="{63192337-A20F-4CC2-A177-39ECFB46A267}" type="pres">
      <dgm:prSet presAssocID="{5A86FD60-7D19-4F90-9BD7-0FA5B63ECF26}" presName="rootComposite" presStyleCnt="0"/>
      <dgm:spPr/>
    </dgm:pt>
    <dgm:pt modelId="{3EB8F083-2B63-4256-AFB7-FBA97348EE64}" type="pres">
      <dgm:prSet presAssocID="{5A86FD60-7D19-4F90-9BD7-0FA5B63ECF26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5E61F8-3881-483C-BD86-6A8F11940DA1}" type="pres">
      <dgm:prSet presAssocID="{5A86FD60-7D19-4F90-9BD7-0FA5B63ECF26}" presName="rootConnector" presStyleLbl="node4" presStyleIdx="2" presStyleCnt="9"/>
      <dgm:spPr/>
      <dgm:t>
        <a:bodyPr/>
        <a:lstStyle/>
        <a:p>
          <a:endParaRPr lang="en-US"/>
        </a:p>
      </dgm:t>
    </dgm:pt>
    <dgm:pt modelId="{9864DB57-7CF8-4D0D-9999-72A28EF5C50D}" type="pres">
      <dgm:prSet presAssocID="{5A86FD60-7D19-4F90-9BD7-0FA5B63ECF26}" presName="hierChild4" presStyleCnt="0"/>
      <dgm:spPr/>
    </dgm:pt>
    <dgm:pt modelId="{91924A86-4F64-4909-923A-32C879DAC56E}" type="pres">
      <dgm:prSet presAssocID="{5A86FD60-7D19-4F90-9BD7-0FA5B63ECF26}" presName="hierChild5" presStyleCnt="0"/>
      <dgm:spPr/>
    </dgm:pt>
    <dgm:pt modelId="{7A2C183B-D2B8-42E6-8D4C-549A295E45C7}" type="pres">
      <dgm:prSet presAssocID="{156A1397-FF9A-4163-AA20-CCE9C7B2DFED}" presName="Name37" presStyleLbl="parChTrans1D4" presStyleIdx="3" presStyleCnt="9"/>
      <dgm:spPr/>
      <dgm:t>
        <a:bodyPr/>
        <a:lstStyle/>
        <a:p>
          <a:endParaRPr lang="zh-CN" altLang="en-US"/>
        </a:p>
      </dgm:t>
    </dgm:pt>
    <dgm:pt modelId="{A7BBD667-92E5-4C58-8270-54EA76056F09}" type="pres">
      <dgm:prSet presAssocID="{C08E966A-E86D-4A63-B347-0BEB1AA59BA2}" presName="hierRoot2" presStyleCnt="0">
        <dgm:presLayoutVars>
          <dgm:hierBranch val="init"/>
        </dgm:presLayoutVars>
      </dgm:prSet>
      <dgm:spPr/>
    </dgm:pt>
    <dgm:pt modelId="{5E9A8CE1-B61E-4972-BC5F-3F9B58BDAC77}" type="pres">
      <dgm:prSet presAssocID="{C08E966A-E86D-4A63-B347-0BEB1AA59BA2}" presName="rootComposite" presStyleCnt="0"/>
      <dgm:spPr/>
    </dgm:pt>
    <dgm:pt modelId="{E85045DF-3473-4F7C-B3DE-0C7ACCBCA4B0}" type="pres">
      <dgm:prSet presAssocID="{C08E966A-E86D-4A63-B347-0BEB1AA59BA2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8849B9-E361-4729-B53C-A3B4444873C6}" type="pres">
      <dgm:prSet presAssocID="{C08E966A-E86D-4A63-B347-0BEB1AA59BA2}" presName="rootConnector" presStyleLbl="node4" presStyleIdx="3" presStyleCnt="9"/>
      <dgm:spPr/>
      <dgm:t>
        <a:bodyPr/>
        <a:lstStyle/>
        <a:p>
          <a:endParaRPr lang="zh-CN" altLang="en-US"/>
        </a:p>
      </dgm:t>
    </dgm:pt>
    <dgm:pt modelId="{44E501C0-4CD6-465F-AFB8-F9C34A5EAED6}" type="pres">
      <dgm:prSet presAssocID="{C08E966A-E86D-4A63-B347-0BEB1AA59BA2}" presName="hierChild4" presStyleCnt="0"/>
      <dgm:spPr/>
    </dgm:pt>
    <dgm:pt modelId="{38BF6B7A-91C8-47C3-AA42-514376CC0A46}" type="pres">
      <dgm:prSet presAssocID="{C08E966A-E86D-4A63-B347-0BEB1AA59BA2}" presName="hierChild5" presStyleCnt="0"/>
      <dgm:spPr/>
    </dgm:pt>
    <dgm:pt modelId="{E9CEEDAE-F44C-42C3-B446-BF3D8996C187}" type="pres">
      <dgm:prSet presAssocID="{453647A3-E6F1-4736-A277-6C2D257A8339}" presName="hierChild5" presStyleCnt="0"/>
      <dgm:spPr/>
    </dgm:pt>
    <dgm:pt modelId="{630FC25A-BEC7-434B-9120-81E52A3BEDB7}" type="pres">
      <dgm:prSet presAssocID="{50471B93-D6B0-4FA9-B520-1BF1602DA083}" presName="hierChild5" presStyleCnt="0"/>
      <dgm:spPr/>
    </dgm:pt>
    <dgm:pt modelId="{ADB616B8-E9CF-4609-9D69-9407A1B45081}" type="pres">
      <dgm:prSet presAssocID="{3A38600D-444E-44CE-9FAA-043C4209EB55}" presName="Name37" presStyleLbl="parChTrans1D3" presStyleIdx="2" presStyleCnt="4"/>
      <dgm:spPr/>
      <dgm:t>
        <a:bodyPr/>
        <a:lstStyle/>
        <a:p>
          <a:endParaRPr lang="zh-CN" altLang="en-US"/>
        </a:p>
      </dgm:t>
    </dgm:pt>
    <dgm:pt modelId="{7D61CE75-E3BA-4F5B-A4C6-B35685E164D7}" type="pres">
      <dgm:prSet presAssocID="{3615DB6F-80EC-4BCE-9952-5C978B3A9302}" presName="hierRoot2" presStyleCnt="0">
        <dgm:presLayoutVars>
          <dgm:hierBranch val="init"/>
        </dgm:presLayoutVars>
      </dgm:prSet>
      <dgm:spPr/>
    </dgm:pt>
    <dgm:pt modelId="{4D8A0BEB-4786-43AC-8D11-54CE035BC0D3}" type="pres">
      <dgm:prSet presAssocID="{3615DB6F-80EC-4BCE-9952-5C978B3A9302}" presName="rootComposite" presStyleCnt="0"/>
      <dgm:spPr/>
    </dgm:pt>
    <dgm:pt modelId="{AA79A0B9-BB02-4CEC-9562-6CD66AFC84A9}" type="pres">
      <dgm:prSet presAssocID="{3615DB6F-80EC-4BCE-9952-5C978B3A9302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3F2356-29FE-4F5B-BE02-CBA791939C76}" type="pres">
      <dgm:prSet presAssocID="{3615DB6F-80EC-4BCE-9952-5C978B3A9302}" presName="rootConnector" presStyleLbl="node3" presStyleIdx="2" presStyleCnt="4"/>
      <dgm:spPr/>
      <dgm:t>
        <a:bodyPr/>
        <a:lstStyle/>
        <a:p>
          <a:endParaRPr lang="en-US"/>
        </a:p>
      </dgm:t>
    </dgm:pt>
    <dgm:pt modelId="{9520A35C-9CD5-4A41-AD99-339C6FF52C99}" type="pres">
      <dgm:prSet presAssocID="{3615DB6F-80EC-4BCE-9952-5C978B3A9302}" presName="hierChild4" presStyleCnt="0"/>
      <dgm:spPr/>
    </dgm:pt>
    <dgm:pt modelId="{5253C87E-6B4E-43B1-B2F2-7C3E01E944A1}" type="pres">
      <dgm:prSet presAssocID="{6376F08D-7D51-40FB-8FB5-09C25D76DB93}" presName="Name37" presStyleLbl="parChTrans1D4" presStyleIdx="4" presStyleCnt="9"/>
      <dgm:spPr/>
      <dgm:t>
        <a:bodyPr/>
        <a:lstStyle/>
        <a:p>
          <a:endParaRPr lang="zh-CN" altLang="en-US"/>
        </a:p>
      </dgm:t>
    </dgm:pt>
    <dgm:pt modelId="{DC2C480F-E247-4EE8-984D-2A876C41EE72}" type="pres">
      <dgm:prSet presAssocID="{41A92856-E8D4-47E2-B9CA-444A9AE0F1CD}" presName="hierRoot2" presStyleCnt="0">
        <dgm:presLayoutVars>
          <dgm:hierBranch val="init"/>
        </dgm:presLayoutVars>
      </dgm:prSet>
      <dgm:spPr/>
    </dgm:pt>
    <dgm:pt modelId="{9BB7AFC8-64B1-46B1-8E56-59CD75C13C0D}" type="pres">
      <dgm:prSet presAssocID="{41A92856-E8D4-47E2-B9CA-444A9AE0F1CD}" presName="rootComposite" presStyleCnt="0"/>
      <dgm:spPr/>
    </dgm:pt>
    <dgm:pt modelId="{A4A69C5C-4673-4CEA-88B0-947C5A8B6885}" type="pres">
      <dgm:prSet presAssocID="{41A92856-E8D4-47E2-B9CA-444A9AE0F1CD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380D2C-198E-4FA7-90B3-E4E51CCFD082}" type="pres">
      <dgm:prSet presAssocID="{41A92856-E8D4-47E2-B9CA-444A9AE0F1CD}" presName="rootConnector" presStyleLbl="node4" presStyleIdx="4" presStyleCnt="9"/>
      <dgm:spPr/>
      <dgm:t>
        <a:bodyPr/>
        <a:lstStyle/>
        <a:p>
          <a:endParaRPr lang="en-US"/>
        </a:p>
      </dgm:t>
    </dgm:pt>
    <dgm:pt modelId="{28ED9A7E-98A9-4332-8754-4358B59F5957}" type="pres">
      <dgm:prSet presAssocID="{41A92856-E8D4-47E2-B9CA-444A9AE0F1CD}" presName="hierChild4" presStyleCnt="0"/>
      <dgm:spPr/>
    </dgm:pt>
    <dgm:pt modelId="{2B34C421-F923-4795-8786-9FA44B4D5839}" type="pres">
      <dgm:prSet presAssocID="{41A92856-E8D4-47E2-B9CA-444A9AE0F1CD}" presName="hierChild5" presStyleCnt="0"/>
      <dgm:spPr/>
    </dgm:pt>
    <dgm:pt modelId="{2A1FDAB5-3922-4CE5-BA32-FFCA3D2C1AA8}" type="pres">
      <dgm:prSet presAssocID="{211A95A6-C677-4FD0-803A-DF5FFC70EFCA}" presName="Name37" presStyleLbl="parChTrans1D4" presStyleIdx="5" presStyleCnt="9"/>
      <dgm:spPr/>
      <dgm:t>
        <a:bodyPr/>
        <a:lstStyle/>
        <a:p>
          <a:endParaRPr lang="zh-CN" altLang="en-US"/>
        </a:p>
      </dgm:t>
    </dgm:pt>
    <dgm:pt modelId="{D859BEDF-C674-4754-9DAC-B8336E0FAB09}" type="pres">
      <dgm:prSet presAssocID="{D8E8A201-33AD-4CEB-A1AE-464F7A3FB451}" presName="hierRoot2" presStyleCnt="0">
        <dgm:presLayoutVars>
          <dgm:hierBranch val="init"/>
        </dgm:presLayoutVars>
      </dgm:prSet>
      <dgm:spPr/>
    </dgm:pt>
    <dgm:pt modelId="{81873C98-20F8-463B-9163-A8491F14E3CE}" type="pres">
      <dgm:prSet presAssocID="{D8E8A201-33AD-4CEB-A1AE-464F7A3FB451}" presName="rootComposite" presStyleCnt="0"/>
      <dgm:spPr/>
    </dgm:pt>
    <dgm:pt modelId="{DE7F9DD7-CDA4-41E8-9523-B55744132E83}" type="pres">
      <dgm:prSet presAssocID="{D8E8A201-33AD-4CEB-A1AE-464F7A3FB451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7D2FCD-EA0F-495B-AC91-255DE19FE98B}" type="pres">
      <dgm:prSet presAssocID="{D8E8A201-33AD-4CEB-A1AE-464F7A3FB451}" presName="rootConnector" presStyleLbl="node4" presStyleIdx="5" presStyleCnt="9"/>
      <dgm:spPr/>
      <dgm:t>
        <a:bodyPr/>
        <a:lstStyle/>
        <a:p>
          <a:endParaRPr lang="en-US"/>
        </a:p>
      </dgm:t>
    </dgm:pt>
    <dgm:pt modelId="{36AA6AB4-B031-4BC6-B0EA-65ABD4AA1595}" type="pres">
      <dgm:prSet presAssocID="{D8E8A201-33AD-4CEB-A1AE-464F7A3FB451}" presName="hierChild4" presStyleCnt="0"/>
      <dgm:spPr/>
    </dgm:pt>
    <dgm:pt modelId="{5F93A801-BF96-4144-8F37-B6358B9642DF}" type="pres">
      <dgm:prSet presAssocID="{D8E8A201-33AD-4CEB-A1AE-464F7A3FB451}" presName="hierChild5" presStyleCnt="0"/>
      <dgm:spPr/>
    </dgm:pt>
    <dgm:pt modelId="{AF2672AE-BD53-416D-9840-69D823F403B2}" type="pres">
      <dgm:prSet presAssocID="{2F5C46B0-4273-4C10-938B-E39D6046A3D8}" presName="Name37" presStyleLbl="parChTrans1D4" presStyleIdx="6" presStyleCnt="9"/>
      <dgm:spPr/>
      <dgm:t>
        <a:bodyPr/>
        <a:lstStyle/>
        <a:p>
          <a:endParaRPr lang="zh-CN" altLang="en-US"/>
        </a:p>
      </dgm:t>
    </dgm:pt>
    <dgm:pt modelId="{9EBA6675-CD76-4897-835C-E05E25D40AA9}" type="pres">
      <dgm:prSet presAssocID="{7CFD93D4-3FDB-41A3-B34A-38845F171182}" presName="hierRoot2" presStyleCnt="0">
        <dgm:presLayoutVars>
          <dgm:hierBranch val="init"/>
        </dgm:presLayoutVars>
      </dgm:prSet>
      <dgm:spPr/>
    </dgm:pt>
    <dgm:pt modelId="{BB7BC86A-2154-424B-9BD7-CEA59A7415AD}" type="pres">
      <dgm:prSet presAssocID="{7CFD93D4-3FDB-41A3-B34A-38845F171182}" presName="rootComposite" presStyleCnt="0"/>
      <dgm:spPr/>
    </dgm:pt>
    <dgm:pt modelId="{05DC901A-89A0-4A64-8128-571B63376B6C}" type="pres">
      <dgm:prSet presAssocID="{7CFD93D4-3FDB-41A3-B34A-38845F171182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80E99C-DD69-493C-97F5-EFF512D07FAE}" type="pres">
      <dgm:prSet presAssocID="{7CFD93D4-3FDB-41A3-B34A-38845F171182}" presName="rootConnector" presStyleLbl="node4" presStyleIdx="6" presStyleCnt="9"/>
      <dgm:spPr/>
      <dgm:t>
        <a:bodyPr/>
        <a:lstStyle/>
        <a:p>
          <a:endParaRPr lang="en-US"/>
        </a:p>
      </dgm:t>
    </dgm:pt>
    <dgm:pt modelId="{613218BC-FA3A-4D53-A724-E1FC7A6DE2C3}" type="pres">
      <dgm:prSet presAssocID="{7CFD93D4-3FDB-41A3-B34A-38845F171182}" presName="hierChild4" presStyleCnt="0"/>
      <dgm:spPr/>
    </dgm:pt>
    <dgm:pt modelId="{5F1EA845-D723-473C-AAAA-1F61ACAFE967}" type="pres">
      <dgm:prSet presAssocID="{7CFD93D4-3FDB-41A3-B34A-38845F171182}" presName="hierChild5" presStyleCnt="0"/>
      <dgm:spPr/>
    </dgm:pt>
    <dgm:pt modelId="{C6B47CA4-A5E1-4485-B38B-1458B67AEC75}" type="pres">
      <dgm:prSet presAssocID="{6CECCFC8-C3E2-44F2-AC11-B5A0F8AA053B}" presName="Name37" presStyleLbl="parChTrans1D4" presStyleIdx="7" presStyleCnt="9"/>
      <dgm:spPr/>
      <dgm:t>
        <a:bodyPr/>
        <a:lstStyle/>
        <a:p>
          <a:endParaRPr lang="zh-CN" altLang="en-US"/>
        </a:p>
      </dgm:t>
    </dgm:pt>
    <dgm:pt modelId="{4512E0BD-96BA-477E-844F-6326CD386889}" type="pres">
      <dgm:prSet presAssocID="{349E772E-2066-438D-AD4A-E974C574B62C}" presName="hierRoot2" presStyleCnt="0">
        <dgm:presLayoutVars>
          <dgm:hierBranch val="init"/>
        </dgm:presLayoutVars>
      </dgm:prSet>
      <dgm:spPr/>
    </dgm:pt>
    <dgm:pt modelId="{62329FE5-CA6F-4FA3-88B5-D2434B3ACEB4}" type="pres">
      <dgm:prSet presAssocID="{349E772E-2066-438D-AD4A-E974C574B62C}" presName="rootComposite" presStyleCnt="0"/>
      <dgm:spPr/>
    </dgm:pt>
    <dgm:pt modelId="{A570FAD8-6CDB-4BF1-8E5B-7E11CE797041}" type="pres">
      <dgm:prSet presAssocID="{349E772E-2066-438D-AD4A-E974C574B62C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69C51F-D6DC-486E-922A-725290E31A7F}" type="pres">
      <dgm:prSet presAssocID="{349E772E-2066-438D-AD4A-E974C574B62C}" presName="rootConnector" presStyleLbl="node4" presStyleIdx="7" presStyleCnt="9"/>
      <dgm:spPr/>
      <dgm:t>
        <a:bodyPr/>
        <a:lstStyle/>
        <a:p>
          <a:endParaRPr lang="zh-CN" altLang="en-US"/>
        </a:p>
      </dgm:t>
    </dgm:pt>
    <dgm:pt modelId="{775DB3E1-9143-46B7-80C9-080DCB125177}" type="pres">
      <dgm:prSet presAssocID="{349E772E-2066-438D-AD4A-E974C574B62C}" presName="hierChild4" presStyleCnt="0"/>
      <dgm:spPr/>
    </dgm:pt>
    <dgm:pt modelId="{12EDDB84-763C-455C-94EE-6DA39222A2F9}" type="pres">
      <dgm:prSet presAssocID="{349E772E-2066-438D-AD4A-E974C574B62C}" presName="hierChild5" presStyleCnt="0"/>
      <dgm:spPr/>
    </dgm:pt>
    <dgm:pt modelId="{F4C67AB6-857E-45E9-B125-CE3F77EF29D5}" type="pres">
      <dgm:prSet presAssocID="{3615DB6F-80EC-4BCE-9952-5C978B3A9302}" presName="hierChild5" presStyleCnt="0"/>
      <dgm:spPr/>
    </dgm:pt>
    <dgm:pt modelId="{88E84EAB-C4F3-426D-8A77-5AAF962D67B2}" type="pres">
      <dgm:prSet presAssocID="{3B6B50FC-DC96-441A-8FEF-0150503E09EB}" presName="Name37" presStyleLbl="parChTrans1D3" presStyleIdx="3" presStyleCnt="4"/>
      <dgm:spPr/>
      <dgm:t>
        <a:bodyPr/>
        <a:lstStyle/>
        <a:p>
          <a:endParaRPr lang="zh-CN" altLang="en-US"/>
        </a:p>
      </dgm:t>
    </dgm:pt>
    <dgm:pt modelId="{9E43DE2D-2029-41DE-A220-48BA77C26CB5}" type="pres">
      <dgm:prSet presAssocID="{7C55C855-F97C-4826-B7E0-378038E1DE4B}" presName="hierRoot2" presStyleCnt="0">
        <dgm:presLayoutVars>
          <dgm:hierBranch val="init"/>
        </dgm:presLayoutVars>
      </dgm:prSet>
      <dgm:spPr/>
    </dgm:pt>
    <dgm:pt modelId="{DCF6DE55-4572-4B0B-8AAA-E6CC27116982}" type="pres">
      <dgm:prSet presAssocID="{7C55C855-F97C-4826-B7E0-378038E1DE4B}" presName="rootComposite" presStyleCnt="0"/>
      <dgm:spPr/>
    </dgm:pt>
    <dgm:pt modelId="{F05B1745-EA7A-49A1-A028-912D9B5B94AF}" type="pres">
      <dgm:prSet presAssocID="{7C55C855-F97C-4826-B7E0-378038E1DE4B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64BDBA-807F-4F75-AE78-E9E13D81AC53}" type="pres">
      <dgm:prSet presAssocID="{7C55C855-F97C-4826-B7E0-378038E1DE4B}" presName="rootConnector" presStyleLbl="node3" presStyleIdx="3" presStyleCnt="4"/>
      <dgm:spPr/>
      <dgm:t>
        <a:bodyPr/>
        <a:lstStyle/>
        <a:p>
          <a:endParaRPr lang="zh-CN" altLang="en-US"/>
        </a:p>
      </dgm:t>
    </dgm:pt>
    <dgm:pt modelId="{8FB489CB-0D6E-47B8-847E-43EFBAD959DF}" type="pres">
      <dgm:prSet presAssocID="{7C55C855-F97C-4826-B7E0-378038E1DE4B}" presName="hierChild4" presStyleCnt="0"/>
      <dgm:spPr/>
    </dgm:pt>
    <dgm:pt modelId="{4A09E8B5-0EDD-483B-9EFC-FC38A984C60E}" type="pres">
      <dgm:prSet presAssocID="{702C9804-7806-4F80-84C2-17A4408A2E64}" presName="Name37" presStyleLbl="parChTrans1D4" presStyleIdx="8" presStyleCnt="9"/>
      <dgm:spPr/>
      <dgm:t>
        <a:bodyPr/>
        <a:lstStyle/>
        <a:p>
          <a:endParaRPr lang="zh-CN" altLang="en-US"/>
        </a:p>
      </dgm:t>
    </dgm:pt>
    <dgm:pt modelId="{216C56C0-086D-4F20-BFE6-F6E309791518}" type="pres">
      <dgm:prSet presAssocID="{0EBB70CA-25E8-4EA6-BE3D-DDFFB8AD939B}" presName="hierRoot2" presStyleCnt="0">
        <dgm:presLayoutVars>
          <dgm:hierBranch val="init"/>
        </dgm:presLayoutVars>
      </dgm:prSet>
      <dgm:spPr/>
    </dgm:pt>
    <dgm:pt modelId="{7930BD16-B712-44BE-8211-500FA153CC94}" type="pres">
      <dgm:prSet presAssocID="{0EBB70CA-25E8-4EA6-BE3D-DDFFB8AD939B}" presName="rootComposite" presStyleCnt="0"/>
      <dgm:spPr/>
    </dgm:pt>
    <dgm:pt modelId="{DC983582-E601-4C53-A09D-D073C00A0A83}" type="pres">
      <dgm:prSet presAssocID="{0EBB70CA-25E8-4EA6-BE3D-DDFFB8AD939B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EAF1A6-D0C5-4A29-AAC1-D2371F9F03C2}" type="pres">
      <dgm:prSet presAssocID="{0EBB70CA-25E8-4EA6-BE3D-DDFFB8AD939B}" presName="rootConnector" presStyleLbl="node4" presStyleIdx="8" presStyleCnt="9"/>
      <dgm:spPr/>
      <dgm:t>
        <a:bodyPr/>
        <a:lstStyle/>
        <a:p>
          <a:endParaRPr lang="zh-CN" altLang="en-US"/>
        </a:p>
      </dgm:t>
    </dgm:pt>
    <dgm:pt modelId="{4A20F12D-9F9D-4E09-B3AE-0114D246AE41}" type="pres">
      <dgm:prSet presAssocID="{0EBB70CA-25E8-4EA6-BE3D-DDFFB8AD939B}" presName="hierChild4" presStyleCnt="0"/>
      <dgm:spPr/>
    </dgm:pt>
    <dgm:pt modelId="{7A5BF284-E894-4CC7-8EED-903FACC36689}" type="pres">
      <dgm:prSet presAssocID="{0EBB70CA-25E8-4EA6-BE3D-DDFFB8AD939B}" presName="hierChild5" presStyleCnt="0"/>
      <dgm:spPr/>
    </dgm:pt>
    <dgm:pt modelId="{1A40AADE-C348-4F8B-8236-505A04169040}" type="pres">
      <dgm:prSet presAssocID="{7C55C855-F97C-4826-B7E0-378038E1DE4B}" presName="hierChild5" presStyleCnt="0"/>
      <dgm:spPr/>
    </dgm:pt>
    <dgm:pt modelId="{16C19974-1764-4F86-A748-7BDC9167BD23}" type="pres">
      <dgm:prSet presAssocID="{EC213D03-6F25-4AD2-AEDB-939839B5EB95}" presName="hierChild5" presStyleCnt="0"/>
      <dgm:spPr/>
    </dgm:pt>
    <dgm:pt modelId="{AD5AB9AD-8797-4150-B8FF-9C69E6594F43}" type="pres">
      <dgm:prSet presAssocID="{3C3FD5E0-DDF5-45C1-8572-742095BCA262}" presName="hierChild3" presStyleCnt="0"/>
      <dgm:spPr/>
    </dgm:pt>
  </dgm:ptLst>
  <dgm:cxnLst>
    <dgm:cxn modelId="{012F77A2-1188-434B-AE48-071B3CE67095}" srcId="{3615DB6F-80EC-4BCE-9952-5C978B3A9302}" destId="{D8E8A201-33AD-4CEB-A1AE-464F7A3FB451}" srcOrd="1" destOrd="0" parTransId="{211A95A6-C677-4FD0-803A-DF5FFC70EFCA}" sibTransId="{88E904BA-CDF2-4CFD-8E0E-BBFB6082201D}"/>
    <dgm:cxn modelId="{404B7060-0691-4CD3-AFFC-CAD5549FA6A2}" type="presOf" srcId="{7C55C855-F97C-4826-B7E0-378038E1DE4B}" destId="{F05B1745-EA7A-49A1-A028-912D9B5B94AF}" srcOrd="0" destOrd="0" presId="urn:microsoft.com/office/officeart/2005/8/layout/orgChart1"/>
    <dgm:cxn modelId="{15DB4FA0-67A6-453B-AC10-1DD53A466D36}" srcId="{5FCC02D3-2430-4865-BC1C-AABD59A6E137}" destId="{3C3FD5E0-DDF5-45C1-8572-742095BCA262}" srcOrd="0" destOrd="0" parTransId="{1E688F0D-08FB-4EAA-92BA-BF072CCFF205}" sibTransId="{37041433-5577-4551-AF09-D27D8AD77110}"/>
    <dgm:cxn modelId="{CBFBFF95-5E39-49BF-966A-9B664FE1EF1B}" type="presOf" srcId="{95D7FC13-FEB0-467F-AC81-DA08241DF844}" destId="{6BCEB0C6-B9A3-42BE-9A03-42D12DFD9201}" srcOrd="1" destOrd="0" presId="urn:microsoft.com/office/officeart/2005/8/layout/orgChart1"/>
    <dgm:cxn modelId="{71577838-0E73-4AB5-B9C9-866FF1F35CF2}" type="presOf" srcId="{54495CF6-9B4B-4981-8DD9-97746B59F383}" destId="{B177507D-9AD2-4337-AAD6-978947F1F15C}" srcOrd="0" destOrd="0" presId="urn:microsoft.com/office/officeart/2005/8/layout/orgChart1"/>
    <dgm:cxn modelId="{178F804B-57E7-4784-86F6-B43F4EB0A446}" type="presOf" srcId="{453647A3-E6F1-4736-A277-6C2D257A8339}" destId="{775581C7-1244-4655-84C8-817B975123A6}" srcOrd="1" destOrd="0" presId="urn:microsoft.com/office/officeart/2005/8/layout/orgChart1"/>
    <dgm:cxn modelId="{FB6E1C7B-C452-40AF-B065-54B84FFD598B}" type="presOf" srcId="{3C3FD5E0-DDF5-45C1-8572-742095BCA262}" destId="{9FE24F4E-57E3-448A-B514-E0E6C2E88D48}" srcOrd="0" destOrd="0" presId="urn:microsoft.com/office/officeart/2005/8/layout/orgChart1"/>
    <dgm:cxn modelId="{ABEF1082-2407-46E2-B1C5-FBDB56A3E0E9}" type="presOf" srcId="{0EBB70CA-25E8-4EA6-BE3D-DDFFB8AD939B}" destId="{B7EAF1A6-D0C5-4A29-AAC1-D2371F9F03C2}" srcOrd="1" destOrd="0" presId="urn:microsoft.com/office/officeart/2005/8/layout/orgChart1"/>
    <dgm:cxn modelId="{2674D9B9-C25B-4F81-8E11-4BCBBB8015F7}" type="presOf" srcId="{EC213D03-6F25-4AD2-AEDB-939839B5EB95}" destId="{67E881FD-260B-4B0A-B630-9DAEC931F5F6}" srcOrd="0" destOrd="0" presId="urn:microsoft.com/office/officeart/2005/8/layout/orgChart1"/>
    <dgm:cxn modelId="{9BCEE06A-F5C4-4D1C-B275-F7EDC4327F0A}" type="presOf" srcId="{7CFD93D4-3FDB-41A3-B34A-38845F171182}" destId="{05DC901A-89A0-4A64-8128-571B63376B6C}" srcOrd="0" destOrd="0" presId="urn:microsoft.com/office/officeart/2005/8/layout/orgChart1"/>
    <dgm:cxn modelId="{6B6F6335-88EE-4A00-AE4D-42BC4E93147D}" type="presOf" srcId="{3615DB6F-80EC-4BCE-9952-5C978B3A9302}" destId="{AA79A0B9-BB02-4CEC-9562-6CD66AFC84A9}" srcOrd="0" destOrd="0" presId="urn:microsoft.com/office/officeart/2005/8/layout/orgChart1"/>
    <dgm:cxn modelId="{00E64246-49D6-43C6-B0D3-DE231E04C8C8}" type="presOf" srcId="{6CECCFC8-C3E2-44F2-AC11-B5A0F8AA053B}" destId="{C6B47CA4-A5E1-4485-B38B-1458B67AEC75}" srcOrd="0" destOrd="0" presId="urn:microsoft.com/office/officeart/2005/8/layout/orgChart1"/>
    <dgm:cxn modelId="{5CB98CF7-9F68-4D4B-9839-CCC863000B97}" type="presOf" srcId="{95D7FC13-FEB0-467F-AC81-DA08241DF844}" destId="{7F4F7A9A-9BFC-4617-8879-4218AA31FAB6}" srcOrd="0" destOrd="0" presId="urn:microsoft.com/office/officeart/2005/8/layout/orgChart1"/>
    <dgm:cxn modelId="{C5E0DCB6-B11F-4795-B343-FAA1F285D619}" type="presOf" srcId="{50471B93-D6B0-4FA9-B520-1BF1602DA083}" destId="{B476B8AE-194B-42A5-8011-14ED4F5B9C50}" srcOrd="0" destOrd="0" presId="urn:microsoft.com/office/officeart/2005/8/layout/orgChart1"/>
    <dgm:cxn modelId="{E2012FDE-F452-4E92-956A-F75A7849AB84}" type="presOf" srcId="{D8E8A201-33AD-4CEB-A1AE-464F7A3FB451}" destId="{DE7F9DD7-CDA4-41E8-9523-B55744132E83}" srcOrd="0" destOrd="0" presId="urn:microsoft.com/office/officeart/2005/8/layout/orgChart1"/>
    <dgm:cxn modelId="{D88D22AD-2CCB-40B3-A0EB-D209808E97F4}" srcId="{3C3FD5E0-DDF5-45C1-8572-742095BCA262}" destId="{EC213D03-6F25-4AD2-AEDB-939839B5EB95}" srcOrd="0" destOrd="0" parTransId="{8DF57F61-11D2-4A18-8D8A-F7A931602E07}" sibTransId="{279010B2-4F0D-43FC-965A-0A3506089FC9}"/>
    <dgm:cxn modelId="{B77A7B62-1597-4846-93EA-8DE83CB6A2C2}" type="presOf" srcId="{D8E8A201-33AD-4CEB-A1AE-464F7A3FB451}" destId="{BC7D2FCD-EA0F-495B-AC91-255DE19FE98B}" srcOrd="1" destOrd="0" presId="urn:microsoft.com/office/officeart/2005/8/layout/orgChart1"/>
    <dgm:cxn modelId="{91E64241-F9FB-4D8E-A133-7339527185F2}" srcId="{3615DB6F-80EC-4BCE-9952-5C978B3A9302}" destId="{7CFD93D4-3FDB-41A3-B34A-38845F171182}" srcOrd="2" destOrd="0" parTransId="{2F5C46B0-4273-4C10-938B-E39D6046A3D8}" sibTransId="{A449E8D9-38CC-482C-88DE-7DE6A30D7671}"/>
    <dgm:cxn modelId="{FD6FD98A-BC17-4CAA-B3A4-18A1CCB49961}" type="presOf" srcId="{C08E966A-E86D-4A63-B347-0BEB1AA59BA2}" destId="{AF8849B9-E361-4729-B53C-A3B4444873C6}" srcOrd="1" destOrd="0" presId="urn:microsoft.com/office/officeart/2005/8/layout/orgChart1"/>
    <dgm:cxn modelId="{136589D8-FF01-4855-8C1D-1A1436CBB730}" srcId="{50471B93-D6B0-4FA9-B520-1BF1602DA083}" destId="{453647A3-E6F1-4736-A277-6C2D257A8339}" srcOrd="1" destOrd="0" parTransId="{494E9B54-178C-441D-B29B-21F9F2EBFA36}" sibTransId="{62C894E9-EDF5-4430-B406-ED835A185B91}"/>
    <dgm:cxn modelId="{FACC431A-F903-47F5-A41D-7A8943A85C48}" type="presOf" srcId="{0EBB70CA-25E8-4EA6-BE3D-DDFFB8AD939B}" destId="{DC983582-E601-4C53-A09D-D073C00A0A83}" srcOrd="0" destOrd="0" presId="urn:microsoft.com/office/officeart/2005/8/layout/orgChart1"/>
    <dgm:cxn modelId="{4921CF66-2BE0-49FD-9EFF-4E6AC550EFCF}" type="presOf" srcId="{211A95A6-C677-4FD0-803A-DF5FFC70EFCA}" destId="{2A1FDAB5-3922-4CE5-BA32-FFCA3D2C1AA8}" srcOrd="0" destOrd="0" presId="urn:microsoft.com/office/officeart/2005/8/layout/orgChart1"/>
    <dgm:cxn modelId="{86CB0F5C-47F3-43A8-B52B-2FC9BB8E5874}" type="presOf" srcId="{41A92856-E8D4-47E2-B9CA-444A9AE0F1CD}" destId="{A4A69C5C-4673-4CEA-88B0-947C5A8B6885}" srcOrd="0" destOrd="0" presId="urn:microsoft.com/office/officeart/2005/8/layout/orgChart1"/>
    <dgm:cxn modelId="{506CA1DD-CA24-4AA4-B762-F6FBF545A3AE}" type="presOf" srcId="{2F5C46B0-4273-4C10-938B-E39D6046A3D8}" destId="{AF2672AE-BD53-416D-9840-69D823F403B2}" srcOrd="0" destOrd="0" presId="urn:microsoft.com/office/officeart/2005/8/layout/orgChart1"/>
    <dgm:cxn modelId="{3A4B89EA-87BC-4E9A-B86D-EEC344A289F2}" type="presOf" srcId="{D2547C30-CBC1-4278-B08B-DD96CBC53047}" destId="{B249707D-3358-4668-A2A8-7B2A11AFB907}" srcOrd="0" destOrd="0" presId="urn:microsoft.com/office/officeart/2005/8/layout/orgChart1"/>
    <dgm:cxn modelId="{2700A273-F74C-4BE1-8B8C-E56989F434A0}" type="presOf" srcId="{C5ACB2D0-E505-45D1-B8F8-260B61C1394C}" destId="{98380A58-26AA-4B48-A818-E4375F0FDC29}" srcOrd="0" destOrd="0" presId="urn:microsoft.com/office/officeart/2005/8/layout/orgChart1"/>
    <dgm:cxn modelId="{1A12DF8C-403D-4F00-BA08-7E611EB98A5F}" type="presOf" srcId="{50471B93-D6B0-4FA9-B520-1BF1602DA083}" destId="{697F9657-5A45-4C59-897E-8869C22F3081}" srcOrd="1" destOrd="0" presId="urn:microsoft.com/office/officeart/2005/8/layout/orgChart1"/>
    <dgm:cxn modelId="{879690F4-8476-4125-823F-233BD5094B9F}" type="presOf" srcId="{7CFD93D4-3FDB-41A3-B34A-38845F171182}" destId="{4280E99C-DD69-493C-97F5-EFF512D07FAE}" srcOrd="1" destOrd="0" presId="urn:microsoft.com/office/officeart/2005/8/layout/orgChart1"/>
    <dgm:cxn modelId="{BDD5F99A-604D-4B3C-B1F5-87587BCC1388}" type="presOf" srcId="{41A92856-E8D4-47E2-B9CA-444A9AE0F1CD}" destId="{6C380D2C-198E-4FA7-90B3-E4E51CCFD082}" srcOrd="1" destOrd="0" presId="urn:microsoft.com/office/officeart/2005/8/layout/orgChart1"/>
    <dgm:cxn modelId="{2E15DE18-C868-43FB-9ABD-553444FEA41A}" type="presOf" srcId="{168C992F-ECB3-4F60-850A-C49490449BA8}" destId="{93066626-3EA2-4376-8133-2CEDFE12D32F}" srcOrd="1" destOrd="0" presId="urn:microsoft.com/office/officeart/2005/8/layout/orgChart1"/>
    <dgm:cxn modelId="{54B08043-7C39-4192-B3A2-C5155A3358B1}" srcId="{453647A3-E6F1-4736-A277-6C2D257A8339}" destId="{C08E966A-E86D-4A63-B347-0BEB1AA59BA2}" srcOrd="1" destOrd="0" parTransId="{156A1397-FF9A-4163-AA20-CCE9C7B2DFED}" sibTransId="{AF1A10A0-49FB-406A-98BB-3E02FB26C7DD}"/>
    <dgm:cxn modelId="{324C0885-BB05-4867-9AD9-C2F876953B32}" type="presOf" srcId="{156A1397-FF9A-4163-AA20-CCE9C7B2DFED}" destId="{7A2C183B-D2B8-42E6-8D4C-549A295E45C7}" srcOrd="0" destOrd="0" presId="urn:microsoft.com/office/officeart/2005/8/layout/orgChart1"/>
    <dgm:cxn modelId="{36F1DDA1-025E-48C4-93B5-D6138EF01A1A}" srcId="{50471B93-D6B0-4FA9-B520-1BF1602DA083}" destId="{168C992F-ECB3-4F60-850A-C49490449BA8}" srcOrd="0" destOrd="0" parTransId="{54495CF6-9B4B-4981-8DD9-97746B59F383}" sibTransId="{3B9ABC53-5F36-4805-BD43-0B14AD384F53}"/>
    <dgm:cxn modelId="{94D76CF2-DCBA-419B-8155-8024247F6C58}" type="presOf" srcId="{EC213D03-6F25-4AD2-AEDB-939839B5EB95}" destId="{A8344AD9-CB15-4722-8F62-17B6428200B9}" srcOrd="1" destOrd="0" presId="urn:microsoft.com/office/officeart/2005/8/layout/orgChart1"/>
    <dgm:cxn modelId="{CBF23BF8-EEAB-4C02-80D5-5B83B438E4A0}" srcId="{EC213D03-6F25-4AD2-AEDB-939839B5EB95}" destId="{95D7FC13-FEB0-467F-AC81-DA08241DF844}" srcOrd="0" destOrd="0" parTransId="{D2547C30-CBC1-4278-B08B-DD96CBC53047}" sibTransId="{4F8618E1-0AF5-482C-9FD1-BB98B32F2A26}"/>
    <dgm:cxn modelId="{010BC901-DF56-4CEA-8422-7A6CF00FD67C}" srcId="{EC213D03-6F25-4AD2-AEDB-939839B5EB95}" destId="{3615DB6F-80EC-4BCE-9952-5C978B3A9302}" srcOrd="2" destOrd="0" parTransId="{3A38600D-444E-44CE-9FAA-043C4209EB55}" sibTransId="{8D32B142-7213-4D16-882C-98EB2D6167F6}"/>
    <dgm:cxn modelId="{E9E8DD76-2C4A-410D-B384-E8DED57D5714}" type="presOf" srcId="{3B6B50FC-DC96-441A-8FEF-0150503E09EB}" destId="{88E84EAB-C4F3-426D-8A77-5AAF962D67B2}" srcOrd="0" destOrd="0" presId="urn:microsoft.com/office/officeart/2005/8/layout/orgChart1"/>
    <dgm:cxn modelId="{0496322F-EEEF-4562-B9C2-185F69F0B0FB}" srcId="{EC213D03-6F25-4AD2-AEDB-939839B5EB95}" destId="{50471B93-D6B0-4FA9-B520-1BF1602DA083}" srcOrd="1" destOrd="0" parTransId="{49784168-EED7-4F23-80D1-D3618608C277}" sibTransId="{5DDE7A0C-B7E5-4574-A18A-55402CB722D1}"/>
    <dgm:cxn modelId="{AB0D81F4-B195-4753-A831-93B96868D6F6}" type="presOf" srcId="{3A38600D-444E-44CE-9FAA-043C4209EB55}" destId="{ADB616B8-E9CF-4609-9D69-9407A1B45081}" srcOrd="0" destOrd="0" presId="urn:microsoft.com/office/officeart/2005/8/layout/orgChart1"/>
    <dgm:cxn modelId="{C27A0ACA-9D1F-4A08-9636-0D5EA8904558}" type="presOf" srcId="{5A86FD60-7D19-4F90-9BD7-0FA5B63ECF26}" destId="{F85E61F8-3881-483C-BD86-6A8F11940DA1}" srcOrd="1" destOrd="0" presId="urn:microsoft.com/office/officeart/2005/8/layout/orgChart1"/>
    <dgm:cxn modelId="{27991AB2-BA78-4F01-886E-E19147EF49F4}" type="presOf" srcId="{3615DB6F-80EC-4BCE-9952-5C978B3A9302}" destId="{283F2356-29FE-4F5B-BE02-CBA791939C76}" srcOrd="1" destOrd="0" presId="urn:microsoft.com/office/officeart/2005/8/layout/orgChart1"/>
    <dgm:cxn modelId="{D6E9C0C6-C04C-4685-9284-E86212A03870}" type="presOf" srcId="{702C9804-7806-4F80-84C2-17A4408A2E64}" destId="{4A09E8B5-0EDD-483B-9EFC-FC38A984C60E}" srcOrd="0" destOrd="0" presId="urn:microsoft.com/office/officeart/2005/8/layout/orgChart1"/>
    <dgm:cxn modelId="{C1E6E6FE-C7A7-44AD-B26F-46FBEA923E98}" type="presOf" srcId="{8DF57F61-11D2-4A18-8D8A-F7A931602E07}" destId="{E3E20666-A12B-4328-9D6F-46D340B23DF9}" srcOrd="0" destOrd="0" presId="urn:microsoft.com/office/officeart/2005/8/layout/orgChart1"/>
    <dgm:cxn modelId="{9611E509-24B4-4358-B0AD-9E7205B59753}" srcId="{7C55C855-F97C-4826-B7E0-378038E1DE4B}" destId="{0EBB70CA-25E8-4EA6-BE3D-DDFFB8AD939B}" srcOrd="0" destOrd="0" parTransId="{702C9804-7806-4F80-84C2-17A4408A2E64}" sibTransId="{8F4F3FAA-95EB-435A-B121-A3F903CBCE23}"/>
    <dgm:cxn modelId="{50797101-6DCF-4C1B-BEA1-60805D2C66D4}" type="presOf" srcId="{494E9B54-178C-441D-B29B-21F9F2EBFA36}" destId="{08E5E240-8E8C-4B4A-B036-E64B1AFCE678}" srcOrd="0" destOrd="0" presId="urn:microsoft.com/office/officeart/2005/8/layout/orgChart1"/>
    <dgm:cxn modelId="{11468F33-054A-4D92-9A4A-D27A592B241E}" type="presOf" srcId="{49784168-EED7-4F23-80D1-D3618608C277}" destId="{1CB8440A-1418-4334-A503-AC8AE0FC2839}" srcOrd="0" destOrd="0" presId="urn:microsoft.com/office/officeart/2005/8/layout/orgChart1"/>
    <dgm:cxn modelId="{C6E62F6E-65A8-418B-BB64-73D5D3EC2FBB}" type="presOf" srcId="{453647A3-E6F1-4736-A277-6C2D257A8339}" destId="{F0004967-46AF-4721-ABAD-F7FF7B52BBFF}" srcOrd="0" destOrd="0" presId="urn:microsoft.com/office/officeart/2005/8/layout/orgChart1"/>
    <dgm:cxn modelId="{40A7C39A-5E89-4176-9B6B-8FCE740E37DA}" type="presOf" srcId="{349E772E-2066-438D-AD4A-E974C574B62C}" destId="{5969C51F-D6DC-486E-922A-725290E31A7F}" srcOrd="1" destOrd="0" presId="urn:microsoft.com/office/officeart/2005/8/layout/orgChart1"/>
    <dgm:cxn modelId="{CAABF840-77A0-40DE-9820-DE19A6CEC582}" srcId="{3615DB6F-80EC-4BCE-9952-5C978B3A9302}" destId="{41A92856-E8D4-47E2-B9CA-444A9AE0F1CD}" srcOrd="0" destOrd="0" parTransId="{6376F08D-7D51-40FB-8FB5-09C25D76DB93}" sibTransId="{1714A5A5-CEBF-40A2-8610-0C6A72A7CCFA}"/>
    <dgm:cxn modelId="{F42B77EE-F9D4-4A38-804B-0BFB19B6A0A1}" type="presOf" srcId="{349E772E-2066-438D-AD4A-E974C574B62C}" destId="{A570FAD8-6CDB-4BF1-8E5B-7E11CE797041}" srcOrd="0" destOrd="0" presId="urn:microsoft.com/office/officeart/2005/8/layout/orgChart1"/>
    <dgm:cxn modelId="{2D786CE2-7142-4698-889F-797A92F8E955}" srcId="{453647A3-E6F1-4736-A277-6C2D257A8339}" destId="{5A86FD60-7D19-4F90-9BD7-0FA5B63ECF26}" srcOrd="0" destOrd="0" parTransId="{C5ACB2D0-E505-45D1-B8F8-260B61C1394C}" sibTransId="{1070E0E8-FC2B-4D4A-92AF-951D025D9CA1}"/>
    <dgm:cxn modelId="{5CE151F5-598B-4220-B115-21F5206969E4}" type="presOf" srcId="{C08E966A-E86D-4A63-B347-0BEB1AA59BA2}" destId="{E85045DF-3473-4F7C-B3DE-0C7ACCBCA4B0}" srcOrd="0" destOrd="0" presId="urn:microsoft.com/office/officeart/2005/8/layout/orgChart1"/>
    <dgm:cxn modelId="{2755B0B3-F9B5-4328-9888-BDCDFF3FBB7C}" type="presOf" srcId="{6376F08D-7D51-40FB-8FB5-09C25D76DB93}" destId="{5253C87E-6B4E-43B1-B2F2-7C3E01E944A1}" srcOrd="0" destOrd="0" presId="urn:microsoft.com/office/officeart/2005/8/layout/orgChart1"/>
    <dgm:cxn modelId="{3F1C9E32-39E4-4D87-8656-75D18BCA3385}" type="presOf" srcId="{7C55C855-F97C-4826-B7E0-378038E1DE4B}" destId="{9564BDBA-807F-4F75-AE78-E9E13D81AC53}" srcOrd="1" destOrd="0" presId="urn:microsoft.com/office/officeart/2005/8/layout/orgChart1"/>
    <dgm:cxn modelId="{6DC6DF5C-729B-48E7-9785-4100B876030F}" type="presOf" srcId="{5FCC02D3-2430-4865-BC1C-AABD59A6E137}" destId="{98078FA0-6DA8-4D46-8017-CA0265437707}" srcOrd="0" destOrd="0" presId="urn:microsoft.com/office/officeart/2005/8/layout/orgChart1"/>
    <dgm:cxn modelId="{D53CD871-3E81-43EB-BC20-B906D6454DE2}" type="presOf" srcId="{5A86FD60-7D19-4F90-9BD7-0FA5B63ECF26}" destId="{3EB8F083-2B63-4256-AFB7-FBA97348EE64}" srcOrd="0" destOrd="0" presId="urn:microsoft.com/office/officeart/2005/8/layout/orgChart1"/>
    <dgm:cxn modelId="{E3077939-40F0-4E18-AC7D-99358CA7452C}" type="presOf" srcId="{3C3FD5E0-DDF5-45C1-8572-742095BCA262}" destId="{63887832-097C-4CB9-9883-6A7B13CBBC9A}" srcOrd="1" destOrd="0" presId="urn:microsoft.com/office/officeart/2005/8/layout/orgChart1"/>
    <dgm:cxn modelId="{BBCD8ACF-45DB-4C28-B8AD-E6F614942CFF}" srcId="{3615DB6F-80EC-4BCE-9952-5C978B3A9302}" destId="{349E772E-2066-438D-AD4A-E974C574B62C}" srcOrd="3" destOrd="0" parTransId="{6CECCFC8-C3E2-44F2-AC11-B5A0F8AA053B}" sibTransId="{53A4E72F-F4DD-4D85-B2D2-D7C28BE09E05}"/>
    <dgm:cxn modelId="{11EE08D0-9A86-4673-BCC4-3D6BCDD7A6BA}" type="presOf" srcId="{168C992F-ECB3-4F60-850A-C49490449BA8}" destId="{9E0E2E24-E781-4596-A78A-F5376CF0ADA9}" srcOrd="0" destOrd="0" presId="urn:microsoft.com/office/officeart/2005/8/layout/orgChart1"/>
    <dgm:cxn modelId="{089EA92A-870A-44C3-AEDB-9B875188FD21}" srcId="{EC213D03-6F25-4AD2-AEDB-939839B5EB95}" destId="{7C55C855-F97C-4826-B7E0-378038E1DE4B}" srcOrd="3" destOrd="0" parTransId="{3B6B50FC-DC96-441A-8FEF-0150503E09EB}" sibTransId="{D67E0882-232E-4D3E-9DB2-E133B089F89C}"/>
    <dgm:cxn modelId="{422F4CBE-CF44-49A9-BA94-FEF19868D892}" type="presParOf" srcId="{98078FA0-6DA8-4D46-8017-CA0265437707}" destId="{1E86599F-EC31-427A-87E9-FDF447FBC2D5}" srcOrd="0" destOrd="0" presId="urn:microsoft.com/office/officeart/2005/8/layout/orgChart1"/>
    <dgm:cxn modelId="{BB7DF2D1-2F86-46A2-A737-FEF337D211AE}" type="presParOf" srcId="{1E86599F-EC31-427A-87E9-FDF447FBC2D5}" destId="{EC0787CD-149E-4FA7-9B1A-3F2D105FB25F}" srcOrd="0" destOrd="0" presId="urn:microsoft.com/office/officeart/2005/8/layout/orgChart1"/>
    <dgm:cxn modelId="{60E88F65-12DE-438F-BA1A-B6DE48E34914}" type="presParOf" srcId="{EC0787CD-149E-4FA7-9B1A-3F2D105FB25F}" destId="{9FE24F4E-57E3-448A-B514-E0E6C2E88D48}" srcOrd="0" destOrd="0" presId="urn:microsoft.com/office/officeart/2005/8/layout/orgChart1"/>
    <dgm:cxn modelId="{83B5870B-B897-4812-B924-6F4D33F91D08}" type="presParOf" srcId="{EC0787CD-149E-4FA7-9B1A-3F2D105FB25F}" destId="{63887832-097C-4CB9-9883-6A7B13CBBC9A}" srcOrd="1" destOrd="0" presId="urn:microsoft.com/office/officeart/2005/8/layout/orgChart1"/>
    <dgm:cxn modelId="{2E482837-833B-4E28-A6E1-B4EBA1B8AF63}" type="presParOf" srcId="{1E86599F-EC31-427A-87E9-FDF447FBC2D5}" destId="{4EDA3CA7-967E-48CE-BEA4-0485E0436A36}" srcOrd="1" destOrd="0" presId="urn:microsoft.com/office/officeart/2005/8/layout/orgChart1"/>
    <dgm:cxn modelId="{A6DA6ADF-8252-47C5-8B07-FEBFCB8A5A42}" type="presParOf" srcId="{4EDA3CA7-967E-48CE-BEA4-0485E0436A36}" destId="{E3E20666-A12B-4328-9D6F-46D340B23DF9}" srcOrd="0" destOrd="0" presId="urn:microsoft.com/office/officeart/2005/8/layout/orgChart1"/>
    <dgm:cxn modelId="{CB05F9DA-18E3-4E8A-8DB2-85E0FA3F5C0A}" type="presParOf" srcId="{4EDA3CA7-967E-48CE-BEA4-0485E0436A36}" destId="{13239E57-C5C9-4B63-9079-1A0CF6B90086}" srcOrd="1" destOrd="0" presId="urn:microsoft.com/office/officeart/2005/8/layout/orgChart1"/>
    <dgm:cxn modelId="{C6E26CEB-541D-4DFF-87E8-8130A645D3CC}" type="presParOf" srcId="{13239E57-C5C9-4B63-9079-1A0CF6B90086}" destId="{5B54FCDB-B91B-4820-BFFE-C55F98FF99BC}" srcOrd="0" destOrd="0" presId="urn:microsoft.com/office/officeart/2005/8/layout/orgChart1"/>
    <dgm:cxn modelId="{F1268EA1-2791-490F-A2AE-F21BD7F40683}" type="presParOf" srcId="{5B54FCDB-B91B-4820-BFFE-C55F98FF99BC}" destId="{67E881FD-260B-4B0A-B630-9DAEC931F5F6}" srcOrd="0" destOrd="0" presId="urn:microsoft.com/office/officeart/2005/8/layout/orgChart1"/>
    <dgm:cxn modelId="{42656B33-1596-46CB-A558-EFB9D966185B}" type="presParOf" srcId="{5B54FCDB-B91B-4820-BFFE-C55F98FF99BC}" destId="{A8344AD9-CB15-4722-8F62-17B6428200B9}" srcOrd="1" destOrd="0" presId="urn:microsoft.com/office/officeart/2005/8/layout/orgChart1"/>
    <dgm:cxn modelId="{062E34A7-D6C1-4007-BDBF-E7A60B74BE85}" type="presParOf" srcId="{13239E57-C5C9-4B63-9079-1A0CF6B90086}" destId="{1802B083-BCD0-4D49-935E-EBEA562281BD}" srcOrd="1" destOrd="0" presId="urn:microsoft.com/office/officeart/2005/8/layout/orgChart1"/>
    <dgm:cxn modelId="{61A71801-DC80-4196-B592-3CBB5815FE18}" type="presParOf" srcId="{1802B083-BCD0-4D49-935E-EBEA562281BD}" destId="{B249707D-3358-4668-A2A8-7B2A11AFB907}" srcOrd="0" destOrd="0" presId="urn:microsoft.com/office/officeart/2005/8/layout/orgChart1"/>
    <dgm:cxn modelId="{D1195A7C-0B21-416E-8DEB-4895B9B93633}" type="presParOf" srcId="{1802B083-BCD0-4D49-935E-EBEA562281BD}" destId="{ED94F9D2-E57A-4967-82A3-6E1729A43BD5}" srcOrd="1" destOrd="0" presId="urn:microsoft.com/office/officeart/2005/8/layout/orgChart1"/>
    <dgm:cxn modelId="{440F480E-8510-42D9-95FD-0A2B8FE31676}" type="presParOf" srcId="{ED94F9D2-E57A-4967-82A3-6E1729A43BD5}" destId="{A6139E1E-686B-4C2B-AD13-60103836FB49}" srcOrd="0" destOrd="0" presId="urn:microsoft.com/office/officeart/2005/8/layout/orgChart1"/>
    <dgm:cxn modelId="{7A1D7DD4-CE27-4EBB-81DB-949E132B76AC}" type="presParOf" srcId="{A6139E1E-686B-4C2B-AD13-60103836FB49}" destId="{7F4F7A9A-9BFC-4617-8879-4218AA31FAB6}" srcOrd="0" destOrd="0" presId="urn:microsoft.com/office/officeart/2005/8/layout/orgChart1"/>
    <dgm:cxn modelId="{D2EFC43D-F030-44FB-9F41-BCD167666410}" type="presParOf" srcId="{A6139E1E-686B-4C2B-AD13-60103836FB49}" destId="{6BCEB0C6-B9A3-42BE-9A03-42D12DFD9201}" srcOrd="1" destOrd="0" presId="urn:microsoft.com/office/officeart/2005/8/layout/orgChart1"/>
    <dgm:cxn modelId="{48F07511-C5F2-498E-A09B-830E141925F8}" type="presParOf" srcId="{ED94F9D2-E57A-4967-82A3-6E1729A43BD5}" destId="{CD96B26B-8432-44A7-9C4D-8D8555970017}" srcOrd="1" destOrd="0" presId="urn:microsoft.com/office/officeart/2005/8/layout/orgChart1"/>
    <dgm:cxn modelId="{B1C4A4A0-E913-43CC-A457-A320F664376A}" type="presParOf" srcId="{ED94F9D2-E57A-4967-82A3-6E1729A43BD5}" destId="{341A7672-12B2-4260-9065-57EBC56E506E}" srcOrd="2" destOrd="0" presId="urn:microsoft.com/office/officeart/2005/8/layout/orgChart1"/>
    <dgm:cxn modelId="{EF7960AE-14C3-4BCB-B5CE-19710F452198}" type="presParOf" srcId="{1802B083-BCD0-4D49-935E-EBEA562281BD}" destId="{1CB8440A-1418-4334-A503-AC8AE0FC2839}" srcOrd="2" destOrd="0" presId="urn:microsoft.com/office/officeart/2005/8/layout/orgChart1"/>
    <dgm:cxn modelId="{5EC7BAC8-D02E-4559-A086-7C8E5D3AD898}" type="presParOf" srcId="{1802B083-BCD0-4D49-935E-EBEA562281BD}" destId="{DFA513F9-38E4-45E3-B5CB-4FA0D55B5B03}" srcOrd="3" destOrd="0" presId="urn:microsoft.com/office/officeart/2005/8/layout/orgChart1"/>
    <dgm:cxn modelId="{75A609EA-209F-4E31-9CFA-585E949EB4EC}" type="presParOf" srcId="{DFA513F9-38E4-45E3-B5CB-4FA0D55B5B03}" destId="{93626344-9D49-42B5-8C58-CB33E518CB0D}" srcOrd="0" destOrd="0" presId="urn:microsoft.com/office/officeart/2005/8/layout/orgChart1"/>
    <dgm:cxn modelId="{CC1A9426-A9E0-4793-8CDE-1EB1CFA81267}" type="presParOf" srcId="{93626344-9D49-42B5-8C58-CB33E518CB0D}" destId="{B476B8AE-194B-42A5-8011-14ED4F5B9C50}" srcOrd="0" destOrd="0" presId="urn:microsoft.com/office/officeart/2005/8/layout/orgChart1"/>
    <dgm:cxn modelId="{BFDDB8F6-7337-4E8C-AA6D-74FAB83B8684}" type="presParOf" srcId="{93626344-9D49-42B5-8C58-CB33E518CB0D}" destId="{697F9657-5A45-4C59-897E-8869C22F3081}" srcOrd="1" destOrd="0" presId="urn:microsoft.com/office/officeart/2005/8/layout/orgChart1"/>
    <dgm:cxn modelId="{2799FAA4-5399-467A-B64A-B28FB89824F3}" type="presParOf" srcId="{DFA513F9-38E4-45E3-B5CB-4FA0D55B5B03}" destId="{5806CFC6-D6CE-4EFB-88F9-080F5545A09F}" srcOrd="1" destOrd="0" presId="urn:microsoft.com/office/officeart/2005/8/layout/orgChart1"/>
    <dgm:cxn modelId="{643B5E71-8A48-429F-92D4-3CE616B9942D}" type="presParOf" srcId="{5806CFC6-D6CE-4EFB-88F9-080F5545A09F}" destId="{B177507D-9AD2-4337-AAD6-978947F1F15C}" srcOrd="0" destOrd="0" presId="urn:microsoft.com/office/officeart/2005/8/layout/orgChart1"/>
    <dgm:cxn modelId="{7C69611B-D18A-4F26-A2FB-551D0095E5CE}" type="presParOf" srcId="{5806CFC6-D6CE-4EFB-88F9-080F5545A09F}" destId="{B1F0F6A9-C49F-426C-86AB-83F8E3F0CEEA}" srcOrd="1" destOrd="0" presId="urn:microsoft.com/office/officeart/2005/8/layout/orgChart1"/>
    <dgm:cxn modelId="{6C9ACA0C-6320-4C0A-86CB-7E46D3406954}" type="presParOf" srcId="{B1F0F6A9-C49F-426C-86AB-83F8E3F0CEEA}" destId="{6366B88D-DE1C-4358-90FB-22267AAB884A}" srcOrd="0" destOrd="0" presId="urn:microsoft.com/office/officeart/2005/8/layout/orgChart1"/>
    <dgm:cxn modelId="{A80CF0D5-2000-4774-8F8D-5CB3F1B38786}" type="presParOf" srcId="{6366B88D-DE1C-4358-90FB-22267AAB884A}" destId="{9E0E2E24-E781-4596-A78A-F5376CF0ADA9}" srcOrd="0" destOrd="0" presId="urn:microsoft.com/office/officeart/2005/8/layout/orgChart1"/>
    <dgm:cxn modelId="{C9DEFCE0-C2A0-4390-86DC-C1E1A652EFF7}" type="presParOf" srcId="{6366B88D-DE1C-4358-90FB-22267AAB884A}" destId="{93066626-3EA2-4376-8133-2CEDFE12D32F}" srcOrd="1" destOrd="0" presId="urn:microsoft.com/office/officeart/2005/8/layout/orgChart1"/>
    <dgm:cxn modelId="{908DF597-A67F-4730-9520-CC643674FBFA}" type="presParOf" srcId="{B1F0F6A9-C49F-426C-86AB-83F8E3F0CEEA}" destId="{52BC6B3E-FE0A-4006-8548-0EA028318610}" srcOrd="1" destOrd="0" presId="urn:microsoft.com/office/officeart/2005/8/layout/orgChart1"/>
    <dgm:cxn modelId="{4C156F25-3025-4AD2-99D4-71E8B6264AB4}" type="presParOf" srcId="{B1F0F6A9-C49F-426C-86AB-83F8E3F0CEEA}" destId="{590E49CA-4768-4178-9833-9E091785F1AE}" srcOrd="2" destOrd="0" presId="urn:microsoft.com/office/officeart/2005/8/layout/orgChart1"/>
    <dgm:cxn modelId="{7244FB39-1CE6-4545-8ADB-F90ECD8EFEF3}" type="presParOf" srcId="{5806CFC6-D6CE-4EFB-88F9-080F5545A09F}" destId="{08E5E240-8E8C-4B4A-B036-E64B1AFCE678}" srcOrd="2" destOrd="0" presId="urn:microsoft.com/office/officeart/2005/8/layout/orgChart1"/>
    <dgm:cxn modelId="{806C4041-A7BE-42A7-8A08-F5209BDF9184}" type="presParOf" srcId="{5806CFC6-D6CE-4EFB-88F9-080F5545A09F}" destId="{9141A510-0DD1-40EC-9B85-6216470AB9D7}" srcOrd="3" destOrd="0" presId="urn:microsoft.com/office/officeart/2005/8/layout/orgChart1"/>
    <dgm:cxn modelId="{8C9892F3-8FEE-47EC-8F5B-1CF0FA617EDC}" type="presParOf" srcId="{9141A510-0DD1-40EC-9B85-6216470AB9D7}" destId="{457AB509-C295-49BD-AF12-30BB9919EA52}" srcOrd="0" destOrd="0" presId="urn:microsoft.com/office/officeart/2005/8/layout/orgChart1"/>
    <dgm:cxn modelId="{ABB9D086-B3A9-417A-B10B-E247A1FA865E}" type="presParOf" srcId="{457AB509-C295-49BD-AF12-30BB9919EA52}" destId="{F0004967-46AF-4721-ABAD-F7FF7B52BBFF}" srcOrd="0" destOrd="0" presId="urn:microsoft.com/office/officeart/2005/8/layout/orgChart1"/>
    <dgm:cxn modelId="{B3000D45-989F-430E-B699-B7068799D153}" type="presParOf" srcId="{457AB509-C295-49BD-AF12-30BB9919EA52}" destId="{775581C7-1244-4655-84C8-817B975123A6}" srcOrd="1" destOrd="0" presId="urn:microsoft.com/office/officeart/2005/8/layout/orgChart1"/>
    <dgm:cxn modelId="{EA55222D-7C3C-4C33-866E-DE924C5201C6}" type="presParOf" srcId="{9141A510-0DD1-40EC-9B85-6216470AB9D7}" destId="{6BA70B8E-464A-445C-B245-4F80D5C1C82B}" srcOrd="1" destOrd="0" presId="urn:microsoft.com/office/officeart/2005/8/layout/orgChart1"/>
    <dgm:cxn modelId="{04858AD2-BD37-40AD-886B-63217DA402DB}" type="presParOf" srcId="{6BA70B8E-464A-445C-B245-4F80D5C1C82B}" destId="{98380A58-26AA-4B48-A818-E4375F0FDC29}" srcOrd="0" destOrd="0" presId="urn:microsoft.com/office/officeart/2005/8/layout/orgChart1"/>
    <dgm:cxn modelId="{9245DCD9-2B54-486A-A7C0-70F9DB7CE504}" type="presParOf" srcId="{6BA70B8E-464A-445C-B245-4F80D5C1C82B}" destId="{747421A7-26DB-483E-99C4-663512833815}" srcOrd="1" destOrd="0" presId="urn:microsoft.com/office/officeart/2005/8/layout/orgChart1"/>
    <dgm:cxn modelId="{62723B9E-3EAA-4451-9E42-E6B0A6EE07D4}" type="presParOf" srcId="{747421A7-26DB-483E-99C4-663512833815}" destId="{63192337-A20F-4CC2-A177-39ECFB46A267}" srcOrd="0" destOrd="0" presId="urn:microsoft.com/office/officeart/2005/8/layout/orgChart1"/>
    <dgm:cxn modelId="{269370A9-EC91-4E18-9E93-02FC5C8B1D85}" type="presParOf" srcId="{63192337-A20F-4CC2-A177-39ECFB46A267}" destId="{3EB8F083-2B63-4256-AFB7-FBA97348EE64}" srcOrd="0" destOrd="0" presId="urn:microsoft.com/office/officeart/2005/8/layout/orgChart1"/>
    <dgm:cxn modelId="{E7544785-B7CD-4756-9E77-441DF0A4C943}" type="presParOf" srcId="{63192337-A20F-4CC2-A177-39ECFB46A267}" destId="{F85E61F8-3881-483C-BD86-6A8F11940DA1}" srcOrd="1" destOrd="0" presId="urn:microsoft.com/office/officeart/2005/8/layout/orgChart1"/>
    <dgm:cxn modelId="{6D4D1949-C10B-4D36-AD0E-025214D3CF54}" type="presParOf" srcId="{747421A7-26DB-483E-99C4-663512833815}" destId="{9864DB57-7CF8-4D0D-9999-72A28EF5C50D}" srcOrd="1" destOrd="0" presId="urn:microsoft.com/office/officeart/2005/8/layout/orgChart1"/>
    <dgm:cxn modelId="{B7C9D36A-121F-4378-A61D-2E5A55DCD4D9}" type="presParOf" srcId="{747421A7-26DB-483E-99C4-663512833815}" destId="{91924A86-4F64-4909-923A-32C879DAC56E}" srcOrd="2" destOrd="0" presId="urn:microsoft.com/office/officeart/2005/8/layout/orgChart1"/>
    <dgm:cxn modelId="{3CF7ADAF-1373-45CE-B7F0-B4F5FB4217F6}" type="presParOf" srcId="{6BA70B8E-464A-445C-B245-4F80D5C1C82B}" destId="{7A2C183B-D2B8-42E6-8D4C-549A295E45C7}" srcOrd="2" destOrd="0" presId="urn:microsoft.com/office/officeart/2005/8/layout/orgChart1"/>
    <dgm:cxn modelId="{F90ABFEF-4764-44C6-A9CF-F5C44E08C1E5}" type="presParOf" srcId="{6BA70B8E-464A-445C-B245-4F80D5C1C82B}" destId="{A7BBD667-92E5-4C58-8270-54EA76056F09}" srcOrd="3" destOrd="0" presId="urn:microsoft.com/office/officeart/2005/8/layout/orgChart1"/>
    <dgm:cxn modelId="{44576081-2F80-416D-90BD-D0BE9BF9578F}" type="presParOf" srcId="{A7BBD667-92E5-4C58-8270-54EA76056F09}" destId="{5E9A8CE1-B61E-4972-BC5F-3F9B58BDAC77}" srcOrd="0" destOrd="0" presId="urn:microsoft.com/office/officeart/2005/8/layout/orgChart1"/>
    <dgm:cxn modelId="{F50D723E-EFC5-43DB-A23D-FAF2F7C0330C}" type="presParOf" srcId="{5E9A8CE1-B61E-4972-BC5F-3F9B58BDAC77}" destId="{E85045DF-3473-4F7C-B3DE-0C7ACCBCA4B0}" srcOrd="0" destOrd="0" presId="urn:microsoft.com/office/officeart/2005/8/layout/orgChart1"/>
    <dgm:cxn modelId="{97FBAA4C-8CBC-4DB1-9FCF-55B70FA01E23}" type="presParOf" srcId="{5E9A8CE1-B61E-4972-BC5F-3F9B58BDAC77}" destId="{AF8849B9-E361-4729-B53C-A3B4444873C6}" srcOrd="1" destOrd="0" presId="urn:microsoft.com/office/officeart/2005/8/layout/orgChart1"/>
    <dgm:cxn modelId="{2C2397FB-262D-4A53-9A81-62462FE3B181}" type="presParOf" srcId="{A7BBD667-92E5-4C58-8270-54EA76056F09}" destId="{44E501C0-4CD6-465F-AFB8-F9C34A5EAED6}" srcOrd="1" destOrd="0" presId="urn:microsoft.com/office/officeart/2005/8/layout/orgChart1"/>
    <dgm:cxn modelId="{D65C484E-F66A-4E08-A1C3-2CFB9E61B651}" type="presParOf" srcId="{A7BBD667-92E5-4C58-8270-54EA76056F09}" destId="{38BF6B7A-91C8-47C3-AA42-514376CC0A46}" srcOrd="2" destOrd="0" presId="urn:microsoft.com/office/officeart/2005/8/layout/orgChart1"/>
    <dgm:cxn modelId="{EC0DA731-0E7C-4996-A002-8262ED57B433}" type="presParOf" srcId="{9141A510-0DD1-40EC-9B85-6216470AB9D7}" destId="{E9CEEDAE-F44C-42C3-B446-BF3D8996C187}" srcOrd="2" destOrd="0" presId="urn:microsoft.com/office/officeart/2005/8/layout/orgChart1"/>
    <dgm:cxn modelId="{70EF2585-AD52-423B-B119-CA337D0B83C8}" type="presParOf" srcId="{DFA513F9-38E4-45E3-B5CB-4FA0D55B5B03}" destId="{630FC25A-BEC7-434B-9120-81E52A3BEDB7}" srcOrd="2" destOrd="0" presId="urn:microsoft.com/office/officeart/2005/8/layout/orgChart1"/>
    <dgm:cxn modelId="{7024CE40-BA9C-4427-A274-44A36665BB95}" type="presParOf" srcId="{1802B083-BCD0-4D49-935E-EBEA562281BD}" destId="{ADB616B8-E9CF-4609-9D69-9407A1B45081}" srcOrd="4" destOrd="0" presId="urn:microsoft.com/office/officeart/2005/8/layout/orgChart1"/>
    <dgm:cxn modelId="{FEF49394-E600-4515-8E04-46B1E64C241A}" type="presParOf" srcId="{1802B083-BCD0-4D49-935E-EBEA562281BD}" destId="{7D61CE75-E3BA-4F5B-A4C6-B35685E164D7}" srcOrd="5" destOrd="0" presId="urn:microsoft.com/office/officeart/2005/8/layout/orgChart1"/>
    <dgm:cxn modelId="{A076FD7C-DEF5-4206-B13E-FC995822CAFE}" type="presParOf" srcId="{7D61CE75-E3BA-4F5B-A4C6-B35685E164D7}" destId="{4D8A0BEB-4786-43AC-8D11-54CE035BC0D3}" srcOrd="0" destOrd="0" presId="urn:microsoft.com/office/officeart/2005/8/layout/orgChart1"/>
    <dgm:cxn modelId="{266EA07D-71E4-492B-BB53-6F06827C68F2}" type="presParOf" srcId="{4D8A0BEB-4786-43AC-8D11-54CE035BC0D3}" destId="{AA79A0B9-BB02-4CEC-9562-6CD66AFC84A9}" srcOrd="0" destOrd="0" presId="urn:microsoft.com/office/officeart/2005/8/layout/orgChart1"/>
    <dgm:cxn modelId="{E1A87837-8941-476B-AFE5-18BE7A19B34B}" type="presParOf" srcId="{4D8A0BEB-4786-43AC-8D11-54CE035BC0D3}" destId="{283F2356-29FE-4F5B-BE02-CBA791939C76}" srcOrd="1" destOrd="0" presId="urn:microsoft.com/office/officeart/2005/8/layout/orgChart1"/>
    <dgm:cxn modelId="{C26E11DE-61D6-4BCF-92EE-9052F4C69D3F}" type="presParOf" srcId="{7D61CE75-E3BA-4F5B-A4C6-B35685E164D7}" destId="{9520A35C-9CD5-4A41-AD99-339C6FF52C99}" srcOrd="1" destOrd="0" presId="urn:microsoft.com/office/officeart/2005/8/layout/orgChart1"/>
    <dgm:cxn modelId="{28E359AB-4982-447C-830B-E6175ACA26FB}" type="presParOf" srcId="{9520A35C-9CD5-4A41-AD99-339C6FF52C99}" destId="{5253C87E-6B4E-43B1-B2F2-7C3E01E944A1}" srcOrd="0" destOrd="0" presId="urn:microsoft.com/office/officeart/2005/8/layout/orgChart1"/>
    <dgm:cxn modelId="{5B95D48F-65F5-4B43-A4C7-140745E21C9D}" type="presParOf" srcId="{9520A35C-9CD5-4A41-AD99-339C6FF52C99}" destId="{DC2C480F-E247-4EE8-984D-2A876C41EE72}" srcOrd="1" destOrd="0" presId="urn:microsoft.com/office/officeart/2005/8/layout/orgChart1"/>
    <dgm:cxn modelId="{3D41825D-D4C4-4989-A031-3CFAF6762A79}" type="presParOf" srcId="{DC2C480F-E247-4EE8-984D-2A876C41EE72}" destId="{9BB7AFC8-64B1-46B1-8E56-59CD75C13C0D}" srcOrd="0" destOrd="0" presId="urn:microsoft.com/office/officeart/2005/8/layout/orgChart1"/>
    <dgm:cxn modelId="{54BD1D0F-FA95-4475-B062-1EE1D9E2230B}" type="presParOf" srcId="{9BB7AFC8-64B1-46B1-8E56-59CD75C13C0D}" destId="{A4A69C5C-4673-4CEA-88B0-947C5A8B6885}" srcOrd="0" destOrd="0" presId="urn:microsoft.com/office/officeart/2005/8/layout/orgChart1"/>
    <dgm:cxn modelId="{313D09BE-03D7-41FF-A5A0-0601ED276AF4}" type="presParOf" srcId="{9BB7AFC8-64B1-46B1-8E56-59CD75C13C0D}" destId="{6C380D2C-198E-4FA7-90B3-E4E51CCFD082}" srcOrd="1" destOrd="0" presId="urn:microsoft.com/office/officeart/2005/8/layout/orgChart1"/>
    <dgm:cxn modelId="{0B44C444-C686-4BF7-A2E8-8A4D9E8EFCAB}" type="presParOf" srcId="{DC2C480F-E247-4EE8-984D-2A876C41EE72}" destId="{28ED9A7E-98A9-4332-8754-4358B59F5957}" srcOrd="1" destOrd="0" presId="urn:microsoft.com/office/officeart/2005/8/layout/orgChart1"/>
    <dgm:cxn modelId="{4C4FD5AB-A393-4EDF-9328-B95C289B86E8}" type="presParOf" srcId="{DC2C480F-E247-4EE8-984D-2A876C41EE72}" destId="{2B34C421-F923-4795-8786-9FA44B4D5839}" srcOrd="2" destOrd="0" presId="urn:microsoft.com/office/officeart/2005/8/layout/orgChart1"/>
    <dgm:cxn modelId="{7CF8CDA0-0B20-4261-8FE8-224F01D20574}" type="presParOf" srcId="{9520A35C-9CD5-4A41-AD99-339C6FF52C99}" destId="{2A1FDAB5-3922-4CE5-BA32-FFCA3D2C1AA8}" srcOrd="2" destOrd="0" presId="urn:microsoft.com/office/officeart/2005/8/layout/orgChart1"/>
    <dgm:cxn modelId="{2961DBBC-D4DE-4FA2-A216-CBA8BB64314A}" type="presParOf" srcId="{9520A35C-9CD5-4A41-AD99-339C6FF52C99}" destId="{D859BEDF-C674-4754-9DAC-B8336E0FAB09}" srcOrd="3" destOrd="0" presId="urn:microsoft.com/office/officeart/2005/8/layout/orgChart1"/>
    <dgm:cxn modelId="{54ABB77F-DC82-4C77-B853-19AF5B6231CA}" type="presParOf" srcId="{D859BEDF-C674-4754-9DAC-B8336E0FAB09}" destId="{81873C98-20F8-463B-9163-A8491F14E3CE}" srcOrd="0" destOrd="0" presId="urn:microsoft.com/office/officeart/2005/8/layout/orgChart1"/>
    <dgm:cxn modelId="{F503AD09-CB82-498F-BA01-D85E8894FAEE}" type="presParOf" srcId="{81873C98-20F8-463B-9163-A8491F14E3CE}" destId="{DE7F9DD7-CDA4-41E8-9523-B55744132E83}" srcOrd="0" destOrd="0" presId="urn:microsoft.com/office/officeart/2005/8/layout/orgChart1"/>
    <dgm:cxn modelId="{C670532F-2E45-4147-8216-3868DFF47D83}" type="presParOf" srcId="{81873C98-20F8-463B-9163-A8491F14E3CE}" destId="{BC7D2FCD-EA0F-495B-AC91-255DE19FE98B}" srcOrd="1" destOrd="0" presId="urn:microsoft.com/office/officeart/2005/8/layout/orgChart1"/>
    <dgm:cxn modelId="{87CF2384-6818-4963-B70B-8E1A77AB26E3}" type="presParOf" srcId="{D859BEDF-C674-4754-9DAC-B8336E0FAB09}" destId="{36AA6AB4-B031-4BC6-B0EA-65ABD4AA1595}" srcOrd="1" destOrd="0" presId="urn:microsoft.com/office/officeart/2005/8/layout/orgChart1"/>
    <dgm:cxn modelId="{2C361BC4-7792-4727-9DA7-BCC8F58EBD14}" type="presParOf" srcId="{D859BEDF-C674-4754-9DAC-B8336E0FAB09}" destId="{5F93A801-BF96-4144-8F37-B6358B9642DF}" srcOrd="2" destOrd="0" presId="urn:microsoft.com/office/officeart/2005/8/layout/orgChart1"/>
    <dgm:cxn modelId="{EB477B27-69E3-4A13-976B-0D184ABFCF00}" type="presParOf" srcId="{9520A35C-9CD5-4A41-AD99-339C6FF52C99}" destId="{AF2672AE-BD53-416D-9840-69D823F403B2}" srcOrd="4" destOrd="0" presId="urn:microsoft.com/office/officeart/2005/8/layout/orgChart1"/>
    <dgm:cxn modelId="{0F51F142-2664-44BE-8475-54E12854A6DB}" type="presParOf" srcId="{9520A35C-9CD5-4A41-AD99-339C6FF52C99}" destId="{9EBA6675-CD76-4897-835C-E05E25D40AA9}" srcOrd="5" destOrd="0" presId="urn:microsoft.com/office/officeart/2005/8/layout/orgChart1"/>
    <dgm:cxn modelId="{004A74D0-3666-4069-8CFB-67FEE692D693}" type="presParOf" srcId="{9EBA6675-CD76-4897-835C-E05E25D40AA9}" destId="{BB7BC86A-2154-424B-9BD7-CEA59A7415AD}" srcOrd="0" destOrd="0" presId="urn:microsoft.com/office/officeart/2005/8/layout/orgChart1"/>
    <dgm:cxn modelId="{14A96A8D-8713-4BE7-99E5-AF51028D3768}" type="presParOf" srcId="{BB7BC86A-2154-424B-9BD7-CEA59A7415AD}" destId="{05DC901A-89A0-4A64-8128-571B63376B6C}" srcOrd="0" destOrd="0" presId="urn:microsoft.com/office/officeart/2005/8/layout/orgChart1"/>
    <dgm:cxn modelId="{1BF030EB-88D6-463C-A750-16B9F4658A64}" type="presParOf" srcId="{BB7BC86A-2154-424B-9BD7-CEA59A7415AD}" destId="{4280E99C-DD69-493C-97F5-EFF512D07FAE}" srcOrd="1" destOrd="0" presId="urn:microsoft.com/office/officeart/2005/8/layout/orgChart1"/>
    <dgm:cxn modelId="{B8AEA167-6E94-4834-88D8-1A5207465456}" type="presParOf" srcId="{9EBA6675-CD76-4897-835C-E05E25D40AA9}" destId="{613218BC-FA3A-4D53-A724-E1FC7A6DE2C3}" srcOrd="1" destOrd="0" presId="urn:microsoft.com/office/officeart/2005/8/layout/orgChart1"/>
    <dgm:cxn modelId="{0C4023B5-ECCF-4059-9F03-19EB719CC0A2}" type="presParOf" srcId="{9EBA6675-CD76-4897-835C-E05E25D40AA9}" destId="{5F1EA845-D723-473C-AAAA-1F61ACAFE967}" srcOrd="2" destOrd="0" presId="urn:microsoft.com/office/officeart/2005/8/layout/orgChart1"/>
    <dgm:cxn modelId="{EEEEF0DF-F4AC-4671-9B65-103B7912B3F4}" type="presParOf" srcId="{9520A35C-9CD5-4A41-AD99-339C6FF52C99}" destId="{C6B47CA4-A5E1-4485-B38B-1458B67AEC75}" srcOrd="6" destOrd="0" presId="urn:microsoft.com/office/officeart/2005/8/layout/orgChart1"/>
    <dgm:cxn modelId="{40884A5A-81E4-4FAB-B8AE-26DACEE56805}" type="presParOf" srcId="{9520A35C-9CD5-4A41-AD99-339C6FF52C99}" destId="{4512E0BD-96BA-477E-844F-6326CD386889}" srcOrd="7" destOrd="0" presId="urn:microsoft.com/office/officeart/2005/8/layout/orgChart1"/>
    <dgm:cxn modelId="{909915C6-7517-4884-9E94-E6D165BBD38A}" type="presParOf" srcId="{4512E0BD-96BA-477E-844F-6326CD386889}" destId="{62329FE5-CA6F-4FA3-88B5-D2434B3ACEB4}" srcOrd="0" destOrd="0" presId="urn:microsoft.com/office/officeart/2005/8/layout/orgChart1"/>
    <dgm:cxn modelId="{C38B5360-3588-4E52-8791-2240106558A9}" type="presParOf" srcId="{62329FE5-CA6F-4FA3-88B5-D2434B3ACEB4}" destId="{A570FAD8-6CDB-4BF1-8E5B-7E11CE797041}" srcOrd="0" destOrd="0" presId="urn:microsoft.com/office/officeart/2005/8/layout/orgChart1"/>
    <dgm:cxn modelId="{4B78C299-02C8-4C9A-A8CA-83B16C56F331}" type="presParOf" srcId="{62329FE5-CA6F-4FA3-88B5-D2434B3ACEB4}" destId="{5969C51F-D6DC-486E-922A-725290E31A7F}" srcOrd="1" destOrd="0" presId="urn:microsoft.com/office/officeart/2005/8/layout/orgChart1"/>
    <dgm:cxn modelId="{C6CA6932-B367-40BE-A99C-1A714B70590E}" type="presParOf" srcId="{4512E0BD-96BA-477E-844F-6326CD386889}" destId="{775DB3E1-9143-46B7-80C9-080DCB125177}" srcOrd="1" destOrd="0" presId="urn:microsoft.com/office/officeart/2005/8/layout/orgChart1"/>
    <dgm:cxn modelId="{08B38D15-63AD-45DB-B3BB-CBB94D232CA3}" type="presParOf" srcId="{4512E0BD-96BA-477E-844F-6326CD386889}" destId="{12EDDB84-763C-455C-94EE-6DA39222A2F9}" srcOrd="2" destOrd="0" presId="urn:microsoft.com/office/officeart/2005/8/layout/orgChart1"/>
    <dgm:cxn modelId="{01060704-D9A9-4689-BC38-E77DA9EF5934}" type="presParOf" srcId="{7D61CE75-E3BA-4F5B-A4C6-B35685E164D7}" destId="{F4C67AB6-857E-45E9-B125-CE3F77EF29D5}" srcOrd="2" destOrd="0" presId="urn:microsoft.com/office/officeart/2005/8/layout/orgChart1"/>
    <dgm:cxn modelId="{1FF0DD7C-823B-453A-9803-2C1F1DA28765}" type="presParOf" srcId="{1802B083-BCD0-4D49-935E-EBEA562281BD}" destId="{88E84EAB-C4F3-426D-8A77-5AAF962D67B2}" srcOrd="6" destOrd="0" presId="urn:microsoft.com/office/officeart/2005/8/layout/orgChart1"/>
    <dgm:cxn modelId="{EF03E1DC-0A78-485A-BECA-E0FFD85CFFEE}" type="presParOf" srcId="{1802B083-BCD0-4D49-935E-EBEA562281BD}" destId="{9E43DE2D-2029-41DE-A220-48BA77C26CB5}" srcOrd="7" destOrd="0" presId="urn:microsoft.com/office/officeart/2005/8/layout/orgChart1"/>
    <dgm:cxn modelId="{9B8C8D8F-68B2-4869-BAF4-6C18BD0C0289}" type="presParOf" srcId="{9E43DE2D-2029-41DE-A220-48BA77C26CB5}" destId="{DCF6DE55-4572-4B0B-8AAA-E6CC27116982}" srcOrd="0" destOrd="0" presId="urn:microsoft.com/office/officeart/2005/8/layout/orgChart1"/>
    <dgm:cxn modelId="{B74A8A88-3A4F-49D7-AECA-8A9436661081}" type="presParOf" srcId="{DCF6DE55-4572-4B0B-8AAA-E6CC27116982}" destId="{F05B1745-EA7A-49A1-A028-912D9B5B94AF}" srcOrd="0" destOrd="0" presId="urn:microsoft.com/office/officeart/2005/8/layout/orgChart1"/>
    <dgm:cxn modelId="{819ECDA4-0CCD-4CCD-8D2E-21386ACB4033}" type="presParOf" srcId="{DCF6DE55-4572-4B0B-8AAA-E6CC27116982}" destId="{9564BDBA-807F-4F75-AE78-E9E13D81AC53}" srcOrd="1" destOrd="0" presId="urn:microsoft.com/office/officeart/2005/8/layout/orgChart1"/>
    <dgm:cxn modelId="{2B24ED0F-2149-4A7C-BEF0-12239639DE6E}" type="presParOf" srcId="{9E43DE2D-2029-41DE-A220-48BA77C26CB5}" destId="{8FB489CB-0D6E-47B8-847E-43EFBAD959DF}" srcOrd="1" destOrd="0" presId="urn:microsoft.com/office/officeart/2005/8/layout/orgChart1"/>
    <dgm:cxn modelId="{36DF547B-C75C-48B4-9198-C3169E7C2AB5}" type="presParOf" srcId="{8FB489CB-0D6E-47B8-847E-43EFBAD959DF}" destId="{4A09E8B5-0EDD-483B-9EFC-FC38A984C60E}" srcOrd="0" destOrd="0" presId="urn:microsoft.com/office/officeart/2005/8/layout/orgChart1"/>
    <dgm:cxn modelId="{5D4C32A8-995C-4BAC-B372-F0212B86FBFE}" type="presParOf" srcId="{8FB489CB-0D6E-47B8-847E-43EFBAD959DF}" destId="{216C56C0-086D-4F20-BFE6-F6E309791518}" srcOrd="1" destOrd="0" presId="urn:microsoft.com/office/officeart/2005/8/layout/orgChart1"/>
    <dgm:cxn modelId="{A25A1810-62C7-4671-8D0B-96EB8C95A1C2}" type="presParOf" srcId="{216C56C0-086D-4F20-BFE6-F6E309791518}" destId="{7930BD16-B712-44BE-8211-500FA153CC94}" srcOrd="0" destOrd="0" presId="urn:microsoft.com/office/officeart/2005/8/layout/orgChart1"/>
    <dgm:cxn modelId="{A4F87BFC-3DD3-4C3A-BFF3-41F3DE01747F}" type="presParOf" srcId="{7930BD16-B712-44BE-8211-500FA153CC94}" destId="{DC983582-E601-4C53-A09D-D073C00A0A83}" srcOrd="0" destOrd="0" presId="urn:microsoft.com/office/officeart/2005/8/layout/orgChart1"/>
    <dgm:cxn modelId="{D0AD4FBB-618D-4E76-BEAD-66542B604C6C}" type="presParOf" srcId="{7930BD16-B712-44BE-8211-500FA153CC94}" destId="{B7EAF1A6-D0C5-4A29-AAC1-D2371F9F03C2}" srcOrd="1" destOrd="0" presId="urn:microsoft.com/office/officeart/2005/8/layout/orgChart1"/>
    <dgm:cxn modelId="{E3794CEE-C08D-465B-BB39-8EB27ED3C26A}" type="presParOf" srcId="{216C56C0-086D-4F20-BFE6-F6E309791518}" destId="{4A20F12D-9F9D-4E09-B3AE-0114D246AE41}" srcOrd="1" destOrd="0" presId="urn:microsoft.com/office/officeart/2005/8/layout/orgChart1"/>
    <dgm:cxn modelId="{7F36F651-D47D-4E13-957A-4FE6090A577E}" type="presParOf" srcId="{216C56C0-086D-4F20-BFE6-F6E309791518}" destId="{7A5BF284-E894-4CC7-8EED-903FACC36689}" srcOrd="2" destOrd="0" presId="urn:microsoft.com/office/officeart/2005/8/layout/orgChart1"/>
    <dgm:cxn modelId="{3C4DAA4E-F937-4AD3-8E04-68A12C85CB8A}" type="presParOf" srcId="{9E43DE2D-2029-41DE-A220-48BA77C26CB5}" destId="{1A40AADE-C348-4F8B-8236-505A04169040}" srcOrd="2" destOrd="0" presId="urn:microsoft.com/office/officeart/2005/8/layout/orgChart1"/>
    <dgm:cxn modelId="{6F7EF44E-981D-4C0B-A16B-CB647A2876D3}" type="presParOf" srcId="{13239E57-C5C9-4B63-9079-1A0CF6B90086}" destId="{16C19974-1764-4F86-A748-7BDC9167BD23}" srcOrd="2" destOrd="0" presId="urn:microsoft.com/office/officeart/2005/8/layout/orgChart1"/>
    <dgm:cxn modelId="{5EF32121-8887-4759-8EAA-81B5CFF5008E}" type="presParOf" srcId="{1E86599F-EC31-427A-87E9-FDF447FBC2D5}" destId="{AD5AB9AD-8797-4150-B8FF-9C69E6594F4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7984E-0A47-4BD5-AED6-BED18BB0CBD0}">
      <dsp:nvSpPr>
        <dsp:cNvPr id="0" name=""/>
        <dsp:cNvSpPr/>
      </dsp:nvSpPr>
      <dsp:spPr>
        <a:xfrm>
          <a:off x="3286" y="315966"/>
          <a:ext cx="3203971" cy="12585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Augmenting VN model (ACTN) </a:t>
          </a:r>
          <a:endParaRPr lang="en-US" sz="2500" kern="1200" dirty="0"/>
        </a:p>
      </dsp:txBody>
      <dsp:txXfrm>
        <a:off x="3286" y="315966"/>
        <a:ext cx="3203971" cy="1258554"/>
      </dsp:txXfrm>
    </dsp:sp>
    <dsp:sp modelId="{12382FF7-CBE1-4B6D-8235-58A1822B23AD}">
      <dsp:nvSpPr>
        <dsp:cNvPr id="0" name=""/>
        <dsp:cNvSpPr/>
      </dsp:nvSpPr>
      <dsp:spPr>
        <a:xfrm>
          <a:off x="3286" y="1574521"/>
          <a:ext cx="3203971" cy="2460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500" kern="1200" dirty="0" smtClean="0"/>
            <a:t>Create a transport-slice yang model by augmenting the </a:t>
          </a:r>
          <a:r>
            <a:rPr lang="en-US" altLang="zh-CN" sz="2500" kern="1200" dirty="0" err="1" smtClean="0"/>
            <a:t>ietf-vn</a:t>
          </a:r>
          <a:r>
            <a:rPr lang="en-US" altLang="zh-CN" sz="2500" kern="1200" dirty="0" smtClean="0"/>
            <a:t> model</a:t>
          </a:r>
        </a:p>
      </dsp:txBody>
      <dsp:txXfrm>
        <a:off x="3286" y="1574521"/>
        <a:ext cx="3203971" cy="2460849"/>
      </dsp:txXfrm>
    </dsp:sp>
    <dsp:sp modelId="{647A8958-FF82-4CB1-863F-5B8B89FDD339}">
      <dsp:nvSpPr>
        <dsp:cNvPr id="0" name=""/>
        <dsp:cNvSpPr/>
      </dsp:nvSpPr>
      <dsp:spPr>
        <a:xfrm>
          <a:off x="3655814" y="315966"/>
          <a:ext cx="3203971" cy="12585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Augmenting IETF network model (RFC 8345)</a:t>
          </a:r>
        </a:p>
      </dsp:txBody>
      <dsp:txXfrm>
        <a:off x="3655814" y="315966"/>
        <a:ext cx="3203971" cy="1258554"/>
      </dsp:txXfrm>
    </dsp:sp>
    <dsp:sp modelId="{E0A3DAC6-AE4D-42CC-B030-4D131370CEA3}">
      <dsp:nvSpPr>
        <dsp:cNvPr id="0" name=""/>
        <dsp:cNvSpPr/>
      </dsp:nvSpPr>
      <dsp:spPr>
        <a:xfrm>
          <a:off x="3655814" y="1574521"/>
          <a:ext cx="3203971" cy="2460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500" kern="1200" dirty="0" smtClean="0"/>
            <a:t>Create a transport-slice yang model by augmenting the </a:t>
          </a:r>
          <a:r>
            <a:rPr lang="en-US" altLang="zh-CN" sz="2500" kern="1200" dirty="0" err="1" smtClean="0"/>
            <a:t>ietf</a:t>
          </a:r>
          <a:r>
            <a:rPr lang="en-US" altLang="zh-CN" sz="2500" kern="1200" dirty="0" smtClean="0"/>
            <a:t>-network &amp; </a:t>
          </a:r>
          <a:r>
            <a:rPr lang="en-US" altLang="zh-CN" sz="2500" kern="1200" dirty="0" err="1" smtClean="0"/>
            <a:t>ietf</a:t>
          </a:r>
          <a:r>
            <a:rPr lang="en-US" altLang="zh-CN" sz="2500" kern="1200" dirty="0" smtClean="0"/>
            <a:t>-network-topology model</a:t>
          </a:r>
        </a:p>
      </dsp:txBody>
      <dsp:txXfrm>
        <a:off x="3655814" y="1574521"/>
        <a:ext cx="3203971" cy="2460849"/>
      </dsp:txXfrm>
    </dsp:sp>
    <dsp:sp modelId="{E2E998D7-963F-44F1-B7BF-E57A2D41913F}">
      <dsp:nvSpPr>
        <dsp:cNvPr id="0" name=""/>
        <dsp:cNvSpPr/>
      </dsp:nvSpPr>
      <dsp:spPr>
        <a:xfrm>
          <a:off x="7308342" y="315966"/>
          <a:ext cx="3203971" cy="12585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kern="1200" dirty="0" smtClean="0"/>
            <a:t>Independent model</a:t>
          </a:r>
        </a:p>
      </dsp:txBody>
      <dsp:txXfrm>
        <a:off x="7308342" y="315966"/>
        <a:ext cx="3203971" cy="1258554"/>
      </dsp:txXfrm>
    </dsp:sp>
    <dsp:sp modelId="{0341B45C-51E1-4A4A-83E5-C1F4F881370B}">
      <dsp:nvSpPr>
        <dsp:cNvPr id="0" name=""/>
        <dsp:cNvSpPr/>
      </dsp:nvSpPr>
      <dsp:spPr>
        <a:xfrm>
          <a:off x="7308342" y="1574521"/>
          <a:ext cx="3203971" cy="2460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500" kern="1200" dirty="0" smtClean="0"/>
            <a:t>Create an independent model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500" kern="1200" dirty="0" smtClean="0"/>
            <a:t>Author’s preference for this I-D!   </a:t>
          </a:r>
        </a:p>
      </dsp:txBody>
      <dsp:txXfrm>
        <a:off x="7308342" y="1574521"/>
        <a:ext cx="3203971" cy="24608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5692A-DD9F-4D19-A7FE-8D9BA16072B0}">
      <dsp:nvSpPr>
        <dsp:cNvPr id="0" name=""/>
        <dsp:cNvSpPr/>
      </dsp:nvSpPr>
      <dsp:spPr>
        <a:xfrm>
          <a:off x="0" y="8709"/>
          <a:ext cx="4020743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</a:t>
          </a:r>
          <a:r>
            <a:rPr lang="en-US" sz="21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US" altLang="zh-CN" sz="21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</a:t>
          </a:r>
          <a:r>
            <a:rPr lang="en-US" sz="21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odel</a:t>
          </a:r>
          <a:endParaRPr lang="en-US" sz="21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4284" y="22993"/>
        <a:ext cx="3992175" cy="459128"/>
      </dsp:txXfrm>
    </dsp:sp>
    <dsp:sp modelId="{CBD6DC7A-9D81-425F-8600-C161E6652D2B}">
      <dsp:nvSpPr>
        <dsp:cNvPr id="0" name=""/>
        <dsp:cNvSpPr/>
      </dsp:nvSpPr>
      <dsp:spPr>
        <a:xfrm>
          <a:off x="219" y="556473"/>
          <a:ext cx="4020743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 list</a:t>
          </a:r>
          <a:endParaRPr lang="en-US" sz="24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4503" y="570757"/>
        <a:ext cx="3992175" cy="459128"/>
      </dsp:txXfrm>
    </dsp:sp>
    <dsp:sp modelId="{21D68C88-8477-49B4-BBEB-DA6DD169B7E1}">
      <dsp:nvSpPr>
        <dsp:cNvPr id="0" name=""/>
        <dsp:cNvSpPr/>
      </dsp:nvSpPr>
      <dsp:spPr>
        <a:xfrm>
          <a:off x="219" y="1112781"/>
          <a:ext cx="1303742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err="1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ts</a:t>
          </a:r>
          <a:r>
            <a:rPr lang="en-US" altLang="zh-CN" sz="1600" b="1" kern="12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-end point</a:t>
          </a:r>
        </a:p>
      </dsp:txBody>
      <dsp:txXfrm>
        <a:off x="14503" y="1127065"/>
        <a:ext cx="1275174" cy="459128"/>
      </dsp:txXfrm>
    </dsp:sp>
    <dsp:sp modelId="{F6F2FC71-BBEB-436F-97C8-D7CEB90D16C3}">
      <dsp:nvSpPr>
        <dsp:cNvPr id="0" name=""/>
        <dsp:cNvSpPr/>
      </dsp:nvSpPr>
      <dsp:spPr>
        <a:xfrm>
          <a:off x="1358720" y="1112781"/>
          <a:ext cx="1303742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ts</a:t>
          </a:r>
          <a:r>
            <a:rPr lang="en-US" sz="16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-member </a:t>
          </a:r>
        </a:p>
      </dsp:txBody>
      <dsp:txXfrm>
        <a:off x="1373004" y="1127065"/>
        <a:ext cx="1275174" cy="459128"/>
      </dsp:txXfrm>
    </dsp:sp>
    <dsp:sp modelId="{5D3B3430-92B7-494C-8AB1-0C0D86BA0158}">
      <dsp:nvSpPr>
        <dsp:cNvPr id="0" name=""/>
        <dsp:cNvSpPr/>
      </dsp:nvSpPr>
      <dsp:spPr>
        <a:xfrm>
          <a:off x="2717220" y="1112781"/>
          <a:ext cx="1303742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smtClean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t</a:t>
          </a:r>
          <a:r>
            <a:rPr lang="en-US" sz="1600" b="1" kern="1200" smtClean="0">
              <a:solidFill>
                <a:schemeClr val="bg1"/>
              </a:solidFill>
              <a:latin typeface="Calibri" panose="020F0502020204030204"/>
              <a:ea typeface="+mn-ea"/>
              <a:cs typeface="+mn-cs"/>
            </a:rPr>
            <a:t>s-slo-group</a:t>
          </a:r>
          <a:endParaRPr lang="en-US" sz="1600" kern="1200" dirty="0" smtClean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731504" y="1127065"/>
        <a:ext cx="1275174" cy="4591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148687-5B6D-4162-9161-57E69968E86F}">
      <dsp:nvSpPr>
        <dsp:cNvPr id="0" name=""/>
        <dsp:cNvSpPr/>
      </dsp:nvSpPr>
      <dsp:spPr>
        <a:xfrm>
          <a:off x="3062390" y="2490374"/>
          <a:ext cx="182157" cy="2283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3035"/>
              </a:lnTo>
              <a:lnTo>
                <a:pt x="182157" y="228303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B0EED-7C06-4F36-8A3E-414BEF20553A}">
      <dsp:nvSpPr>
        <dsp:cNvPr id="0" name=""/>
        <dsp:cNvSpPr/>
      </dsp:nvSpPr>
      <dsp:spPr>
        <a:xfrm>
          <a:off x="3062390" y="2490374"/>
          <a:ext cx="182157" cy="1420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0825"/>
              </a:lnTo>
              <a:lnTo>
                <a:pt x="182157" y="142082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DC796D-0282-4A7D-A06A-642AB344A079}">
      <dsp:nvSpPr>
        <dsp:cNvPr id="0" name=""/>
        <dsp:cNvSpPr/>
      </dsp:nvSpPr>
      <dsp:spPr>
        <a:xfrm>
          <a:off x="3062390" y="2490374"/>
          <a:ext cx="182157" cy="558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615"/>
              </a:lnTo>
              <a:lnTo>
                <a:pt x="182157" y="55861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4D06D-C5AD-4502-A1DE-F3E47E0DED17}">
      <dsp:nvSpPr>
        <dsp:cNvPr id="0" name=""/>
        <dsp:cNvSpPr/>
      </dsp:nvSpPr>
      <dsp:spPr>
        <a:xfrm>
          <a:off x="2813442" y="1628164"/>
          <a:ext cx="734700" cy="255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509"/>
              </a:lnTo>
              <a:lnTo>
                <a:pt x="734700" y="127509"/>
              </a:lnTo>
              <a:lnTo>
                <a:pt x="734700" y="2550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8D8A9-5E4D-43F8-96A6-72E74733DB5B}">
      <dsp:nvSpPr>
        <dsp:cNvPr id="0" name=""/>
        <dsp:cNvSpPr/>
      </dsp:nvSpPr>
      <dsp:spPr>
        <a:xfrm>
          <a:off x="1592989" y="2490374"/>
          <a:ext cx="182157" cy="558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615"/>
              </a:lnTo>
              <a:lnTo>
                <a:pt x="182157" y="55861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D3D38-B00E-4CAF-8174-8F6097D4D996}">
      <dsp:nvSpPr>
        <dsp:cNvPr id="0" name=""/>
        <dsp:cNvSpPr/>
      </dsp:nvSpPr>
      <dsp:spPr>
        <a:xfrm>
          <a:off x="2078741" y="1628164"/>
          <a:ext cx="734700" cy="255019"/>
        </a:xfrm>
        <a:custGeom>
          <a:avLst/>
          <a:gdLst/>
          <a:ahLst/>
          <a:cxnLst/>
          <a:rect l="0" t="0" r="0" b="0"/>
          <a:pathLst>
            <a:path>
              <a:moveTo>
                <a:pt x="734700" y="0"/>
              </a:moveTo>
              <a:lnTo>
                <a:pt x="734700" y="127509"/>
              </a:lnTo>
              <a:lnTo>
                <a:pt x="0" y="127509"/>
              </a:lnTo>
              <a:lnTo>
                <a:pt x="0" y="2550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FF4F25-0E90-4E20-9AD8-69631687BC6F}">
      <dsp:nvSpPr>
        <dsp:cNvPr id="0" name=""/>
        <dsp:cNvSpPr/>
      </dsp:nvSpPr>
      <dsp:spPr>
        <a:xfrm>
          <a:off x="1711391" y="765954"/>
          <a:ext cx="1102050" cy="255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509"/>
              </a:lnTo>
              <a:lnTo>
                <a:pt x="1102050" y="127509"/>
              </a:lnTo>
              <a:lnTo>
                <a:pt x="1102050" y="25501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4ADD1B-5AE8-44FD-9073-7CE4B11C29F9}">
      <dsp:nvSpPr>
        <dsp:cNvPr id="0" name=""/>
        <dsp:cNvSpPr/>
      </dsp:nvSpPr>
      <dsp:spPr>
        <a:xfrm>
          <a:off x="123589" y="2490374"/>
          <a:ext cx="182157" cy="558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615"/>
              </a:lnTo>
              <a:lnTo>
                <a:pt x="182157" y="55861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D959B3-3CE9-478B-B71E-5EAD225A8D74}">
      <dsp:nvSpPr>
        <dsp:cNvPr id="0" name=""/>
        <dsp:cNvSpPr/>
      </dsp:nvSpPr>
      <dsp:spPr>
        <a:xfrm>
          <a:off x="563621" y="1628164"/>
          <a:ext cx="91440" cy="2550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50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DDC76-745B-4EE7-8163-BFF72C2E4DC9}">
      <dsp:nvSpPr>
        <dsp:cNvPr id="0" name=""/>
        <dsp:cNvSpPr/>
      </dsp:nvSpPr>
      <dsp:spPr>
        <a:xfrm>
          <a:off x="609341" y="765954"/>
          <a:ext cx="1102050" cy="255019"/>
        </a:xfrm>
        <a:custGeom>
          <a:avLst/>
          <a:gdLst/>
          <a:ahLst/>
          <a:cxnLst/>
          <a:rect l="0" t="0" r="0" b="0"/>
          <a:pathLst>
            <a:path>
              <a:moveTo>
                <a:pt x="1102050" y="0"/>
              </a:moveTo>
              <a:lnTo>
                <a:pt x="1102050" y="127509"/>
              </a:lnTo>
              <a:lnTo>
                <a:pt x="0" y="127509"/>
              </a:lnTo>
              <a:lnTo>
                <a:pt x="0" y="25501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F92A8-C4F5-440F-B833-B57A27A606CF}">
      <dsp:nvSpPr>
        <dsp:cNvPr id="0" name=""/>
        <dsp:cNvSpPr/>
      </dsp:nvSpPr>
      <dsp:spPr>
        <a:xfrm>
          <a:off x="1104201" y="158763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ietf-vn</a:t>
          </a:r>
          <a:endParaRPr lang="en-IN" sz="1400" kern="1200" dirty="0"/>
        </a:p>
      </dsp:txBody>
      <dsp:txXfrm>
        <a:off x="1104201" y="158763"/>
        <a:ext cx="1214380" cy="607190"/>
      </dsp:txXfrm>
    </dsp:sp>
    <dsp:sp modelId="{27D2BBF8-E573-419F-A0E8-91B8C4384E08}">
      <dsp:nvSpPr>
        <dsp:cNvPr id="0" name=""/>
        <dsp:cNvSpPr/>
      </dsp:nvSpPr>
      <dsp:spPr>
        <a:xfrm>
          <a:off x="2151" y="1020973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AP</a:t>
          </a:r>
          <a:endParaRPr lang="en-IN" sz="1400" kern="1200" dirty="0"/>
        </a:p>
      </dsp:txBody>
      <dsp:txXfrm>
        <a:off x="2151" y="1020973"/>
        <a:ext cx="1214380" cy="607190"/>
      </dsp:txXfrm>
    </dsp:sp>
    <dsp:sp modelId="{10613131-C488-4ACC-A8A3-F03ACCC9B35A}">
      <dsp:nvSpPr>
        <dsp:cNvPr id="0" name=""/>
        <dsp:cNvSpPr/>
      </dsp:nvSpPr>
      <dsp:spPr>
        <a:xfrm>
          <a:off x="2151" y="1883184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VNAP</a:t>
          </a:r>
          <a:endParaRPr lang="en-IN" sz="1400" kern="1200" dirty="0"/>
        </a:p>
      </dsp:txBody>
      <dsp:txXfrm>
        <a:off x="2151" y="1883184"/>
        <a:ext cx="1214380" cy="607190"/>
      </dsp:txXfrm>
    </dsp:sp>
    <dsp:sp modelId="{44A7650E-7972-4000-9CCA-9EAF11E31058}">
      <dsp:nvSpPr>
        <dsp:cNvPr id="0" name=""/>
        <dsp:cNvSpPr/>
      </dsp:nvSpPr>
      <dsp:spPr>
        <a:xfrm>
          <a:off x="305746" y="2745394"/>
          <a:ext cx="1214380" cy="607190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400" kern="1200" dirty="0" smtClean="0"/>
            <a:t>Augmented TS-Endpoint details</a:t>
          </a:r>
          <a:endParaRPr lang="en-IN" sz="1400" kern="1200" dirty="0"/>
        </a:p>
      </dsp:txBody>
      <dsp:txXfrm>
        <a:off x="305746" y="2745394"/>
        <a:ext cx="1214380" cy="607190"/>
      </dsp:txXfrm>
    </dsp:sp>
    <dsp:sp modelId="{135DD210-C696-4DA5-9AAE-74ABFD1428F2}">
      <dsp:nvSpPr>
        <dsp:cNvPr id="0" name=""/>
        <dsp:cNvSpPr/>
      </dsp:nvSpPr>
      <dsp:spPr>
        <a:xfrm>
          <a:off x="2206251" y="1020973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VN</a:t>
          </a:r>
          <a:endParaRPr lang="en-IN" sz="1400" kern="1200" dirty="0"/>
        </a:p>
      </dsp:txBody>
      <dsp:txXfrm>
        <a:off x="2206251" y="1020973"/>
        <a:ext cx="1214380" cy="607190"/>
      </dsp:txXfrm>
    </dsp:sp>
    <dsp:sp modelId="{D2B037FD-DA19-4440-9678-7DD0B953B229}">
      <dsp:nvSpPr>
        <dsp:cNvPr id="0" name=""/>
        <dsp:cNvSpPr/>
      </dsp:nvSpPr>
      <dsp:spPr>
        <a:xfrm>
          <a:off x="1471551" y="1883184"/>
          <a:ext cx="1214380" cy="607190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400" kern="1200" dirty="0" smtClean="0"/>
            <a:t>Augmented TS-Slice details</a:t>
          </a:r>
          <a:endParaRPr lang="en-IN" sz="1400" kern="1200" dirty="0"/>
        </a:p>
      </dsp:txBody>
      <dsp:txXfrm>
        <a:off x="1471551" y="1883184"/>
        <a:ext cx="1214380" cy="607190"/>
      </dsp:txXfrm>
    </dsp:sp>
    <dsp:sp modelId="{A3BD6912-ADEF-4541-ACA1-DF696B240820}">
      <dsp:nvSpPr>
        <dsp:cNvPr id="0" name=""/>
        <dsp:cNvSpPr/>
      </dsp:nvSpPr>
      <dsp:spPr>
        <a:xfrm>
          <a:off x="1775146" y="2745394"/>
          <a:ext cx="1214380" cy="607190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400" kern="1200" dirty="0" smtClean="0"/>
            <a:t>SLO groups</a:t>
          </a:r>
          <a:endParaRPr lang="en-IN" sz="1400" kern="1200" dirty="0"/>
        </a:p>
      </dsp:txBody>
      <dsp:txXfrm>
        <a:off x="1775146" y="2745394"/>
        <a:ext cx="1214380" cy="607190"/>
      </dsp:txXfrm>
    </dsp:sp>
    <dsp:sp modelId="{A3FB0207-4BEB-4F9D-95F9-D054949E46F2}">
      <dsp:nvSpPr>
        <dsp:cNvPr id="0" name=""/>
        <dsp:cNvSpPr/>
      </dsp:nvSpPr>
      <dsp:spPr>
        <a:xfrm>
          <a:off x="2940952" y="1883184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VN-Member</a:t>
          </a:r>
          <a:endParaRPr lang="en-IN" sz="1400" kern="1200" dirty="0"/>
        </a:p>
      </dsp:txBody>
      <dsp:txXfrm>
        <a:off x="2940952" y="1883184"/>
        <a:ext cx="1214380" cy="607190"/>
      </dsp:txXfrm>
    </dsp:sp>
    <dsp:sp modelId="{8C293C66-EF6A-4CD9-8DC8-4729565587D2}">
      <dsp:nvSpPr>
        <dsp:cNvPr id="0" name=""/>
        <dsp:cNvSpPr/>
      </dsp:nvSpPr>
      <dsp:spPr>
        <a:xfrm>
          <a:off x="3244547" y="2745394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From</a:t>
          </a:r>
          <a:endParaRPr lang="en-IN" sz="1400" kern="1200" dirty="0"/>
        </a:p>
      </dsp:txBody>
      <dsp:txXfrm>
        <a:off x="3244547" y="2745394"/>
        <a:ext cx="1214380" cy="607190"/>
      </dsp:txXfrm>
    </dsp:sp>
    <dsp:sp modelId="{F281127D-57AE-4111-BF5E-1A0E8FBCC34C}">
      <dsp:nvSpPr>
        <dsp:cNvPr id="0" name=""/>
        <dsp:cNvSpPr/>
      </dsp:nvSpPr>
      <dsp:spPr>
        <a:xfrm>
          <a:off x="3244547" y="3607604"/>
          <a:ext cx="1214380" cy="6071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To</a:t>
          </a:r>
          <a:endParaRPr lang="en-IN" sz="1400" kern="1200" dirty="0"/>
        </a:p>
      </dsp:txBody>
      <dsp:txXfrm>
        <a:off x="3244547" y="3607604"/>
        <a:ext cx="1214380" cy="607190"/>
      </dsp:txXfrm>
    </dsp:sp>
    <dsp:sp modelId="{A2FA8FCD-A91E-4889-839A-B74940BC2B63}">
      <dsp:nvSpPr>
        <dsp:cNvPr id="0" name=""/>
        <dsp:cNvSpPr/>
      </dsp:nvSpPr>
      <dsp:spPr>
        <a:xfrm>
          <a:off x="3244547" y="4469814"/>
          <a:ext cx="1214380" cy="607190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400" kern="1200" dirty="0" smtClean="0"/>
            <a:t>Augmented TS-Member details</a:t>
          </a:r>
          <a:endParaRPr lang="en-IN" sz="1400" kern="1200" dirty="0"/>
        </a:p>
      </dsp:txBody>
      <dsp:txXfrm>
        <a:off x="3244547" y="4469814"/>
        <a:ext cx="1214380" cy="6071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60B13-9DAF-49BD-A710-6579461D213B}">
      <dsp:nvSpPr>
        <dsp:cNvPr id="0" name=""/>
        <dsp:cNvSpPr/>
      </dsp:nvSpPr>
      <dsp:spPr>
        <a:xfrm>
          <a:off x="1471443" y="2718403"/>
          <a:ext cx="192708" cy="11016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54" y="0"/>
              </a:lnTo>
              <a:lnTo>
                <a:pt x="96354" y="1101611"/>
              </a:lnTo>
              <a:lnTo>
                <a:pt x="192708" y="110161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39839" y="3241251"/>
        <a:ext cx="55917" cy="55917"/>
      </dsp:txXfrm>
    </dsp:sp>
    <dsp:sp modelId="{ED482FBA-77F7-4F39-9E37-3E2266DB0D8A}">
      <dsp:nvSpPr>
        <dsp:cNvPr id="0" name=""/>
        <dsp:cNvSpPr/>
      </dsp:nvSpPr>
      <dsp:spPr>
        <a:xfrm>
          <a:off x="1471443" y="2718403"/>
          <a:ext cx="192708" cy="734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54" y="0"/>
              </a:lnTo>
              <a:lnTo>
                <a:pt x="96354" y="734407"/>
              </a:lnTo>
              <a:lnTo>
                <a:pt x="192708" y="734407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48816" y="3066626"/>
        <a:ext cx="37963" cy="37963"/>
      </dsp:txXfrm>
    </dsp:sp>
    <dsp:sp modelId="{4BF02253-C164-49A3-AF7E-4619864DADE5}">
      <dsp:nvSpPr>
        <dsp:cNvPr id="0" name=""/>
        <dsp:cNvSpPr/>
      </dsp:nvSpPr>
      <dsp:spPr>
        <a:xfrm>
          <a:off x="1471443" y="2718403"/>
          <a:ext cx="192708" cy="367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54" y="0"/>
              </a:lnTo>
              <a:lnTo>
                <a:pt x="96354" y="367203"/>
              </a:lnTo>
              <a:lnTo>
                <a:pt x="192708" y="36720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57430" y="2891638"/>
        <a:ext cx="20734" cy="20734"/>
      </dsp:txXfrm>
    </dsp:sp>
    <dsp:sp modelId="{F6DE731F-67D3-49A0-8124-4F7D4E37A702}">
      <dsp:nvSpPr>
        <dsp:cNvPr id="0" name=""/>
        <dsp:cNvSpPr/>
      </dsp:nvSpPr>
      <dsp:spPr>
        <a:xfrm>
          <a:off x="1471443" y="2672683"/>
          <a:ext cx="1927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2708" y="45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62980" y="2713586"/>
        <a:ext cx="9635" cy="9635"/>
      </dsp:txXfrm>
    </dsp:sp>
    <dsp:sp modelId="{509F61BE-5A19-482B-8015-48690FB0ADA0}">
      <dsp:nvSpPr>
        <dsp:cNvPr id="0" name=""/>
        <dsp:cNvSpPr/>
      </dsp:nvSpPr>
      <dsp:spPr>
        <a:xfrm>
          <a:off x="2627695" y="2305479"/>
          <a:ext cx="1927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2708" y="45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2719232" y="2346382"/>
        <a:ext cx="9635" cy="9635"/>
      </dsp:txXfrm>
    </dsp:sp>
    <dsp:sp modelId="{A482469F-D7F0-479D-8835-69D90A9A3F68}">
      <dsp:nvSpPr>
        <dsp:cNvPr id="0" name=""/>
        <dsp:cNvSpPr/>
      </dsp:nvSpPr>
      <dsp:spPr>
        <a:xfrm>
          <a:off x="1471443" y="2351199"/>
          <a:ext cx="192708" cy="367203"/>
        </a:xfrm>
        <a:custGeom>
          <a:avLst/>
          <a:gdLst/>
          <a:ahLst/>
          <a:cxnLst/>
          <a:rect l="0" t="0" r="0" b="0"/>
          <a:pathLst>
            <a:path>
              <a:moveTo>
                <a:pt x="0" y="367203"/>
              </a:moveTo>
              <a:lnTo>
                <a:pt x="96354" y="367203"/>
              </a:lnTo>
              <a:lnTo>
                <a:pt x="96354" y="0"/>
              </a:lnTo>
              <a:lnTo>
                <a:pt x="192708" y="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57430" y="2524434"/>
        <a:ext cx="20734" cy="20734"/>
      </dsp:txXfrm>
    </dsp:sp>
    <dsp:sp modelId="{B87BAE57-DA98-48EA-966F-D838AA337BF5}">
      <dsp:nvSpPr>
        <dsp:cNvPr id="0" name=""/>
        <dsp:cNvSpPr/>
      </dsp:nvSpPr>
      <dsp:spPr>
        <a:xfrm>
          <a:off x="1471443" y="1983996"/>
          <a:ext cx="192708" cy="734407"/>
        </a:xfrm>
        <a:custGeom>
          <a:avLst/>
          <a:gdLst/>
          <a:ahLst/>
          <a:cxnLst/>
          <a:rect l="0" t="0" r="0" b="0"/>
          <a:pathLst>
            <a:path>
              <a:moveTo>
                <a:pt x="0" y="734407"/>
              </a:moveTo>
              <a:lnTo>
                <a:pt x="96354" y="734407"/>
              </a:lnTo>
              <a:lnTo>
                <a:pt x="96354" y="0"/>
              </a:lnTo>
              <a:lnTo>
                <a:pt x="192708" y="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48816" y="2332218"/>
        <a:ext cx="37963" cy="37963"/>
      </dsp:txXfrm>
    </dsp:sp>
    <dsp:sp modelId="{AC0502F8-DAB2-4F1A-80F6-823B84EF6947}">
      <dsp:nvSpPr>
        <dsp:cNvPr id="0" name=""/>
        <dsp:cNvSpPr/>
      </dsp:nvSpPr>
      <dsp:spPr>
        <a:xfrm>
          <a:off x="1471443" y="1616792"/>
          <a:ext cx="192708" cy="1101611"/>
        </a:xfrm>
        <a:custGeom>
          <a:avLst/>
          <a:gdLst/>
          <a:ahLst/>
          <a:cxnLst/>
          <a:rect l="0" t="0" r="0" b="0"/>
          <a:pathLst>
            <a:path>
              <a:moveTo>
                <a:pt x="0" y="1101611"/>
              </a:moveTo>
              <a:lnTo>
                <a:pt x="96354" y="1101611"/>
              </a:lnTo>
              <a:lnTo>
                <a:pt x="96354" y="0"/>
              </a:lnTo>
              <a:lnTo>
                <a:pt x="192708" y="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39839" y="2139639"/>
        <a:ext cx="55917" cy="55917"/>
      </dsp:txXfrm>
    </dsp:sp>
    <dsp:sp modelId="{7B2940C2-D5C5-4EBB-BEC9-7CFA64BC3A5C}">
      <dsp:nvSpPr>
        <dsp:cNvPr id="0" name=""/>
        <dsp:cNvSpPr/>
      </dsp:nvSpPr>
      <dsp:spPr>
        <a:xfrm>
          <a:off x="315191" y="1708593"/>
          <a:ext cx="192708" cy="1009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54" y="0"/>
              </a:lnTo>
              <a:lnTo>
                <a:pt x="96354" y="1009810"/>
              </a:lnTo>
              <a:lnTo>
                <a:pt x="192708" y="100981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385845" y="2187797"/>
        <a:ext cx="51401" cy="51401"/>
      </dsp:txXfrm>
    </dsp:sp>
    <dsp:sp modelId="{FD6C3DC6-E976-4B3E-A55A-EB12F83534E4}">
      <dsp:nvSpPr>
        <dsp:cNvPr id="0" name=""/>
        <dsp:cNvSpPr/>
      </dsp:nvSpPr>
      <dsp:spPr>
        <a:xfrm>
          <a:off x="1471443" y="698782"/>
          <a:ext cx="192708" cy="550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54" y="0"/>
              </a:lnTo>
              <a:lnTo>
                <a:pt x="96354" y="550805"/>
              </a:lnTo>
              <a:lnTo>
                <a:pt x="192708" y="55080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53209" y="959596"/>
        <a:ext cx="29177" cy="29177"/>
      </dsp:txXfrm>
    </dsp:sp>
    <dsp:sp modelId="{CF0E66E0-19C1-488F-834B-384BD0327280}">
      <dsp:nvSpPr>
        <dsp:cNvPr id="0" name=""/>
        <dsp:cNvSpPr/>
      </dsp:nvSpPr>
      <dsp:spPr>
        <a:xfrm>
          <a:off x="1471443" y="698782"/>
          <a:ext cx="192708" cy="183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354" y="0"/>
              </a:lnTo>
              <a:lnTo>
                <a:pt x="96354" y="183601"/>
              </a:lnTo>
              <a:lnTo>
                <a:pt x="192708" y="18360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61143" y="783928"/>
        <a:ext cx="13308" cy="13308"/>
      </dsp:txXfrm>
    </dsp:sp>
    <dsp:sp modelId="{DC1357B6-47C4-46B0-9891-F24F46AA2B6B}">
      <dsp:nvSpPr>
        <dsp:cNvPr id="0" name=""/>
        <dsp:cNvSpPr/>
      </dsp:nvSpPr>
      <dsp:spPr>
        <a:xfrm>
          <a:off x="1471443" y="515180"/>
          <a:ext cx="192708" cy="183601"/>
        </a:xfrm>
        <a:custGeom>
          <a:avLst/>
          <a:gdLst/>
          <a:ahLst/>
          <a:cxnLst/>
          <a:rect l="0" t="0" r="0" b="0"/>
          <a:pathLst>
            <a:path>
              <a:moveTo>
                <a:pt x="0" y="183601"/>
              </a:moveTo>
              <a:lnTo>
                <a:pt x="96354" y="183601"/>
              </a:lnTo>
              <a:lnTo>
                <a:pt x="96354" y="0"/>
              </a:lnTo>
              <a:lnTo>
                <a:pt x="192708" y="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61143" y="600326"/>
        <a:ext cx="13308" cy="13308"/>
      </dsp:txXfrm>
    </dsp:sp>
    <dsp:sp modelId="{EB2F2A59-AFB4-4FBE-B444-8FADE30C0318}">
      <dsp:nvSpPr>
        <dsp:cNvPr id="0" name=""/>
        <dsp:cNvSpPr/>
      </dsp:nvSpPr>
      <dsp:spPr>
        <a:xfrm>
          <a:off x="2627695" y="102256"/>
          <a:ext cx="19270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2708" y="45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2719232" y="143158"/>
        <a:ext cx="9635" cy="9635"/>
      </dsp:txXfrm>
    </dsp:sp>
    <dsp:sp modelId="{867A0814-2655-4C90-8246-3A7A6152FF40}">
      <dsp:nvSpPr>
        <dsp:cNvPr id="0" name=""/>
        <dsp:cNvSpPr/>
      </dsp:nvSpPr>
      <dsp:spPr>
        <a:xfrm>
          <a:off x="1471443" y="147976"/>
          <a:ext cx="192708" cy="550805"/>
        </a:xfrm>
        <a:custGeom>
          <a:avLst/>
          <a:gdLst/>
          <a:ahLst/>
          <a:cxnLst/>
          <a:rect l="0" t="0" r="0" b="0"/>
          <a:pathLst>
            <a:path>
              <a:moveTo>
                <a:pt x="0" y="550805"/>
              </a:moveTo>
              <a:lnTo>
                <a:pt x="96354" y="550805"/>
              </a:lnTo>
              <a:lnTo>
                <a:pt x="96354" y="0"/>
              </a:lnTo>
              <a:lnTo>
                <a:pt x="192708" y="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1553209" y="408790"/>
        <a:ext cx="29177" cy="29177"/>
      </dsp:txXfrm>
    </dsp:sp>
    <dsp:sp modelId="{E878B470-44C4-455D-99B9-F480FF336ED5}">
      <dsp:nvSpPr>
        <dsp:cNvPr id="0" name=""/>
        <dsp:cNvSpPr/>
      </dsp:nvSpPr>
      <dsp:spPr>
        <a:xfrm>
          <a:off x="315191" y="698782"/>
          <a:ext cx="192708" cy="1009810"/>
        </a:xfrm>
        <a:custGeom>
          <a:avLst/>
          <a:gdLst/>
          <a:ahLst/>
          <a:cxnLst/>
          <a:rect l="0" t="0" r="0" b="0"/>
          <a:pathLst>
            <a:path>
              <a:moveTo>
                <a:pt x="0" y="1009810"/>
              </a:moveTo>
              <a:lnTo>
                <a:pt x="96354" y="1009810"/>
              </a:lnTo>
              <a:lnTo>
                <a:pt x="96354" y="0"/>
              </a:lnTo>
              <a:lnTo>
                <a:pt x="192708" y="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385845" y="1177986"/>
        <a:ext cx="51401" cy="51401"/>
      </dsp:txXfrm>
    </dsp:sp>
    <dsp:sp modelId="{D78F2F97-B6E9-4A9D-A5E9-D4BB95BF68A2}">
      <dsp:nvSpPr>
        <dsp:cNvPr id="0" name=""/>
        <dsp:cNvSpPr/>
      </dsp:nvSpPr>
      <dsp:spPr>
        <a:xfrm rot="16200000">
          <a:off x="-604750" y="1561711"/>
          <a:ext cx="1546121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Node</a:t>
          </a:r>
          <a:endParaRPr lang="en-IN" sz="1900" kern="1200" dirty="0"/>
        </a:p>
      </dsp:txBody>
      <dsp:txXfrm>
        <a:off x="-604750" y="1561711"/>
        <a:ext cx="1546121" cy="293763"/>
      </dsp:txXfrm>
    </dsp:sp>
    <dsp:sp modelId="{FD6F57A1-EF2D-4433-B159-101AE5F2266F}">
      <dsp:nvSpPr>
        <dsp:cNvPr id="0" name=""/>
        <dsp:cNvSpPr/>
      </dsp:nvSpPr>
      <dsp:spPr>
        <a:xfrm>
          <a:off x="507900" y="551900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connectivity-matrices</a:t>
          </a:r>
          <a:endParaRPr lang="en-IN" sz="900" kern="1200" dirty="0"/>
        </a:p>
      </dsp:txBody>
      <dsp:txXfrm>
        <a:off x="507900" y="551900"/>
        <a:ext cx="963543" cy="293763"/>
      </dsp:txXfrm>
    </dsp:sp>
    <dsp:sp modelId="{782B84CE-6D06-4597-82F0-AF52D86B5D99}">
      <dsp:nvSpPr>
        <dsp:cNvPr id="0" name=""/>
        <dsp:cNvSpPr/>
      </dsp:nvSpPr>
      <dsp:spPr>
        <a:xfrm>
          <a:off x="1664152" y="1094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underlay</a:t>
          </a:r>
          <a:endParaRPr lang="en-IN" sz="900" kern="1200" dirty="0"/>
        </a:p>
      </dsp:txBody>
      <dsp:txXfrm>
        <a:off x="1664152" y="1094"/>
        <a:ext cx="963543" cy="293763"/>
      </dsp:txXfrm>
    </dsp:sp>
    <dsp:sp modelId="{D42E76A7-029C-47DE-8827-FE1B903AB643}">
      <dsp:nvSpPr>
        <dsp:cNvPr id="0" name=""/>
        <dsp:cNvSpPr/>
      </dsp:nvSpPr>
      <dsp:spPr>
        <a:xfrm>
          <a:off x="2820404" y="1094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primary-path</a:t>
          </a:r>
          <a:endParaRPr lang="en-IN" sz="900" kern="1200" dirty="0"/>
        </a:p>
      </dsp:txBody>
      <dsp:txXfrm>
        <a:off x="2820404" y="1094"/>
        <a:ext cx="963543" cy="293763"/>
      </dsp:txXfrm>
    </dsp:sp>
    <dsp:sp modelId="{E5E473C9-CBE4-4DD8-9CB9-DF19228E18B4}">
      <dsp:nvSpPr>
        <dsp:cNvPr id="0" name=""/>
        <dsp:cNvSpPr/>
      </dsp:nvSpPr>
      <dsp:spPr>
        <a:xfrm>
          <a:off x="1664152" y="368298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path-constraints</a:t>
          </a:r>
          <a:endParaRPr lang="en-IN" sz="900" kern="1200" dirty="0"/>
        </a:p>
      </dsp:txBody>
      <dsp:txXfrm>
        <a:off x="1664152" y="368298"/>
        <a:ext cx="963543" cy="293763"/>
      </dsp:txXfrm>
    </dsp:sp>
    <dsp:sp modelId="{49478094-1371-4FA8-91DA-F3AA199F56CA}">
      <dsp:nvSpPr>
        <dsp:cNvPr id="0" name=""/>
        <dsp:cNvSpPr/>
      </dsp:nvSpPr>
      <dsp:spPr>
        <a:xfrm>
          <a:off x="1664152" y="735502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Optimizations</a:t>
          </a:r>
          <a:endParaRPr lang="en-IN" sz="900" kern="1200" dirty="0"/>
        </a:p>
      </dsp:txBody>
      <dsp:txXfrm>
        <a:off x="1664152" y="735502"/>
        <a:ext cx="963543" cy="293763"/>
      </dsp:txXfrm>
    </dsp:sp>
    <dsp:sp modelId="{D9475492-13B8-459D-A954-CC092ABEA7A9}">
      <dsp:nvSpPr>
        <dsp:cNvPr id="0" name=""/>
        <dsp:cNvSpPr/>
      </dsp:nvSpPr>
      <dsp:spPr>
        <a:xfrm>
          <a:off x="1664152" y="1102706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computed-path-properties</a:t>
          </a:r>
          <a:endParaRPr lang="en-IN" sz="900" kern="1200" dirty="0"/>
        </a:p>
      </dsp:txBody>
      <dsp:txXfrm>
        <a:off x="1664152" y="1102706"/>
        <a:ext cx="963543" cy="293763"/>
      </dsp:txXfrm>
    </dsp:sp>
    <dsp:sp modelId="{339FB670-83CB-4293-86CE-36B8DD58D102}">
      <dsp:nvSpPr>
        <dsp:cNvPr id="0" name=""/>
        <dsp:cNvSpPr/>
      </dsp:nvSpPr>
      <dsp:spPr>
        <a:xfrm>
          <a:off x="507900" y="2571522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connectivity-matrix [id]</a:t>
          </a:r>
          <a:endParaRPr lang="en-IN" sz="900" kern="1200" dirty="0"/>
        </a:p>
      </dsp:txBody>
      <dsp:txXfrm>
        <a:off x="507900" y="2571522"/>
        <a:ext cx="963543" cy="293763"/>
      </dsp:txXfrm>
    </dsp:sp>
    <dsp:sp modelId="{2F9F47F8-9E65-4802-A721-A6037E359A7E}">
      <dsp:nvSpPr>
        <dsp:cNvPr id="0" name=""/>
        <dsp:cNvSpPr/>
      </dsp:nvSpPr>
      <dsp:spPr>
        <a:xfrm>
          <a:off x="1664152" y="1469910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From</a:t>
          </a:r>
          <a:endParaRPr lang="en-IN" sz="900" kern="1200" dirty="0"/>
        </a:p>
      </dsp:txBody>
      <dsp:txXfrm>
        <a:off x="1664152" y="1469910"/>
        <a:ext cx="963543" cy="293763"/>
      </dsp:txXfrm>
    </dsp:sp>
    <dsp:sp modelId="{F8EB72A9-D00D-410C-BC3D-75DCB604C18B}">
      <dsp:nvSpPr>
        <dsp:cNvPr id="0" name=""/>
        <dsp:cNvSpPr/>
      </dsp:nvSpPr>
      <dsp:spPr>
        <a:xfrm>
          <a:off x="1664152" y="1837114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To</a:t>
          </a:r>
          <a:endParaRPr lang="en-IN" sz="900" kern="1200" dirty="0"/>
        </a:p>
      </dsp:txBody>
      <dsp:txXfrm>
        <a:off x="1664152" y="1837114"/>
        <a:ext cx="963543" cy="293763"/>
      </dsp:txXfrm>
    </dsp:sp>
    <dsp:sp modelId="{3B468C34-9ED2-411F-A9BA-7A36D459A561}">
      <dsp:nvSpPr>
        <dsp:cNvPr id="0" name=""/>
        <dsp:cNvSpPr/>
      </dsp:nvSpPr>
      <dsp:spPr>
        <a:xfrm>
          <a:off x="1664152" y="2204318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underlay</a:t>
          </a:r>
          <a:endParaRPr lang="en-IN" sz="900" kern="1200" dirty="0"/>
        </a:p>
      </dsp:txBody>
      <dsp:txXfrm>
        <a:off x="1664152" y="2204318"/>
        <a:ext cx="963543" cy="293763"/>
      </dsp:txXfrm>
    </dsp:sp>
    <dsp:sp modelId="{C61D7F64-BF95-4B25-93C0-F61B3F72ACB2}">
      <dsp:nvSpPr>
        <dsp:cNvPr id="0" name=""/>
        <dsp:cNvSpPr/>
      </dsp:nvSpPr>
      <dsp:spPr>
        <a:xfrm>
          <a:off x="2820404" y="2204318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Primary-path</a:t>
          </a:r>
          <a:endParaRPr lang="en-IN" sz="900" kern="1200" dirty="0"/>
        </a:p>
      </dsp:txBody>
      <dsp:txXfrm>
        <a:off x="2820404" y="2204318"/>
        <a:ext cx="963543" cy="293763"/>
      </dsp:txXfrm>
    </dsp:sp>
    <dsp:sp modelId="{9EFEB5A8-3B2F-4ED1-9105-CB54091CFB3C}">
      <dsp:nvSpPr>
        <dsp:cNvPr id="0" name=""/>
        <dsp:cNvSpPr/>
      </dsp:nvSpPr>
      <dsp:spPr>
        <a:xfrm>
          <a:off x="1664152" y="2571522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path-constraints</a:t>
          </a:r>
          <a:endParaRPr lang="en-IN" sz="900" kern="1200" dirty="0"/>
        </a:p>
      </dsp:txBody>
      <dsp:txXfrm>
        <a:off x="1664152" y="2571522"/>
        <a:ext cx="963543" cy="293763"/>
      </dsp:txXfrm>
    </dsp:sp>
    <dsp:sp modelId="{CF1D31AE-C4A5-45C4-BE92-9410B256453C}">
      <dsp:nvSpPr>
        <dsp:cNvPr id="0" name=""/>
        <dsp:cNvSpPr/>
      </dsp:nvSpPr>
      <dsp:spPr>
        <a:xfrm>
          <a:off x="1664152" y="2938726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dirty="0" smtClean="0"/>
            <a:t>Optimizations</a:t>
          </a:r>
          <a:endParaRPr lang="en-IN" sz="900" kern="1200" dirty="0"/>
        </a:p>
      </dsp:txBody>
      <dsp:txXfrm>
        <a:off x="1664152" y="2938726"/>
        <a:ext cx="963543" cy="293763"/>
      </dsp:txXfrm>
    </dsp:sp>
    <dsp:sp modelId="{B3022B3E-46F6-445C-9AB5-79BA3EEA0DC3}">
      <dsp:nvSpPr>
        <dsp:cNvPr id="0" name=""/>
        <dsp:cNvSpPr/>
      </dsp:nvSpPr>
      <dsp:spPr>
        <a:xfrm>
          <a:off x="1664152" y="3305930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00" b="0" i="0" kern="1200" smtClean="0"/>
            <a:t>tunnel-termination-points</a:t>
          </a:r>
          <a:endParaRPr lang="en-IN" sz="900" kern="1200" dirty="0"/>
        </a:p>
      </dsp:txBody>
      <dsp:txXfrm>
        <a:off x="1664152" y="3305930"/>
        <a:ext cx="963543" cy="293763"/>
      </dsp:txXfrm>
    </dsp:sp>
    <dsp:sp modelId="{C97191D1-86FA-4373-8265-D463DF53E9C1}">
      <dsp:nvSpPr>
        <dsp:cNvPr id="0" name=""/>
        <dsp:cNvSpPr/>
      </dsp:nvSpPr>
      <dsp:spPr>
        <a:xfrm>
          <a:off x="1664152" y="3673134"/>
          <a:ext cx="963543" cy="2937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tunnel</a:t>
          </a:r>
          <a:endParaRPr lang="en-IN" sz="900" kern="1200" dirty="0"/>
        </a:p>
      </dsp:txBody>
      <dsp:txXfrm>
        <a:off x="1664152" y="3673134"/>
        <a:ext cx="963543" cy="2937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5692A-DD9F-4D19-A7FE-8D9BA16072B0}">
      <dsp:nvSpPr>
        <dsp:cNvPr id="0" name=""/>
        <dsp:cNvSpPr/>
      </dsp:nvSpPr>
      <dsp:spPr>
        <a:xfrm>
          <a:off x="3881" y="0"/>
          <a:ext cx="5253918" cy="47531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ACTN VN Yang Model</a:t>
          </a:r>
          <a:endParaRPr lang="en-US" sz="2000" kern="1200" dirty="0"/>
        </a:p>
      </dsp:txBody>
      <dsp:txXfrm>
        <a:off x="17802" y="13921"/>
        <a:ext cx="5226076" cy="447472"/>
      </dsp:txXfrm>
    </dsp:sp>
    <dsp:sp modelId="{F7FC133E-A587-4FEA-84A9-43997EBCCC3D}">
      <dsp:nvSpPr>
        <dsp:cNvPr id="0" name=""/>
        <dsp:cNvSpPr/>
      </dsp:nvSpPr>
      <dsp:spPr>
        <a:xfrm>
          <a:off x="1940" y="562873"/>
          <a:ext cx="2521074" cy="47531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AP</a:t>
          </a:r>
          <a:endParaRPr lang="en-US" sz="2000" kern="1200" dirty="0"/>
        </a:p>
      </dsp:txBody>
      <dsp:txXfrm>
        <a:off x="15861" y="576794"/>
        <a:ext cx="2493232" cy="447472"/>
      </dsp:txXfrm>
    </dsp:sp>
    <dsp:sp modelId="{F138A89F-4844-471B-AB5F-1846998C0FFD}">
      <dsp:nvSpPr>
        <dsp:cNvPr id="0" name=""/>
        <dsp:cNvSpPr/>
      </dsp:nvSpPr>
      <dsp:spPr>
        <a:xfrm>
          <a:off x="1940" y="1125598"/>
          <a:ext cx="2521074" cy="47531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VNAP</a:t>
          </a:r>
          <a:endParaRPr lang="en-US" sz="2000" kern="1200" dirty="0"/>
        </a:p>
      </dsp:txBody>
      <dsp:txXfrm>
        <a:off x="15861" y="1139519"/>
        <a:ext cx="2493232" cy="447472"/>
      </dsp:txXfrm>
    </dsp:sp>
    <dsp:sp modelId="{CBD6DC7A-9D81-425F-8600-C161E6652D2B}">
      <dsp:nvSpPr>
        <dsp:cNvPr id="0" name=""/>
        <dsp:cNvSpPr/>
      </dsp:nvSpPr>
      <dsp:spPr>
        <a:xfrm>
          <a:off x="2734785" y="562873"/>
          <a:ext cx="2521074" cy="47531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VN</a:t>
          </a:r>
          <a:endParaRPr lang="en-US" sz="2000" kern="1200" dirty="0"/>
        </a:p>
      </dsp:txBody>
      <dsp:txXfrm>
        <a:off x="2748706" y="576794"/>
        <a:ext cx="2493232" cy="447472"/>
      </dsp:txXfrm>
    </dsp:sp>
    <dsp:sp modelId="{E62F8013-FF11-4C4C-8C2C-23FDD8B2D77F}">
      <dsp:nvSpPr>
        <dsp:cNvPr id="0" name=""/>
        <dsp:cNvSpPr/>
      </dsp:nvSpPr>
      <dsp:spPr>
        <a:xfrm>
          <a:off x="2734785" y="1125598"/>
          <a:ext cx="2521074" cy="47531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VN-Member</a:t>
          </a:r>
          <a:endParaRPr lang="en-US" sz="2000" kern="1200" dirty="0"/>
        </a:p>
      </dsp:txBody>
      <dsp:txXfrm>
        <a:off x="2748706" y="1139519"/>
        <a:ext cx="2493232" cy="4474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5692A-DD9F-4D19-A7FE-8D9BA16072B0}">
      <dsp:nvSpPr>
        <dsp:cNvPr id="0" name=""/>
        <dsp:cNvSpPr/>
      </dsp:nvSpPr>
      <dsp:spPr>
        <a:xfrm>
          <a:off x="0" y="26664"/>
          <a:ext cx="4017420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</a:t>
          </a:r>
          <a:r>
            <a:rPr lang="en-US" sz="21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Model</a:t>
          </a:r>
          <a:endParaRPr lang="en-US" sz="21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4284" y="40948"/>
        <a:ext cx="3988852" cy="459128"/>
      </dsp:txXfrm>
    </dsp:sp>
    <dsp:sp modelId="{CBD6DC7A-9D81-425F-8600-C161E6652D2B}">
      <dsp:nvSpPr>
        <dsp:cNvPr id="0" name=""/>
        <dsp:cNvSpPr/>
      </dsp:nvSpPr>
      <dsp:spPr>
        <a:xfrm>
          <a:off x="1881" y="556473"/>
          <a:ext cx="4017420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Transport slice</a:t>
          </a:r>
          <a:endParaRPr lang="en-US" sz="21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6165" y="570757"/>
        <a:ext cx="3988852" cy="459128"/>
      </dsp:txXfrm>
    </dsp:sp>
    <dsp:sp modelId="{21D68C88-8477-49B4-BBEB-DA6DD169B7E1}">
      <dsp:nvSpPr>
        <dsp:cNvPr id="0" name=""/>
        <dsp:cNvSpPr/>
      </dsp:nvSpPr>
      <dsp:spPr>
        <a:xfrm>
          <a:off x="1881" y="1112781"/>
          <a:ext cx="1967395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  <a:cs typeface="+mn-cs"/>
            </a:rPr>
            <a:t>TS-end point</a:t>
          </a:r>
          <a:endParaRPr lang="en-US" sz="21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6165" y="1127065"/>
        <a:ext cx="1938827" cy="459128"/>
      </dsp:txXfrm>
    </dsp:sp>
    <dsp:sp modelId="{F6F2FC71-BBEB-436F-97C8-D7CEB90D16C3}">
      <dsp:nvSpPr>
        <dsp:cNvPr id="0" name=""/>
        <dsp:cNvSpPr/>
      </dsp:nvSpPr>
      <dsp:spPr>
        <a:xfrm>
          <a:off x="2051906" y="1112781"/>
          <a:ext cx="1967395" cy="487696"/>
        </a:xfrm>
        <a:prstGeom prst="roundRect">
          <a:avLst>
            <a:gd name="adj" fmla="val 1000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TS-Member</a:t>
          </a:r>
          <a:endParaRPr lang="en-US" sz="21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066190" y="1127065"/>
        <a:ext cx="1938827" cy="4591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9E8B5-0EDD-483B-9EFC-FC38A984C60E}">
      <dsp:nvSpPr>
        <dsp:cNvPr id="0" name=""/>
        <dsp:cNvSpPr/>
      </dsp:nvSpPr>
      <dsp:spPr>
        <a:xfrm>
          <a:off x="6870163" y="1944445"/>
          <a:ext cx="151870" cy="465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737"/>
              </a:lnTo>
              <a:lnTo>
                <a:pt x="151870" y="465737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E84EAB-C4F3-426D-8A77-5AAF962D67B2}">
      <dsp:nvSpPr>
        <dsp:cNvPr id="0" name=""/>
        <dsp:cNvSpPr/>
      </dsp:nvSpPr>
      <dsp:spPr>
        <a:xfrm>
          <a:off x="5131240" y="1225589"/>
          <a:ext cx="2143911" cy="21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09"/>
              </a:lnTo>
              <a:lnTo>
                <a:pt x="2143911" y="106309"/>
              </a:lnTo>
              <a:lnTo>
                <a:pt x="2143911" y="212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47CA4-A5E1-4485-B38B-1458B67AEC75}">
      <dsp:nvSpPr>
        <dsp:cNvPr id="0" name=""/>
        <dsp:cNvSpPr/>
      </dsp:nvSpPr>
      <dsp:spPr>
        <a:xfrm>
          <a:off x="5645070" y="1944445"/>
          <a:ext cx="151870" cy="262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2305"/>
              </a:lnTo>
              <a:lnTo>
                <a:pt x="151870" y="262230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672AE-BD53-416D-9840-69D823F403B2}">
      <dsp:nvSpPr>
        <dsp:cNvPr id="0" name=""/>
        <dsp:cNvSpPr/>
      </dsp:nvSpPr>
      <dsp:spPr>
        <a:xfrm>
          <a:off x="5645070" y="1944445"/>
          <a:ext cx="151870" cy="1903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3449"/>
              </a:lnTo>
              <a:lnTo>
                <a:pt x="151870" y="190344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FDAB5-3922-4CE5-BA32-FFCA3D2C1AA8}">
      <dsp:nvSpPr>
        <dsp:cNvPr id="0" name=""/>
        <dsp:cNvSpPr/>
      </dsp:nvSpPr>
      <dsp:spPr>
        <a:xfrm>
          <a:off x="5645070" y="1944445"/>
          <a:ext cx="151870" cy="1184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4593"/>
              </a:lnTo>
              <a:lnTo>
                <a:pt x="151870" y="118459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3C87E-6B4E-43B1-B2F2-7C3E01E944A1}">
      <dsp:nvSpPr>
        <dsp:cNvPr id="0" name=""/>
        <dsp:cNvSpPr/>
      </dsp:nvSpPr>
      <dsp:spPr>
        <a:xfrm>
          <a:off x="5645070" y="1944445"/>
          <a:ext cx="151870" cy="465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737"/>
              </a:lnTo>
              <a:lnTo>
                <a:pt x="151870" y="465737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616B8-E9CF-4609-9D69-9407A1B45081}">
      <dsp:nvSpPr>
        <dsp:cNvPr id="0" name=""/>
        <dsp:cNvSpPr/>
      </dsp:nvSpPr>
      <dsp:spPr>
        <a:xfrm>
          <a:off x="5131240" y="1225589"/>
          <a:ext cx="918819" cy="21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09"/>
              </a:lnTo>
              <a:lnTo>
                <a:pt x="918819" y="106309"/>
              </a:lnTo>
              <a:lnTo>
                <a:pt x="918819" y="212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2C183B-D2B8-42E6-8D4C-549A295E45C7}">
      <dsp:nvSpPr>
        <dsp:cNvPr id="0" name=""/>
        <dsp:cNvSpPr/>
      </dsp:nvSpPr>
      <dsp:spPr>
        <a:xfrm>
          <a:off x="4419978" y="2663301"/>
          <a:ext cx="151870" cy="1184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4593"/>
              </a:lnTo>
              <a:lnTo>
                <a:pt x="151870" y="118459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380A58-26AA-4B48-A818-E4375F0FDC29}">
      <dsp:nvSpPr>
        <dsp:cNvPr id="0" name=""/>
        <dsp:cNvSpPr/>
      </dsp:nvSpPr>
      <dsp:spPr>
        <a:xfrm>
          <a:off x="4419978" y="2663301"/>
          <a:ext cx="151870" cy="465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737"/>
              </a:lnTo>
              <a:lnTo>
                <a:pt x="151870" y="465737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5E240-8E8C-4B4A-B036-E64B1AFCE678}">
      <dsp:nvSpPr>
        <dsp:cNvPr id="0" name=""/>
        <dsp:cNvSpPr/>
      </dsp:nvSpPr>
      <dsp:spPr>
        <a:xfrm>
          <a:off x="4212421" y="1944445"/>
          <a:ext cx="612546" cy="212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309"/>
              </a:lnTo>
              <a:lnTo>
                <a:pt x="612546" y="106309"/>
              </a:lnTo>
              <a:lnTo>
                <a:pt x="612546" y="212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77507D-9AD2-4337-AAD6-978947F1F15C}">
      <dsp:nvSpPr>
        <dsp:cNvPr id="0" name=""/>
        <dsp:cNvSpPr/>
      </dsp:nvSpPr>
      <dsp:spPr>
        <a:xfrm>
          <a:off x="3599875" y="1944445"/>
          <a:ext cx="612546" cy="212619"/>
        </a:xfrm>
        <a:custGeom>
          <a:avLst/>
          <a:gdLst/>
          <a:ahLst/>
          <a:cxnLst/>
          <a:rect l="0" t="0" r="0" b="0"/>
          <a:pathLst>
            <a:path>
              <a:moveTo>
                <a:pt x="612546" y="0"/>
              </a:moveTo>
              <a:lnTo>
                <a:pt x="612546" y="106309"/>
              </a:lnTo>
              <a:lnTo>
                <a:pt x="0" y="106309"/>
              </a:lnTo>
              <a:lnTo>
                <a:pt x="0" y="212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8440A-1418-4334-A503-AC8AE0FC2839}">
      <dsp:nvSpPr>
        <dsp:cNvPr id="0" name=""/>
        <dsp:cNvSpPr/>
      </dsp:nvSpPr>
      <dsp:spPr>
        <a:xfrm>
          <a:off x="4212421" y="1225589"/>
          <a:ext cx="918819" cy="212619"/>
        </a:xfrm>
        <a:custGeom>
          <a:avLst/>
          <a:gdLst/>
          <a:ahLst/>
          <a:cxnLst/>
          <a:rect l="0" t="0" r="0" b="0"/>
          <a:pathLst>
            <a:path>
              <a:moveTo>
                <a:pt x="918819" y="0"/>
              </a:moveTo>
              <a:lnTo>
                <a:pt x="918819" y="106309"/>
              </a:lnTo>
              <a:lnTo>
                <a:pt x="0" y="106309"/>
              </a:lnTo>
              <a:lnTo>
                <a:pt x="0" y="212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49707D-3358-4668-A2A8-7B2A11AFB907}">
      <dsp:nvSpPr>
        <dsp:cNvPr id="0" name=""/>
        <dsp:cNvSpPr/>
      </dsp:nvSpPr>
      <dsp:spPr>
        <a:xfrm>
          <a:off x="2987329" y="1225589"/>
          <a:ext cx="2143911" cy="212619"/>
        </a:xfrm>
        <a:custGeom>
          <a:avLst/>
          <a:gdLst/>
          <a:ahLst/>
          <a:cxnLst/>
          <a:rect l="0" t="0" r="0" b="0"/>
          <a:pathLst>
            <a:path>
              <a:moveTo>
                <a:pt x="2143911" y="0"/>
              </a:moveTo>
              <a:lnTo>
                <a:pt x="2143911" y="106309"/>
              </a:lnTo>
              <a:lnTo>
                <a:pt x="0" y="106309"/>
              </a:lnTo>
              <a:lnTo>
                <a:pt x="0" y="212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E20666-A12B-4328-9D6F-46D340B23DF9}">
      <dsp:nvSpPr>
        <dsp:cNvPr id="0" name=""/>
        <dsp:cNvSpPr/>
      </dsp:nvSpPr>
      <dsp:spPr>
        <a:xfrm>
          <a:off x="5085520" y="506734"/>
          <a:ext cx="91440" cy="2126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61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24F4E-57E3-448A-B514-E0E6C2E88D48}">
      <dsp:nvSpPr>
        <dsp:cNvPr id="0" name=""/>
        <dsp:cNvSpPr/>
      </dsp:nvSpPr>
      <dsp:spPr>
        <a:xfrm>
          <a:off x="4625004" y="497"/>
          <a:ext cx="1012473" cy="506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err="1" smtClean="0"/>
            <a:t>ietf</a:t>
          </a:r>
          <a:r>
            <a:rPr lang="en-US" altLang="zh-CN" sz="1100" kern="1200" dirty="0" smtClean="0"/>
            <a:t>-network</a:t>
          </a:r>
          <a:endParaRPr lang="en-US" sz="1100" kern="1200" dirty="0"/>
        </a:p>
      </dsp:txBody>
      <dsp:txXfrm>
        <a:off x="4625004" y="497"/>
        <a:ext cx="1012473" cy="506236"/>
      </dsp:txXfrm>
    </dsp:sp>
    <dsp:sp modelId="{67E881FD-260B-4B0A-B630-9DAEC931F5F6}">
      <dsp:nvSpPr>
        <dsp:cNvPr id="0" name=""/>
        <dsp:cNvSpPr/>
      </dsp:nvSpPr>
      <dsp:spPr>
        <a:xfrm>
          <a:off x="4625004" y="719353"/>
          <a:ext cx="1012473" cy="506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networks</a:t>
          </a:r>
          <a:endParaRPr lang="en-US" sz="1100" kern="1200" dirty="0"/>
        </a:p>
      </dsp:txBody>
      <dsp:txXfrm>
        <a:off x="4625004" y="719353"/>
        <a:ext cx="1012473" cy="506236"/>
      </dsp:txXfrm>
    </dsp:sp>
    <dsp:sp modelId="{7F4F7A9A-9BFC-4617-8879-4218AA31FAB6}">
      <dsp:nvSpPr>
        <dsp:cNvPr id="0" name=""/>
        <dsp:cNvSpPr/>
      </dsp:nvSpPr>
      <dsp:spPr>
        <a:xfrm>
          <a:off x="2481092" y="1438209"/>
          <a:ext cx="1012473" cy="506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supporting-network*</a:t>
          </a:r>
          <a:endParaRPr lang="en-US" sz="1100" kern="1200" dirty="0"/>
        </a:p>
      </dsp:txBody>
      <dsp:txXfrm>
        <a:off x="2481092" y="1438209"/>
        <a:ext cx="1012473" cy="506236"/>
      </dsp:txXfrm>
    </dsp:sp>
    <dsp:sp modelId="{B476B8AE-194B-42A5-8011-14ED4F5B9C50}">
      <dsp:nvSpPr>
        <dsp:cNvPr id="0" name=""/>
        <dsp:cNvSpPr/>
      </dsp:nvSpPr>
      <dsp:spPr>
        <a:xfrm>
          <a:off x="3706184" y="1438209"/>
          <a:ext cx="1012473" cy="506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Node</a:t>
          </a:r>
          <a:endParaRPr lang="zh-CN" altLang="en-US" sz="1100" kern="1200" dirty="0"/>
        </a:p>
      </dsp:txBody>
      <dsp:txXfrm>
        <a:off x="3706184" y="1438209"/>
        <a:ext cx="1012473" cy="506236"/>
      </dsp:txXfrm>
    </dsp:sp>
    <dsp:sp modelId="{9E0E2E24-E781-4596-A78A-F5376CF0ADA9}">
      <dsp:nvSpPr>
        <dsp:cNvPr id="0" name=""/>
        <dsp:cNvSpPr/>
      </dsp:nvSpPr>
      <dsp:spPr>
        <a:xfrm>
          <a:off x="3093638" y="2157065"/>
          <a:ext cx="1012473" cy="5062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supporting-node*</a:t>
          </a:r>
          <a:endParaRPr lang="zh-CN" altLang="en-US" sz="1100" kern="1200" dirty="0"/>
        </a:p>
      </dsp:txBody>
      <dsp:txXfrm>
        <a:off x="3093638" y="2157065"/>
        <a:ext cx="1012473" cy="506236"/>
      </dsp:txXfrm>
    </dsp:sp>
    <dsp:sp modelId="{F0004967-46AF-4721-ABAD-F7FF7B52BBFF}">
      <dsp:nvSpPr>
        <dsp:cNvPr id="0" name=""/>
        <dsp:cNvSpPr/>
      </dsp:nvSpPr>
      <dsp:spPr>
        <a:xfrm>
          <a:off x="4318731" y="2157065"/>
          <a:ext cx="1012473" cy="50623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Termination-point*</a:t>
          </a:r>
          <a:endParaRPr lang="zh-CN" altLang="en-US" sz="1100" kern="1200" dirty="0"/>
        </a:p>
      </dsp:txBody>
      <dsp:txXfrm>
        <a:off x="4318731" y="2157065"/>
        <a:ext cx="1012473" cy="506236"/>
      </dsp:txXfrm>
    </dsp:sp>
    <dsp:sp modelId="{3EB8F083-2B63-4256-AFB7-FBA97348EE64}">
      <dsp:nvSpPr>
        <dsp:cNvPr id="0" name=""/>
        <dsp:cNvSpPr/>
      </dsp:nvSpPr>
      <dsp:spPr>
        <a:xfrm>
          <a:off x="4571849" y="2875921"/>
          <a:ext cx="1012473" cy="50623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Supporting-termination-point*</a:t>
          </a:r>
          <a:endParaRPr lang="zh-CN" altLang="en-US" sz="1100" kern="1200" dirty="0"/>
        </a:p>
      </dsp:txBody>
      <dsp:txXfrm>
        <a:off x="4571849" y="2875921"/>
        <a:ext cx="1012473" cy="506236"/>
      </dsp:txXfrm>
    </dsp:sp>
    <dsp:sp modelId="{E85045DF-3473-4F7C-B3DE-0C7ACCBCA4B0}">
      <dsp:nvSpPr>
        <dsp:cNvPr id="0" name=""/>
        <dsp:cNvSpPr/>
      </dsp:nvSpPr>
      <dsp:spPr>
        <a:xfrm>
          <a:off x="4571849" y="3594777"/>
          <a:ext cx="1012473" cy="506236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100" kern="1200" dirty="0" smtClean="0"/>
            <a:t>Augmented TS-Endpoint details</a:t>
          </a:r>
          <a:endParaRPr lang="zh-CN" altLang="en-US" sz="1100" kern="1200" dirty="0"/>
        </a:p>
      </dsp:txBody>
      <dsp:txXfrm>
        <a:off x="4571849" y="3594777"/>
        <a:ext cx="1012473" cy="506236"/>
      </dsp:txXfrm>
    </dsp:sp>
    <dsp:sp modelId="{AA79A0B9-BB02-4CEC-9562-6CD66AFC84A9}">
      <dsp:nvSpPr>
        <dsp:cNvPr id="0" name=""/>
        <dsp:cNvSpPr/>
      </dsp:nvSpPr>
      <dsp:spPr>
        <a:xfrm>
          <a:off x="5543823" y="1438209"/>
          <a:ext cx="1012473" cy="50623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Link*</a:t>
          </a:r>
          <a:endParaRPr lang="zh-CN" altLang="en-US" sz="1100" kern="1200" dirty="0"/>
        </a:p>
      </dsp:txBody>
      <dsp:txXfrm>
        <a:off x="5543823" y="1438209"/>
        <a:ext cx="1012473" cy="506236"/>
      </dsp:txXfrm>
    </dsp:sp>
    <dsp:sp modelId="{A4A69C5C-4673-4CEA-88B0-947C5A8B6885}">
      <dsp:nvSpPr>
        <dsp:cNvPr id="0" name=""/>
        <dsp:cNvSpPr/>
      </dsp:nvSpPr>
      <dsp:spPr>
        <a:xfrm>
          <a:off x="5796941" y="2157065"/>
          <a:ext cx="1012473" cy="50623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Source</a:t>
          </a:r>
          <a:endParaRPr lang="zh-CN" altLang="en-US" sz="1100" kern="1200" dirty="0"/>
        </a:p>
      </dsp:txBody>
      <dsp:txXfrm>
        <a:off x="5796941" y="2157065"/>
        <a:ext cx="1012473" cy="506236"/>
      </dsp:txXfrm>
    </dsp:sp>
    <dsp:sp modelId="{DE7F9DD7-CDA4-41E8-9523-B55744132E83}">
      <dsp:nvSpPr>
        <dsp:cNvPr id="0" name=""/>
        <dsp:cNvSpPr/>
      </dsp:nvSpPr>
      <dsp:spPr>
        <a:xfrm>
          <a:off x="5796941" y="2875921"/>
          <a:ext cx="1012473" cy="50623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Destination</a:t>
          </a:r>
          <a:endParaRPr lang="zh-CN" altLang="en-US" sz="1100" kern="1200" dirty="0"/>
        </a:p>
      </dsp:txBody>
      <dsp:txXfrm>
        <a:off x="5796941" y="2875921"/>
        <a:ext cx="1012473" cy="506236"/>
      </dsp:txXfrm>
    </dsp:sp>
    <dsp:sp modelId="{05DC901A-89A0-4A64-8128-571B63376B6C}">
      <dsp:nvSpPr>
        <dsp:cNvPr id="0" name=""/>
        <dsp:cNvSpPr/>
      </dsp:nvSpPr>
      <dsp:spPr>
        <a:xfrm>
          <a:off x="5796941" y="3594777"/>
          <a:ext cx="1012473" cy="50623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kern="1200" dirty="0" smtClean="0"/>
            <a:t>Supporting-link*</a:t>
          </a:r>
          <a:endParaRPr lang="zh-CN" altLang="en-US" sz="1100" kern="1200" dirty="0"/>
        </a:p>
      </dsp:txBody>
      <dsp:txXfrm>
        <a:off x="5796941" y="3594777"/>
        <a:ext cx="1012473" cy="506236"/>
      </dsp:txXfrm>
    </dsp:sp>
    <dsp:sp modelId="{A570FAD8-6CDB-4BF1-8E5B-7E11CE797041}">
      <dsp:nvSpPr>
        <dsp:cNvPr id="0" name=""/>
        <dsp:cNvSpPr/>
      </dsp:nvSpPr>
      <dsp:spPr>
        <a:xfrm>
          <a:off x="5796941" y="4313632"/>
          <a:ext cx="1012473" cy="506236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100" kern="1200" smtClean="0"/>
            <a:t>Augmented TS-Member details</a:t>
          </a:r>
          <a:endParaRPr lang="zh-CN" altLang="en-US" sz="1100" kern="1200" dirty="0"/>
        </a:p>
      </dsp:txBody>
      <dsp:txXfrm>
        <a:off x="5796941" y="4313632"/>
        <a:ext cx="1012473" cy="506236"/>
      </dsp:txXfrm>
    </dsp:sp>
    <dsp:sp modelId="{F05B1745-EA7A-49A1-A028-912D9B5B94AF}">
      <dsp:nvSpPr>
        <dsp:cNvPr id="0" name=""/>
        <dsp:cNvSpPr/>
      </dsp:nvSpPr>
      <dsp:spPr>
        <a:xfrm>
          <a:off x="6768916" y="1438209"/>
          <a:ext cx="1012473" cy="506236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100" kern="1200" dirty="0" smtClean="0"/>
            <a:t>Augmented TS-Slice details</a:t>
          </a:r>
          <a:endParaRPr lang="zh-CN" altLang="en-US" sz="1100" kern="1200" dirty="0"/>
        </a:p>
      </dsp:txBody>
      <dsp:txXfrm>
        <a:off x="6768916" y="1438209"/>
        <a:ext cx="1012473" cy="506236"/>
      </dsp:txXfrm>
    </dsp:sp>
    <dsp:sp modelId="{DC983582-E601-4C53-A09D-D073C00A0A83}">
      <dsp:nvSpPr>
        <dsp:cNvPr id="0" name=""/>
        <dsp:cNvSpPr/>
      </dsp:nvSpPr>
      <dsp:spPr>
        <a:xfrm>
          <a:off x="7022034" y="2157065"/>
          <a:ext cx="1012473" cy="506236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100" kern="1200" smtClean="0"/>
            <a:t>SLO groups</a:t>
          </a:r>
          <a:endParaRPr lang="zh-CN" altLang="en-US" sz="1100" kern="1200" dirty="0"/>
        </a:p>
      </dsp:txBody>
      <dsp:txXfrm>
        <a:off x="7022034" y="2157065"/>
        <a:ext cx="1012473" cy="506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E4EFC-F9BB-F74A-A13F-2AAB1CB8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9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?   uint32</a:t>
            </a:r>
          </a:p>
          <a:p>
            <a:r>
              <a:rPr lang="en-US" altLang="zh-CN" dirty="0" smtClean="0"/>
              <a:t>        |     +--</a:t>
            </a:r>
            <a:r>
              <a:rPr lang="en-US" altLang="zh-CN" dirty="0" err="1" smtClean="0"/>
              <a:t>ro</a:t>
            </a:r>
            <a:r>
              <a:rPr lang="en-US" altLang="zh-CN" dirty="0" smtClean="0"/>
              <a:t> jitter?    uint32</a:t>
            </a:r>
          </a:p>
          <a:p>
            <a:r>
              <a:rPr lang="en-US" altLang="zh-CN" dirty="0" smtClean="0"/>
              <a:t>        |     +--</a:t>
            </a:r>
            <a:r>
              <a:rPr lang="en-US" altLang="zh-CN" dirty="0" err="1" smtClean="0"/>
              <a:t>ro</a:t>
            </a:r>
            <a:r>
              <a:rPr lang="en-US" altLang="zh-CN" dirty="0" smtClean="0"/>
              <a:t> loss?      decimal64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2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4/21/2020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atatracker.ietf.org/doc/draft-rwilton-netmod-yang-packages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Data" Target="../diagrams/data6.xml"/><Relationship Id="rId18" Type="http://schemas.openxmlformats.org/officeDocument/2006/relationships/image" Target="../media/image1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9.png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6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6.png"/><Relationship Id="rId1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377190" y="1280160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A Yang Data Model for Transport </a:t>
            </a:r>
            <a:r>
              <a:rPr lang="en-US" sz="4400" b="1" dirty="0" smtClean="0"/>
              <a:t>Slice</a:t>
            </a:r>
          </a:p>
          <a:p>
            <a:pPr algn="ctr"/>
            <a:r>
              <a:rPr lang="en-GB" sz="4400" u="sng" dirty="0" smtClean="0"/>
              <a:t>draft-wd-teas-transport-slice-yang-01</a:t>
            </a:r>
            <a:endParaRPr lang="en-GB" sz="4400" u="sng" dirty="0" smtClean="0">
              <a:hlinkClick r:id="rId2"/>
            </a:endParaRPr>
          </a:p>
          <a:p>
            <a:pPr algn="ctr"/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TEAS </a:t>
            </a: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April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 23, 2020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altLang="zh-CN" sz="2400" dirty="0" smtClean="0">
                <a:latin typeface="Calibri"/>
                <a:cs typeface="Calibri"/>
              </a:rPr>
              <a:t>Bo Wu (Presenting)</a:t>
            </a:r>
            <a:r>
              <a:rPr lang="en-US" altLang="zh-CN" sz="2400" dirty="0" smtClean="0">
                <a:cs typeface="Calibri"/>
              </a:rPr>
              <a:t>, Dhruv </a:t>
            </a:r>
            <a:r>
              <a:rPr lang="en-US" altLang="zh-CN" sz="2400" dirty="0">
                <a:cs typeface="Calibri"/>
              </a:rPr>
              <a:t>Dhody </a:t>
            </a:r>
            <a:r>
              <a:rPr lang="en-US" altLang="zh-CN" sz="2400" dirty="0" smtClean="0">
                <a:latin typeface="Calibri"/>
                <a:cs typeface="Calibri"/>
              </a:rPr>
              <a:t>Huawei 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altLang="zh-CN" sz="2400" dirty="0" smtClean="0">
                <a:latin typeface="Calibri"/>
                <a:cs typeface="Calibri"/>
              </a:rPr>
              <a:t>Liuyan Han  China Mobile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altLang="zh-CN" sz="2400" dirty="0" smtClean="0">
                <a:cs typeface="Calibri"/>
              </a:rPr>
              <a:t>Reza </a:t>
            </a:r>
            <a:r>
              <a:rPr lang="en-US" altLang="zh-CN" sz="2400" dirty="0">
                <a:cs typeface="Calibri"/>
              </a:rPr>
              <a:t>Rokui </a:t>
            </a:r>
            <a:r>
              <a:rPr lang="en-US" altLang="zh-CN" sz="2400" dirty="0" smtClean="0">
                <a:cs typeface="Calibri"/>
              </a:rPr>
              <a:t>Nokia</a:t>
            </a:r>
            <a:endParaRPr lang="en-US" altLang="zh-CN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1100" dirty="0"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  <p:sp>
        <p:nvSpPr>
          <p:cNvPr id="5" name="CustomShape 3"/>
          <p:cNvSpPr/>
          <p:nvPr/>
        </p:nvSpPr>
        <p:spPr>
          <a:xfrm>
            <a:off x="1297635" y="3925132"/>
            <a:ext cx="9135720" cy="244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2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Open issues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brand </a:t>
            </a:r>
            <a:r>
              <a:rPr lang="en-US" altLang="zh-CN" dirty="0"/>
              <a:t>new model, or </a:t>
            </a:r>
            <a:r>
              <a:rPr lang="en-US" altLang="zh-CN" dirty="0" smtClean="0"/>
              <a:t>an augmented model based </a:t>
            </a:r>
            <a:r>
              <a:rPr lang="en-US" altLang="zh-CN" dirty="0"/>
              <a:t>on </a:t>
            </a:r>
            <a:r>
              <a:rPr lang="en-US" altLang="zh-CN" dirty="0" smtClean="0"/>
              <a:t>existing IETF model, e.g. VN </a:t>
            </a:r>
            <a:r>
              <a:rPr lang="en-US" altLang="zh-CN" dirty="0"/>
              <a:t>model? </a:t>
            </a:r>
            <a:endParaRPr lang="en-US" altLang="zh-CN" dirty="0" smtClean="0"/>
          </a:p>
          <a:p>
            <a:r>
              <a:rPr lang="en-US" altLang="zh-CN" dirty="0" smtClean="0"/>
              <a:t>Transport slice endpoint definition</a:t>
            </a:r>
          </a:p>
          <a:p>
            <a:r>
              <a:rPr lang="en-US" altLang="zh-CN" dirty="0"/>
              <a:t>“</a:t>
            </a:r>
            <a:r>
              <a:rPr lang="en-US" altLang="zh-CN" dirty="0" err="1"/>
              <a:t>ts</a:t>
            </a:r>
            <a:r>
              <a:rPr lang="en-US" altLang="zh-CN" dirty="0"/>
              <a:t>-</a:t>
            </a:r>
            <a:r>
              <a:rPr lang="en-US" altLang="zh-CN" dirty="0" err="1"/>
              <a:t>slo</a:t>
            </a:r>
            <a:r>
              <a:rPr lang="en-US" altLang="zh-CN" dirty="0"/>
              <a:t>-group”: Different SLOs for different parts of the same slice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9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r>
              <a:rPr lang="en-US" altLang="zh-CN" dirty="0"/>
              <a:t>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Solicit reviews and comments from WG</a:t>
            </a:r>
          </a:p>
          <a:p>
            <a:r>
              <a:rPr lang="en-US" altLang="zh-CN" dirty="0" smtClean="0"/>
              <a:t>WG Adoption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62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Backup slides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1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TS-NBI as Augmenting </a:t>
            </a:r>
            <a:r>
              <a:rPr lang="en-US" altLang="zh-CN" dirty="0"/>
              <a:t>VN model (ACTN)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31307192"/>
              </p:ext>
            </p:extLst>
          </p:nvPr>
        </p:nvGraphicFramePr>
        <p:xfrm>
          <a:off x="488425" y="1399922"/>
          <a:ext cx="4461079" cy="5235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31153270"/>
              </p:ext>
            </p:extLst>
          </p:nvPr>
        </p:nvGraphicFramePr>
        <p:xfrm>
          <a:off x="7548424" y="2322414"/>
          <a:ext cx="3805376" cy="3967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Freeform 7"/>
          <p:cNvSpPr/>
          <p:nvPr/>
        </p:nvSpPr>
        <p:spPr>
          <a:xfrm>
            <a:off x="4693381" y="3859902"/>
            <a:ext cx="3382470" cy="1367554"/>
          </a:xfrm>
          <a:custGeom>
            <a:avLst/>
            <a:gdLst>
              <a:gd name="connsiteX0" fmla="*/ 0 w 3481431"/>
              <a:gd name="connsiteY0" fmla="*/ 0 h 1459684"/>
              <a:gd name="connsiteX1" fmla="*/ 1426128 w 3481431"/>
              <a:gd name="connsiteY1" fmla="*/ 1216404 h 1459684"/>
              <a:gd name="connsiteX2" fmla="*/ 3481431 w 3481431"/>
              <a:gd name="connsiteY2" fmla="*/ 1459684 h 145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1431" h="1459684">
                <a:moveTo>
                  <a:pt x="0" y="0"/>
                </a:moveTo>
                <a:cubicBezTo>
                  <a:pt x="422945" y="486561"/>
                  <a:pt x="845890" y="973123"/>
                  <a:pt x="1426128" y="1216404"/>
                </a:cubicBezTo>
                <a:cubicBezTo>
                  <a:pt x="2006367" y="1459685"/>
                  <a:pt x="2743899" y="1459684"/>
                  <a:pt x="3481431" y="1459684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5057523" y="5530632"/>
            <a:ext cx="3803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 tight coupling with TE topology abstract node &amp; connectivity matrix!</a:t>
            </a:r>
          </a:p>
          <a:p>
            <a:pPr algn="ctr"/>
            <a:r>
              <a:rPr lang="en-US" sz="1600" dirty="0"/>
              <a:t>After all VN and TE Yang model is just one of the many slice realization techniques!   </a:t>
            </a:r>
          </a:p>
        </p:txBody>
      </p:sp>
    </p:spTree>
    <p:extLst>
      <p:ext uri="{BB962C8B-B14F-4D97-AF65-F5344CB8AC3E}">
        <p14:creationId xmlns:p14="http://schemas.microsoft.com/office/powerpoint/2010/main" val="3627517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6280" y="-172607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Relationship with VN/TE topo model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7650" y="816227"/>
            <a:ext cx="10515600" cy="1053737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Transport Slice </a:t>
            </a:r>
            <a:r>
              <a:rPr lang="en-US" altLang="zh-CN" dirty="0"/>
              <a:t>m</a:t>
            </a:r>
            <a:r>
              <a:rPr lang="en-US" altLang="zh-CN" dirty="0" smtClean="0"/>
              <a:t>odel is an independent model</a:t>
            </a:r>
            <a:r>
              <a:rPr lang="en-US" altLang="zh-CN" dirty="0"/>
              <a:t>.</a:t>
            </a:r>
            <a:endParaRPr lang="en-US" altLang="zh-CN" dirty="0" smtClean="0"/>
          </a:p>
          <a:p>
            <a:r>
              <a:rPr lang="en-US" altLang="zh-CN" dirty="0"/>
              <a:t>The VN model is tightly coupled with the TE topology model. 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881095"/>
              </p:ext>
            </p:extLst>
          </p:nvPr>
        </p:nvGraphicFramePr>
        <p:xfrm>
          <a:off x="574765" y="1920389"/>
          <a:ext cx="5257800" cy="1601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矩形 6"/>
          <p:cNvSpPr/>
          <p:nvPr/>
        </p:nvSpPr>
        <p:spPr>
          <a:xfrm>
            <a:off x="304801" y="5491054"/>
            <a:ext cx="289839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/>
              <a:t> A Virtual Network Access Point (VNAP) is the binding between an AP and a VN. </a:t>
            </a:r>
            <a:r>
              <a:rPr lang="en-US" altLang="zh-CN" sz="1100" dirty="0" smtClean="0"/>
              <a:t> </a:t>
            </a:r>
          </a:p>
          <a:p>
            <a:r>
              <a:rPr lang="en-US" altLang="zh-CN" sz="1100" dirty="0" smtClean="0"/>
              <a:t>A </a:t>
            </a:r>
            <a:r>
              <a:rPr lang="en-US" altLang="zh-CN" sz="1100" dirty="0"/>
              <a:t>different VNAP is created on an AP for each VN</a:t>
            </a:r>
            <a:r>
              <a:rPr lang="en-US" altLang="zh-CN" sz="1100" dirty="0" smtClean="0"/>
              <a:t>.</a:t>
            </a:r>
          </a:p>
          <a:p>
            <a:r>
              <a:rPr lang="en-US" altLang="zh-CN" sz="1100" dirty="0" smtClean="0"/>
              <a:t>AP is shared between multiple VN</a:t>
            </a:r>
            <a:endParaRPr lang="zh-CN" altLang="en-US" sz="11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280" y="4015890"/>
            <a:ext cx="2269618" cy="1346483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90346" y="3577329"/>
            <a:ext cx="2408472" cy="112192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301394" y="4611957"/>
            <a:ext cx="22974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 smtClean="0"/>
              <a:t>VN is abstract node in TE topo model</a:t>
            </a:r>
            <a:endParaRPr lang="zh-CN" altLang="en-US" sz="110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4267" y="5719280"/>
            <a:ext cx="2701213" cy="1033235"/>
          </a:xfrm>
          <a:prstGeom prst="rect">
            <a:avLst/>
          </a:prstGeom>
        </p:spPr>
      </p:pic>
      <p:cxnSp>
        <p:nvCxnSpPr>
          <p:cNvPr id="14" name="直接箭头连接符 13"/>
          <p:cNvCxnSpPr/>
          <p:nvPr/>
        </p:nvCxnSpPr>
        <p:spPr>
          <a:xfrm>
            <a:off x="4333622" y="4851021"/>
            <a:ext cx="0" cy="271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 descr="Related imag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792" y="5174690"/>
            <a:ext cx="485900" cy="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53627" y="5122847"/>
            <a:ext cx="981052" cy="479052"/>
          </a:xfrm>
          <a:prstGeom prst="rect">
            <a:avLst/>
          </a:prstGeom>
        </p:spPr>
      </p:pic>
      <p:sp>
        <p:nvSpPr>
          <p:cNvPr id="17" name="Rectangle 23"/>
          <p:cNvSpPr/>
          <p:nvPr/>
        </p:nvSpPr>
        <p:spPr>
          <a:xfrm>
            <a:off x="5164692" y="5246086"/>
            <a:ext cx="6607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 smtClean="0"/>
              <a:t>Connectivity </a:t>
            </a:r>
          </a:p>
          <a:p>
            <a:r>
              <a:rPr lang="en-US" sz="700" dirty="0" smtClean="0"/>
              <a:t>Matrix</a:t>
            </a:r>
            <a:endParaRPr lang="en-US" sz="700" dirty="0"/>
          </a:p>
        </p:txBody>
      </p:sp>
      <p:graphicFrame>
        <p:nvGraphicFramePr>
          <p:cNvPr id="21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126119"/>
              </p:ext>
            </p:extLst>
          </p:nvPr>
        </p:nvGraphicFramePr>
        <p:xfrm>
          <a:off x="7062067" y="1943597"/>
          <a:ext cx="4021183" cy="1600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23" name="直接箭头连接符 22"/>
          <p:cNvCxnSpPr/>
          <p:nvPr/>
        </p:nvCxnSpPr>
        <p:spPr>
          <a:xfrm>
            <a:off x="5904411" y="2743919"/>
            <a:ext cx="11576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任意多边形 24"/>
          <p:cNvSpPr/>
          <p:nvPr/>
        </p:nvSpPr>
        <p:spPr>
          <a:xfrm>
            <a:off x="5843451" y="3483429"/>
            <a:ext cx="3770812" cy="627504"/>
          </a:xfrm>
          <a:custGeom>
            <a:avLst/>
            <a:gdLst>
              <a:gd name="connsiteX0" fmla="*/ 0 w 3770812"/>
              <a:gd name="connsiteY0" fmla="*/ 0 h 627504"/>
              <a:gd name="connsiteX1" fmla="*/ 1602378 w 3770812"/>
              <a:gd name="connsiteY1" fmla="*/ 627017 h 627504"/>
              <a:gd name="connsiteX2" fmla="*/ 3770812 w 3770812"/>
              <a:gd name="connsiteY2" fmla="*/ 104502 h 62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0812" h="627504">
                <a:moveTo>
                  <a:pt x="0" y="0"/>
                </a:moveTo>
                <a:cubicBezTo>
                  <a:pt x="486954" y="304800"/>
                  <a:pt x="973909" y="609600"/>
                  <a:pt x="1602378" y="627017"/>
                </a:cubicBezTo>
                <a:cubicBezTo>
                  <a:pt x="2230847" y="644434"/>
                  <a:pt x="3376024" y="190136"/>
                  <a:pt x="3770812" y="10450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689030" y="3544389"/>
            <a:ext cx="5382330" cy="348442"/>
          </a:xfrm>
          <a:custGeom>
            <a:avLst/>
            <a:gdLst>
              <a:gd name="connsiteX0" fmla="*/ 17850 w 5382330"/>
              <a:gd name="connsiteY0" fmla="*/ 0 h 348442"/>
              <a:gd name="connsiteX1" fmla="*/ 827747 w 5382330"/>
              <a:gd name="connsiteY1" fmla="*/ 348342 h 348442"/>
              <a:gd name="connsiteX2" fmla="*/ 5382330 w 5382330"/>
              <a:gd name="connsiteY2" fmla="*/ 34834 h 34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82330" h="348442">
                <a:moveTo>
                  <a:pt x="17850" y="0"/>
                </a:moveTo>
                <a:cubicBezTo>
                  <a:pt x="-24242" y="171268"/>
                  <a:pt x="-66333" y="342536"/>
                  <a:pt x="827747" y="348342"/>
                </a:cubicBezTo>
                <a:cubicBezTo>
                  <a:pt x="1721827" y="354148"/>
                  <a:pt x="4618879" y="105954"/>
                  <a:pt x="5382330" y="3483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47347" y="4387271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/>
              <a:t>VN 1</a:t>
            </a:r>
            <a:endParaRPr lang="zh-CN" altLang="en-US" sz="900" dirty="0"/>
          </a:p>
        </p:txBody>
      </p:sp>
      <p:sp>
        <p:nvSpPr>
          <p:cNvPr id="33" name="文本框 32"/>
          <p:cNvSpPr txBox="1"/>
          <p:nvPr/>
        </p:nvSpPr>
        <p:spPr>
          <a:xfrm>
            <a:off x="840904" y="4774046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VN 1</a:t>
            </a:r>
            <a:endParaRPr lang="zh-CN" altLang="en-US" sz="8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40904" y="4948039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/>
              <a:t>VN 2</a:t>
            </a:r>
            <a:endParaRPr lang="zh-CN" altLang="en-US" sz="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401526" y="4252564"/>
            <a:ext cx="3681724" cy="181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9853"/>
            <a:ext cx="1657827" cy="1317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TS-NBI as Augmenting network model (RFC8345)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981125"/>
              </p:ext>
            </p:extLst>
          </p:nvPr>
        </p:nvGraphicFramePr>
        <p:xfrm>
          <a:off x="-1108609" y="1338976"/>
          <a:ext cx="10515600" cy="4820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5748" y="2217218"/>
            <a:ext cx="2451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r>
              <a:rPr lang="en-US" dirty="0" err="1" smtClean="0"/>
              <a:t>etf</a:t>
            </a:r>
            <a:r>
              <a:rPr lang="en-US" dirty="0" smtClean="0"/>
              <a:t>-network-topology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276007"/>
            <a:ext cx="2905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Network hierarchy are useful for provider to map slice to provider network but not as a customer view of the transport slice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456566" y="3584772"/>
            <a:ext cx="242761" cy="169123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0"/>
          </p:cNvCxnSpPr>
          <p:nvPr/>
        </p:nvCxnSpPr>
        <p:spPr>
          <a:xfrm flipV="1">
            <a:off x="1452521" y="4135031"/>
            <a:ext cx="983182" cy="114097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452520" y="4652920"/>
            <a:ext cx="1638638" cy="62308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05041" y="5510676"/>
            <a:ext cx="1731695" cy="36549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35389" y="4754760"/>
            <a:ext cx="5418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Augmenting TP via TS-Endpoint loses the logical nature of this identifier and require one to maintain abstract nodes for customer site (CE) and PE even when unknown.</a:t>
            </a:r>
          </a:p>
          <a:p>
            <a:r>
              <a:rPr lang="en-US" dirty="0" smtClean="0"/>
              <a:t>Other option would be to model TS-Endpoint as node  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512658" y="5276007"/>
            <a:ext cx="1822731" cy="67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3005747" y="2069088"/>
            <a:ext cx="4082907" cy="3661594"/>
          </a:xfrm>
          <a:custGeom>
            <a:avLst/>
            <a:gdLst>
              <a:gd name="connsiteX0" fmla="*/ 1711910 w 4082907"/>
              <a:gd name="connsiteY0" fmla="*/ 204774 h 3661594"/>
              <a:gd name="connsiteX1" fmla="*/ 2140788 w 4082907"/>
              <a:gd name="connsiteY1" fmla="*/ 67209 h 3661594"/>
              <a:gd name="connsiteX2" fmla="*/ 3039003 w 4082907"/>
              <a:gd name="connsiteY2" fmla="*/ 2473 h 3661594"/>
              <a:gd name="connsiteX3" fmla="*/ 3848207 w 4082907"/>
              <a:gd name="connsiteY3" fmla="*/ 148130 h 3661594"/>
              <a:gd name="connsiteX4" fmla="*/ 4082876 w 4082907"/>
              <a:gd name="connsiteY4" fmla="*/ 366615 h 3661594"/>
              <a:gd name="connsiteX5" fmla="*/ 3848207 w 4082907"/>
              <a:gd name="connsiteY5" fmla="*/ 641744 h 3661594"/>
              <a:gd name="connsiteX6" fmla="*/ 2626310 w 4082907"/>
              <a:gd name="connsiteY6" fmla="*/ 544639 h 3661594"/>
              <a:gd name="connsiteX7" fmla="*/ 2593941 w 4082907"/>
              <a:gd name="connsiteY7" fmla="*/ 1232462 h 3661594"/>
              <a:gd name="connsiteX8" fmla="*/ 2860979 w 4082907"/>
              <a:gd name="connsiteY8" fmla="*/ 1742261 h 3661594"/>
              <a:gd name="connsiteX9" fmla="*/ 2715322 w 4082907"/>
              <a:gd name="connsiteY9" fmla="*/ 3530600 h 3661594"/>
              <a:gd name="connsiteX10" fmla="*/ 1525793 w 4082907"/>
              <a:gd name="connsiteY10" fmla="*/ 3433496 h 3661594"/>
              <a:gd name="connsiteX11" fmla="*/ 1363952 w 4082907"/>
              <a:gd name="connsiteY11" fmla="*/ 2697121 h 3661594"/>
              <a:gd name="connsiteX12" fmla="*/ 109687 w 4082907"/>
              <a:gd name="connsiteY12" fmla="*/ 2786133 h 3661594"/>
              <a:gd name="connsiteX13" fmla="*/ 198699 w 4082907"/>
              <a:gd name="connsiteY13" fmla="*/ 1313383 h 3661594"/>
              <a:gd name="connsiteX14" fmla="*/ 1299216 w 4082907"/>
              <a:gd name="connsiteY14" fmla="*/ 1208186 h 3661594"/>
              <a:gd name="connsiteX15" fmla="*/ 1347768 w 4082907"/>
              <a:gd name="connsiteY15" fmla="*/ 552731 h 3661594"/>
              <a:gd name="connsiteX16" fmla="*/ 1711910 w 4082907"/>
              <a:gd name="connsiteY16" fmla="*/ 204774 h 366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82907" h="3661594">
                <a:moveTo>
                  <a:pt x="1711910" y="204774"/>
                </a:moveTo>
                <a:cubicBezTo>
                  <a:pt x="1844080" y="123854"/>
                  <a:pt x="1919606" y="100926"/>
                  <a:pt x="2140788" y="67209"/>
                </a:cubicBezTo>
                <a:cubicBezTo>
                  <a:pt x="2361970" y="33492"/>
                  <a:pt x="2754433" y="-11014"/>
                  <a:pt x="3039003" y="2473"/>
                </a:cubicBezTo>
                <a:cubicBezTo>
                  <a:pt x="3323573" y="15960"/>
                  <a:pt x="3674228" y="87440"/>
                  <a:pt x="3848207" y="148130"/>
                </a:cubicBezTo>
                <a:cubicBezTo>
                  <a:pt x="4022186" y="208820"/>
                  <a:pt x="4082876" y="284346"/>
                  <a:pt x="4082876" y="366615"/>
                </a:cubicBezTo>
                <a:cubicBezTo>
                  <a:pt x="4082876" y="448884"/>
                  <a:pt x="4090968" y="612073"/>
                  <a:pt x="3848207" y="641744"/>
                </a:cubicBezTo>
                <a:cubicBezTo>
                  <a:pt x="3605446" y="671415"/>
                  <a:pt x="2835354" y="446186"/>
                  <a:pt x="2626310" y="544639"/>
                </a:cubicBezTo>
                <a:cubicBezTo>
                  <a:pt x="2417266" y="643092"/>
                  <a:pt x="2554830" y="1032858"/>
                  <a:pt x="2593941" y="1232462"/>
                </a:cubicBezTo>
                <a:cubicBezTo>
                  <a:pt x="2633052" y="1432066"/>
                  <a:pt x="2840749" y="1359238"/>
                  <a:pt x="2860979" y="1742261"/>
                </a:cubicBezTo>
                <a:cubicBezTo>
                  <a:pt x="2881209" y="2125284"/>
                  <a:pt x="2937853" y="3248728"/>
                  <a:pt x="2715322" y="3530600"/>
                </a:cubicBezTo>
                <a:cubicBezTo>
                  <a:pt x="2492791" y="3812472"/>
                  <a:pt x="1751021" y="3572409"/>
                  <a:pt x="1525793" y="3433496"/>
                </a:cubicBezTo>
                <a:cubicBezTo>
                  <a:pt x="1300565" y="3294583"/>
                  <a:pt x="1599970" y="2805015"/>
                  <a:pt x="1363952" y="2697121"/>
                </a:cubicBezTo>
                <a:cubicBezTo>
                  <a:pt x="1127934" y="2589227"/>
                  <a:pt x="303896" y="3016756"/>
                  <a:pt x="109687" y="2786133"/>
                </a:cubicBezTo>
                <a:cubicBezTo>
                  <a:pt x="-84522" y="2555510"/>
                  <a:pt x="444" y="1576374"/>
                  <a:pt x="198699" y="1313383"/>
                </a:cubicBezTo>
                <a:cubicBezTo>
                  <a:pt x="396954" y="1050392"/>
                  <a:pt x="1107705" y="1334961"/>
                  <a:pt x="1299216" y="1208186"/>
                </a:cubicBezTo>
                <a:cubicBezTo>
                  <a:pt x="1490727" y="1081411"/>
                  <a:pt x="1280334" y="718618"/>
                  <a:pt x="1347768" y="552731"/>
                </a:cubicBezTo>
                <a:cubicBezTo>
                  <a:pt x="1415202" y="386844"/>
                  <a:pt x="1579740" y="285694"/>
                  <a:pt x="1711910" y="204774"/>
                </a:cubicBezTo>
                <a:close/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6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3973" y="200369"/>
            <a:ext cx="10515600" cy="1325563"/>
          </a:xfrm>
        </p:spPr>
        <p:txBody>
          <a:bodyPr/>
          <a:lstStyle/>
          <a:p>
            <a:r>
              <a:rPr lang="en-US" altLang="zh-CN" dirty="0"/>
              <a:t>Transport Slice Model - </a:t>
            </a:r>
            <a:r>
              <a:rPr lang="en-US" altLang="zh-CN" dirty="0" smtClean="0"/>
              <a:t>Overview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4937" y="1443553"/>
            <a:ext cx="7422199" cy="4351338"/>
          </a:xfrm>
        </p:spPr>
        <p:txBody>
          <a:bodyPr>
            <a:noAutofit/>
          </a:bodyPr>
          <a:lstStyle/>
          <a:p>
            <a:r>
              <a:rPr lang="en-US" altLang="zh-CN" sz="2400" b="1" dirty="0" err="1" smtClean="0"/>
              <a:t>nsdt</a:t>
            </a:r>
            <a:r>
              <a:rPr lang="en-US" altLang="zh-CN" sz="2400" b="1" dirty="0" smtClean="0"/>
              <a:t>-teas-transport-slice-definition</a:t>
            </a:r>
          </a:p>
          <a:p>
            <a:pPr lvl="1"/>
            <a:r>
              <a:rPr lang="en-US" altLang="zh-CN" sz="1800" dirty="0" smtClean="0"/>
              <a:t> </a:t>
            </a:r>
            <a:r>
              <a:rPr lang="en-US" altLang="zh-CN" sz="1800" dirty="0"/>
              <a:t>"A transport slice is a logical network topology connecting a </a:t>
            </a:r>
            <a:r>
              <a:rPr lang="en-US" altLang="zh-CN" sz="1800" dirty="0" smtClean="0"/>
              <a:t>number of </a:t>
            </a:r>
            <a:r>
              <a:rPr lang="en-US" altLang="zh-CN" sz="1800" dirty="0"/>
              <a:t>endpoints and a set of shared or dedicated network resources</a:t>
            </a:r>
            <a:r>
              <a:rPr lang="en-US" altLang="zh-CN" sz="1800" dirty="0" smtClean="0"/>
              <a:t>, </a:t>
            </a:r>
            <a:r>
              <a:rPr lang="en-US" altLang="zh-CN" sz="1800" dirty="0"/>
              <a:t>which are used to satisfy specific Service Level Objectives (SLO</a:t>
            </a:r>
            <a:r>
              <a:rPr lang="en-US" altLang="zh-CN" sz="1800" dirty="0" smtClean="0"/>
              <a:t>)".</a:t>
            </a:r>
          </a:p>
          <a:p>
            <a:r>
              <a:rPr lang="en-US" altLang="zh-CN" sz="2400" b="1" dirty="0" err="1" smtClean="0"/>
              <a:t>nsdt</a:t>
            </a:r>
            <a:r>
              <a:rPr lang="en-US" altLang="zh-CN" sz="2400" b="1" dirty="0" smtClean="0"/>
              <a:t>-teas-ns-framework</a:t>
            </a:r>
          </a:p>
          <a:p>
            <a:pPr lvl="1"/>
            <a:r>
              <a:rPr lang="en-US" altLang="zh-CN" sz="1800" dirty="0"/>
              <a:t>“The </a:t>
            </a:r>
            <a:r>
              <a:rPr lang="en-US" altLang="zh-CN" sz="1800" b="1" dirty="0"/>
              <a:t>NBI </a:t>
            </a:r>
            <a:r>
              <a:rPr lang="en-US" altLang="zh-CN" sz="1800" dirty="0"/>
              <a:t>uses protocol mechanisms and information passed over </a:t>
            </a:r>
            <a:r>
              <a:rPr lang="en-US" altLang="zh-CN" sz="1800" dirty="0" smtClean="0"/>
              <a:t>passed over </a:t>
            </a:r>
            <a:r>
              <a:rPr lang="en-US" altLang="zh-CN" sz="1800" dirty="0"/>
              <a:t>those mechanisms to convey desired </a:t>
            </a:r>
            <a:r>
              <a:rPr lang="en-US" altLang="zh-CN" sz="1800" dirty="0" smtClean="0"/>
              <a:t> attributes </a:t>
            </a:r>
            <a:r>
              <a:rPr lang="en-US" altLang="zh-CN" sz="1800" dirty="0"/>
              <a:t>for </a:t>
            </a:r>
            <a:r>
              <a:rPr lang="en-US" altLang="zh-CN" sz="1800" dirty="0" smtClean="0"/>
              <a:t>transport </a:t>
            </a:r>
            <a:r>
              <a:rPr lang="en-US" altLang="zh-CN" sz="1800" dirty="0"/>
              <a:t>slices and their status.  The information is expected to </a:t>
            </a:r>
            <a:r>
              <a:rPr lang="en-US" altLang="zh-CN" sz="1800" dirty="0" smtClean="0"/>
              <a:t>be represented </a:t>
            </a:r>
            <a:r>
              <a:rPr lang="en-US" altLang="zh-CN" sz="1800" dirty="0"/>
              <a:t>as a well-defined </a:t>
            </a:r>
            <a:r>
              <a:rPr lang="en-US" altLang="zh-CN" sz="1800" b="1" dirty="0"/>
              <a:t>data model</a:t>
            </a:r>
            <a:r>
              <a:rPr lang="en-US" altLang="zh-CN" sz="1800" dirty="0"/>
              <a:t>, and should </a:t>
            </a:r>
            <a:r>
              <a:rPr lang="en-US" altLang="zh-CN" sz="1800" b="1" dirty="0"/>
              <a:t>include at </a:t>
            </a:r>
            <a:r>
              <a:rPr lang="en-US" altLang="zh-CN" sz="1800" b="1" dirty="0" smtClean="0"/>
              <a:t>least endpoint </a:t>
            </a:r>
            <a:r>
              <a:rPr lang="en-US" altLang="zh-CN" sz="1800" b="1" dirty="0"/>
              <a:t>and connectivity information, SLO specification, and </a:t>
            </a:r>
            <a:r>
              <a:rPr lang="en-US" altLang="zh-CN" sz="1800" b="1" dirty="0" smtClean="0"/>
              <a:t>status.</a:t>
            </a:r>
            <a:r>
              <a:rPr lang="en-US" altLang="zh-CN" sz="1800" dirty="0" smtClean="0"/>
              <a:t> ”</a:t>
            </a:r>
            <a:endParaRPr lang="en-US" altLang="zh-CN" sz="1800" b="1" dirty="0" smtClean="0"/>
          </a:p>
          <a:p>
            <a:r>
              <a:rPr lang="en-US" altLang="zh-CN" sz="2400" b="1" dirty="0" smtClean="0">
                <a:solidFill>
                  <a:srgbClr val="0070C0"/>
                </a:solidFill>
              </a:rPr>
              <a:t>Transport Slice NBI YANG model definition</a:t>
            </a:r>
            <a:endParaRPr lang="en-US" altLang="zh-CN" sz="2400" b="1" dirty="0">
              <a:solidFill>
                <a:srgbClr val="0070C0"/>
              </a:solidFill>
            </a:endParaRPr>
          </a:p>
          <a:p>
            <a:pPr lvl="1"/>
            <a:r>
              <a:rPr lang="en-US" altLang="zh-CN" sz="1800" b="1" dirty="0" smtClean="0"/>
              <a:t>Abstract topology</a:t>
            </a:r>
            <a:r>
              <a:rPr lang="en-US" altLang="zh-CN" sz="1800" dirty="0" smtClean="0"/>
              <a:t>: </a:t>
            </a:r>
            <a:r>
              <a:rPr lang="en-US" altLang="zh-CN" sz="1800" dirty="0"/>
              <a:t>Endpoint and connectivity information</a:t>
            </a:r>
          </a:p>
          <a:p>
            <a:pPr lvl="1"/>
            <a:r>
              <a:rPr lang="en-US" altLang="zh-CN" sz="1800" b="1" dirty="0"/>
              <a:t>SLO policy</a:t>
            </a:r>
            <a:r>
              <a:rPr lang="en-US" altLang="zh-CN" sz="1800" dirty="0"/>
              <a:t>: </a:t>
            </a:r>
            <a:r>
              <a:rPr lang="en-US" altLang="zh-CN" sz="1800" dirty="0" smtClean="0"/>
              <a:t>Includes bandwidth</a:t>
            </a:r>
            <a:r>
              <a:rPr lang="en-US" altLang="zh-CN" sz="1800" dirty="0"/>
              <a:t>, latency, </a:t>
            </a:r>
            <a:r>
              <a:rPr lang="en-US" altLang="zh-CN" sz="1800" dirty="0" smtClean="0"/>
              <a:t>Jitter, packet loss etc.</a:t>
            </a:r>
          </a:p>
          <a:p>
            <a:pPr lvl="1"/>
            <a:r>
              <a:rPr lang="en-US" altLang="zh-CN" sz="1800" b="1" dirty="0" smtClean="0"/>
              <a:t>Status information</a:t>
            </a:r>
            <a:r>
              <a:rPr lang="en-US" altLang="zh-CN" sz="1800" b="1" dirty="0"/>
              <a:t>: </a:t>
            </a:r>
            <a:r>
              <a:rPr lang="en-US" altLang="zh-CN" sz="1800" b="1" dirty="0" smtClean="0"/>
              <a:t> </a:t>
            </a:r>
            <a:r>
              <a:rPr lang="en-US" altLang="zh-CN" sz="1800" dirty="0" smtClean="0"/>
              <a:t>Includes performance statistics and also operational status</a:t>
            </a:r>
          </a:p>
          <a:p>
            <a:pPr lvl="1"/>
            <a:endParaRPr lang="en-US" altLang="zh-CN" sz="1800" dirty="0"/>
          </a:p>
          <a:p>
            <a:endParaRPr lang="en-US" altLang="zh-CN" sz="2400" dirty="0" smtClean="0"/>
          </a:p>
          <a:p>
            <a:pPr lvl="1"/>
            <a:endParaRPr lang="en-US" altLang="zh-CN" sz="1800" dirty="0"/>
          </a:p>
          <a:p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7859444" y="2301871"/>
            <a:ext cx="3669277" cy="2990102"/>
            <a:chOff x="1330096" y="2437776"/>
            <a:chExt cx="3669277" cy="2990102"/>
          </a:xfrm>
        </p:grpSpPr>
        <p:sp>
          <p:nvSpPr>
            <p:cNvPr id="6" name="矩形 5"/>
            <p:cNvSpPr/>
            <p:nvPr/>
          </p:nvSpPr>
          <p:spPr>
            <a:xfrm>
              <a:off x="1330096" y="2537065"/>
              <a:ext cx="3669277" cy="4132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339609" y="3293352"/>
              <a:ext cx="3659763" cy="4824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330096" y="5014640"/>
              <a:ext cx="3669275" cy="4132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Network Controller(s)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339608" y="4214445"/>
              <a:ext cx="3659763" cy="3610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 smtClean="0">
                  <a:solidFill>
                    <a:schemeClr val="tx1"/>
                  </a:solidFill>
                </a:rPr>
                <a:t>Transport Slice Controller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688987" y="2437776"/>
              <a:ext cx="1018356" cy="462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3440"/>
                </a:lnSpc>
              </a:pPr>
              <a:r>
                <a:rPr lang="en-US" altLang="zh-CN" sz="1400" dirty="0" smtClean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Customer</a:t>
              </a:r>
              <a:endParaRPr lang="zh-CN" altLang="en-US" sz="1400" dirty="0" smtClean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cxnSp>
          <p:nvCxnSpPr>
            <p:cNvPr id="11" name="直接箭头连接符 10"/>
            <p:cNvCxnSpPr>
              <a:stCxn id="6" idx="2"/>
              <a:endCxn id="7" idx="0"/>
            </p:cNvCxnSpPr>
            <p:nvPr/>
          </p:nvCxnSpPr>
          <p:spPr>
            <a:xfrm>
              <a:off x="3164735" y="2950303"/>
              <a:ext cx="4756" cy="34304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2180274" y="3220907"/>
              <a:ext cx="2019078" cy="462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3440"/>
                </a:lnSpc>
              </a:pPr>
              <a:r>
                <a:rPr lang="en-US" altLang="zh-CN" sz="1400" dirty="0" smtClean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A higher level system</a:t>
              </a:r>
            </a:p>
          </p:txBody>
        </p:sp>
        <p:cxnSp>
          <p:nvCxnSpPr>
            <p:cNvPr id="13" name="直接箭头连接符 12"/>
            <p:cNvCxnSpPr/>
            <p:nvPr/>
          </p:nvCxnSpPr>
          <p:spPr>
            <a:xfrm>
              <a:off x="3150464" y="3794145"/>
              <a:ext cx="9513" cy="39352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>
              <a:off x="3140229" y="4594587"/>
              <a:ext cx="9513" cy="39352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3363246" y="3715570"/>
              <a:ext cx="974947" cy="468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440"/>
                </a:lnSpc>
              </a:pPr>
              <a:r>
                <a:rPr lang="en-US" altLang="zh-CN" sz="1600" dirty="0" smtClean="0">
                  <a:solidFill>
                    <a:srgbClr val="0070C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TSC NBI</a:t>
              </a:r>
              <a:endParaRPr lang="zh-CN" altLang="en-US" sz="1600" dirty="0" smtClean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363245" y="4508842"/>
              <a:ext cx="694421" cy="5283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440"/>
                </a:lnSpc>
              </a:pPr>
              <a:r>
                <a:rPr lang="en-US" altLang="zh-CN" sz="1050" dirty="0" smtClean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TSC </a:t>
              </a:r>
              <a:r>
                <a:rPr lang="en-US" altLang="zh-CN" sz="105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S</a:t>
              </a:r>
              <a:r>
                <a:rPr lang="en-US" altLang="zh-CN" sz="1050" dirty="0" smtClean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BI</a:t>
              </a:r>
              <a:endParaRPr lang="zh-CN" altLang="en-US" sz="1050" dirty="0" smtClean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9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Yang Modeling Options for TS-NBI</a:t>
            </a:r>
            <a:endParaRPr lang="zh-CN" alt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67126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4100639" y="2352758"/>
            <a:ext cx="364142" cy="716549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3088" y="6176963"/>
            <a:ext cx="7242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Better suited for Transport Slice Realization </a:t>
            </a:r>
          </a:p>
          <a:p>
            <a:pPr algn="ctr"/>
            <a:r>
              <a:rPr lang="en-US" dirty="0" smtClean="0"/>
              <a:t>as TS-SBI, that maps transport slice (customer view) to provider network!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3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77096" y="972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Transport Slice Modeling 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740546" y="1158854"/>
            <a:ext cx="10515600" cy="1005767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Transport slice modeling basic constructs</a:t>
            </a:r>
          </a:p>
          <a:p>
            <a:r>
              <a:rPr lang="en-US" altLang="zh-CN" dirty="0"/>
              <a:t>Customer view of a transport </a:t>
            </a:r>
            <a:r>
              <a:rPr lang="en-US" altLang="zh-CN" dirty="0" smtClean="0"/>
              <a:t>slice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8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5381939"/>
              </p:ext>
            </p:extLst>
          </p:nvPr>
        </p:nvGraphicFramePr>
        <p:xfrm>
          <a:off x="838200" y="2718354"/>
          <a:ext cx="4021183" cy="1600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4913" y="2169796"/>
            <a:ext cx="5507783" cy="271143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246976" y="5125497"/>
            <a:ext cx="54241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 TS-SLO-Group </a:t>
            </a:r>
            <a:r>
              <a:rPr lang="en-US" altLang="zh-CN" dirty="0">
                <a:solidFill>
                  <a:srgbClr val="C00000"/>
                </a:solidFill>
              </a:rPr>
              <a:t>Red</a:t>
            </a:r>
            <a:r>
              <a:rPr lang="en-US" altLang="zh-CN" dirty="0"/>
              <a:t>                  </a:t>
            </a:r>
            <a:r>
              <a:rPr lang="en-US" altLang="zh-CN" dirty="0" smtClean="0"/>
              <a:t>            TS-SLO-Group </a:t>
            </a:r>
            <a:r>
              <a:rPr lang="en-US" altLang="zh-CN" b="1" dirty="0" smtClean="0">
                <a:solidFill>
                  <a:schemeClr val="accent1"/>
                </a:solidFill>
              </a:rPr>
              <a:t>Blue</a:t>
            </a:r>
          </a:p>
          <a:p>
            <a:r>
              <a:rPr lang="en-US" altLang="zh-CN" dirty="0" smtClean="0"/>
              <a:t>TS-Member 2      EP1-EP3          TS-Member 1      EP1-EP2</a:t>
            </a:r>
          </a:p>
          <a:p>
            <a:r>
              <a:rPr lang="en-US" altLang="zh-CN" dirty="0" smtClean="0"/>
              <a:t>TS-Member </a:t>
            </a:r>
            <a:r>
              <a:rPr lang="en-US" altLang="zh-CN" dirty="0"/>
              <a:t>3      </a:t>
            </a:r>
            <a:r>
              <a:rPr lang="en-US" altLang="zh-CN" dirty="0" smtClean="0"/>
              <a:t>EP1-EP4</a:t>
            </a:r>
          </a:p>
          <a:p>
            <a:r>
              <a:rPr lang="en-US" altLang="zh-CN" dirty="0" smtClean="0"/>
              <a:t>TS-Member </a:t>
            </a:r>
            <a:r>
              <a:rPr lang="en-US" altLang="zh-CN" dirty="0"/>
              <a:t>4      EP2-EP3</a:t>
            </a:r>
          </a:p>
          <a:p>
            <a:r>
              <a:rPr lang="en-US" altLang="zh-CN" dirty="0" smtClean="0"/>
              <a:t>TS-Member </a:t>
            </a:r>
            <a:r>
              <a:rPr lang="en-US" altLang="zh-CN" dirty="0"/>
              <a:t>5      EP2-EP4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82649" y="4723030"/>
            <a:ext cx="51767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TS-Endpoint</a:t>
            </a:r>
            <a:r>
              <a:rPr lang="en-US" altLang="zh-CN" sz="1600" dirty="0"/>
              <a:t>: </a:t>
            </a:r>
            <a:r>
              <a:rPr lang="en-US" altLang="zh-CN" sz="1600" dirty="0" smtClean="0"/>
              <a:t>is </a:t>
            </a:r>
            <a:r>
              <a:rPr lang="en-US" altLang="zh-CN" sz="1600" dirty="0"/>
              <a:t>a logical identifier to identify </a:t>
            </a:r>
            <a:r>
              <a:rPr lang="en-US" altLang="zh-CN" sz="1600" dirty="0" smtClean="0"/>
              <a:t>the access </a:t>
            </a:r>
            <a:r>
              <a:rPr lang="en-US" altLang="zh-CN" sz="1600" dirty="0"/>
              <a:t>point of a Transport </a:t>
            </a:r>
            <a:r>
              <a:rPr lang="en-US" altLang="zh-CN" sz="1600" dirty="0" smtClean="0"/>
              <a:t>Slice, </a:t>
            </a:r>
            <a:r>
              <a:rPr lang="en-US" altLang="zh-CN" sz="1600" dirty="0" smtClean="0"/>
              <a:t>that can be further mapped. It also includes traffic-matching criteria </a:t>
            </a:r>
          </a:p>
          <a:p>
            <a:r>
              <a:rPr lang="en-US" altLang="zh-CN" sz="1600" b="1" dirty="0" smtClean="0"/>
              <a:t>TS-Member</a:t>
            </a:r>
            <a:r>
              <a:rPr lang="en-US" altLang="zh-CN" sz="1600" dirty="0" smtClean="0"/>
              <a:t>: is a logical connection between any two TS endpoints, point-to-point and unidirectional</a:t>
            </a:r>
          </a:p>
          <a:p>
            <a:r>
              <a:rPr lang="en-US" altLang="zh-CN" sz="1600" b="1" dirty="0" smtClean="0"/>
              <a:t>TS-SLO-Group</a:t>
            </a:r>
            <a:r>
              <a:rPr lang="en-US" altLang="zh-CN" sz="1600" dirty="0"/>
              <a:t>: </a:t>
            </a:r>
            <a:r>
              <a:rPr lang="en-US" altLang="zh-CN" sz="1600" dirty="0" smtClean="0"/>
              <a:t>is </a:t>
            </a:r>
            <a:r>
              <a:rPr lang="en-US" altLang="zh-CN" sz="1600" dirty="0"/>
              <a:t>a group of TS-members </a:t>
            </a:r>
            <a:r>
              <a:rPr lang="en-US" altLang="zh-CN" sz="1600" dirty="0" smtClean="0"/>
              <a:t>with the </a:t>
            </a:r>
            <a:r>
              <a:rPr lang="en-US" altLang="zh-CN" sz="1600" dirty="0"/>
              <a:t>same SLOs </a:t>
            </a:r>
            <a:r>
              <a:rPr lang="en-US" altLang="zh-CN" sz="1600" dirty="0" smtClean="0"/>
              <a:t>in one </a:t>
            </a:r>
            <a:r>
              <a:rPr lang="en-US" altLang="zh-CN" sz="1600" dirty="0"/>
              <a:t>Transport Slice</a:t>
            </a:r>
            <a:endParaRPr lang="en-US" altLang="zh-CN" sz="1600" dirty="0" smtClean="0"/>
          </a:p>
          <a:p>
            <a:r>
              <a:rPr lang="en-US" altLang="zh-CN" sz="1600" dirty="0" smtClean="0"/>
              <a:t> 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370768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5</a:t>
            </a:fld>
            <a:endParaRPr lang="en-US"/>
          </a:p>
        </p:txBody>
      </p:sp>
      <p:sp>
        <p:nvSpPr>
          <p:cNvPr id="3" name="文本框 2"/>
          <p:cNvSpPr txBox="1"/>
          <p:nvPr/>
        </p:nvSpPr>
        <p:spPr>
          <a:xfrm>
            <a:off x="279534" y="315112"/>
            <a:ext cx="5648769" cy="63401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module: </a:t>
            </a:r>
            <a:r>
              <a:rPr lang="en-US" altLang="zh-CN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altLang="zh-C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-transport-slice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transport-slices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slice-templates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slice-template* [id]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                      string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template-description?   string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zh-CN" sz="1050" b="1" dirty="0"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altLang="zh-CN" sz="105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05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2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transport-slice* [</a:t>
            </a:r>
            <a:r>
              <a:rPr lang="en-US" altLang="zh-CN" sz="1200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12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-id]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-id        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-name?        string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-topology* 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zh-CN" sz="1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altLang="zh-CN" sz="11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1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1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zh-CN" sz="11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1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-group* [</a:t>
            </a:r>
            <a:r>
              <a:rPr lang="en-US" altLang="zh-CN" sz="11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1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-group-name]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-group-name          string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default-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-group?   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-tag?                string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-template)?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+--:(standard)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template?         </a:t>
            </a:r>
            <a:r>
              <a:rPr lang="en-US" altLang="zh-CN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+--:(custom)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-policy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isolation-type?   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bandwidth?        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te-types:te-bandwidth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latency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one-way-latency?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two-way-latency?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jitter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one-way-jitter?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two-way-jitter?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loss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one-way-loss?   decimal64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two-way-loss?   decimal64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-metric-bounds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-metric-bound* [metric-type]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metric-type 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upper-bound?   uint64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availability-type?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-member-group* [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-member-id]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-member-id </a:t>
            </a:r>
            <a:r>
              <a:rPr lang="en-US" altLang="zh-CN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zh-CN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en-US" altLang="zh-CN" sz="9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-group-monitoring</a:t>
            </a:r>
          </a:p>
          <a:p>
            <a:r>
              <a:rPr lang="en-US" altLang="zh-CN" sz="9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latency?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jitter?    uint32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loss?      decimal64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status</a:t>
            </a: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admin-enabled?  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altLang="zh-CN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|  +--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oper</a:t>
            </a:r>
            <a:r>
              <a:rPr lang="en-US" altLang="zh-CN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-status?     operational-type</a:t>
            </a:r>
            <a:endParaRPr lang="zh-CN" altLang="en-US" sz="9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63613" y="85455"/>
            <a:ext cx="5982055" cy="69711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50" b="1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r>
              <a:rPr lang="en-US" altLang="zh-CN" sz="1100" dirty="0">
                <a:solidFill>
                  <a:srgbClr val="C00000"/>
                </a:solidFill>
              </a:rPr>
              <a:t> +--</a:t>
            </a:r>
            <a:r>
              <a:rPr lang="en-US" altLang="zh-CN" sz="1400" dirty="0" err="1">
                <a:solidFill>
                  <a:srgbClr val="C00000"/>
                </a:solidFill>
              </a:rPr>
              <a:t>rw</a:t>
            </a:r>
            <a:r>
              <a:rPr lang="en-US" altLang="zh-CN" sz="1400" dirty="0">
                <a:solidFill>
                  <a:srgbClr val="C00000"/>
                </a:solidFill>
              </a:rPr>
              <a:t> </a:t>
            </a:r>
            <a:r>
              <a:rPr lang="en-US" altLang="zh-CN" sz="1400" dirty="0" err="1">
                <a:solidFill>
                  <a:srgbClr val="C00000"/>
                </a:solidFill>
              </a:rPr>
              <a:t>ts</a:t>
            </a:r>
            <a:r>
              <a:rPr lang="en-US" altLang="zh-CN" sz="1400" dirty="0">
                <a:solidFill>
                  <a:srgbClr val="C00000"/>
                </a:solidFill>
              </a:rPr>
              <a:t>-endpoint* [ep-id]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ep-id                     uint32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ep-name?                  string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ep-role*                  </a:t>
            </a:r>
            <a:r>
              <a:rPr lang="en-US" altLang="zh-CN" sz="800" dirty="0" err="1"/>
              <a:t>identityref</a:t>
            </a:r>
            <a:endParaRPr lang="en-US" altLang="zh-CN" sz="800" dirty="0"/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geolocation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altitude?    int64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latitude?    decimal64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longitude?   decimal64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node-id?                  string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tp</a:t>
            </a:r>
            <a:r>
              <a:rPr lang="en-US" altLang="zh-CN" sz="800" dirty="0"/>
              <a:t>-id?                    string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ts</a:t>
            </a:r>
            <a:r>
              <a:rPr lang="en-US" altLang="zh-CN" sz="800" dirty="0"/>
              <a:t>-traffic-criteria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ts</a:t>
            </a:r>
            <a:r>
              <a:rPr lang="en-US" altLang="zh-CN" sz="800" dirty="0"/>
              <a:t>-traffic-criteria* [match-type]</a:t>
            </a:r>
          </a:p>
          <a:p>
            <a:r>
              <a:rPr lang="en-US" altLang="zh-CN" sz="800" dirty="0"/>
              <a:t>        |  |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match-type    </a:t>
            </a:r>
            <a:r>
              <a:rPr lang="en-US" altLang="zh-CN" sz="800" dirty="0" err="1"/>
              <a:t>identityref</a:t>
            </a:r>
            <a:endParaRPr lang="en-US" altLang="zh-CN" sz="800" dirty="0"/>
          </a:p>
          <a:p>
            <a:r>
              <a:rPr lang="en-US" altLang="zh-CN" sz="800" dirty="0"/>
              <a:t>        |  |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value?        string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site-access-parameters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site-name?               string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availability-priority?   uint32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bandwidth-</a:t>
            </a:r>
            <a:r>
              <a:rPr lang="en-US" altLang="zh-CN" sz="800" dirty="0" err="1"/>
              <a:t>slo</a:t>
            </a:r>
            <a:endParaRPr lang="en-US" altLang="zh-CN" sz="800" dirty="0"/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incoming-bandwidth</a:t>
            </a:r>
          </a:p>
          <a:p>
            <a:r>
              <a:rPr lang="en-US" altLang="zh-CN" sz="800" dirty="0"/>
              <a:t>        |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guaranteed-bandwidth?   </a:t>
            </a:r>
            <a:r>
              <a:rPr lang="en-US" altLang="zh-CN" sz="800" dirty="0" err="1"/>
              <a:t>te-types:te-bandwidth</a:t>
            </a:r>
            <a:endParaRPr lang="en-US" altLang="zh-CN" sz="800" dirty="0"/>
          </a:p>
          <a:p>
            <a:r>
              <a:rPr lang="en-US" altLang="zh-CN" sz="800" dirty="0"/>
              <a:t>        |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max-bandwidth?          </a:t>
            </a:r>
            <a:r>
              <a:rPr lang="en-US" altLang="zh-CN" sz="800" dirty="0" err="1"/>
              <a:t>te-types:te-bandwidth</a:t>
            </a:r>
            <a:endParaRPr lang="en-US" altLang="zh-CN" sz="800" dirty="0"/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outgoing-bandwidth</a:t>
            </a:r>
          </a:p>
          <a:p>
            <a:r>
              <a:rPr lang="en-US" altLang="zh-CN" sz="800" dirty="0"/>
              <a:t>        |  |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guaranteed-bandwidth?   </a:t>
            </a:r>
            <a:r>
              <a:rPr lang="en-US" altLang="zh-CN" sz="800" dirty="0" err="1"/>
              <a:t>te-types:te-bandwidth</a:t>
            </a:r>
            <a:endParaRPr lang="en-US" altLang="zh-CN" sz="800" dirty="0"/>
          </a:p>
          <a:p>
            <a:r>
              <a:rPr lang="en-US" altLang="zh-CN" sz="800" dirty="0"/>
              <a:t>        |  |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max-bandwidth?          </a:t>
            </a:r>
            <a:r>
              <a:rPr lang="en-US" altLang="zh-CN" sz="800" dirty="0" err="1"/>
              <a:t>te-types:te-bandwidth</a:t>
            </a:r>
            <a:endParaRPr lang="en-US" altLang="zh-CN" sz="800" dirty="0"/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mtu</a:t>
            </a:r>
            <a:r>
              <a:rPr lang="en-US" altLang="zh-CN" sz="800" dirty="0"/>
              <a:t>                       uint16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protocol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vrrp</a:t>
            </a:r>
            <a:endParaRPr lang="en-US" altLang="zh-CN" sz="800" dirty="0"/>
          </a:p>
          <a:p>
            <a:r>
              <a:rPr lang="en-US" altLang="zh-CN" sz="800" dirty="0"/>
              <a:t>        |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float-ipv4?   inet:ipv4-prefix</a:t>
            </a:r>
          </a:p>
          <a:p>
            <a:r>
              <a:rPr lang="en-US" altLang="zh-CN" sz="800" dirty="0"/>
              <a:t>        |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float-ipv6?   inet:ipv6-prefix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bgp</a:t>
            </a:r>
            <a:endParaRPr lang="en-US" altLang="zh-CN" sz="800" dirty="0"/>
          </a:p>
          <a:p>
            <a:r>
              <a:rPr lang="en-US" altLang="zh-CN" sz="800" dirty="0"/>
              <a:t>        |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bgp-peer-ipv4*   inet:ipv4-prefix</a:t>
            </a:r>
          </a:p>
          <a:p>
            <a:r>
              <a:rPr lang="en-US" altLang="zh-CN" sz="800" dirty="0"/>
              <a:t>        |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bgp-peer-ipv6*   inet:ipv6-prefix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static</a:t>
            </a:r>
          </a:p>
          <a:p>
            <a:r>
              <a:rPr lang="en-US" altLang="zh-CN" sz="800" dirty="0"/>
              <a:t>        |  |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static-route-ipv4*   inet:ipv4-prefix</a:t>
            </a:r>
          </a:p>
          <a:p>
            <a:r>
              <a:rPr lang="en-US" altLang="zh-CN" sz="800" dirty="0"/>
              <a:t>        |  |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static-route-ipv6*   inet:ipv6-prefix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status</a:t>
            </a:r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admin-enabled?   </a:t>
            </a:r>
            <a:r>
              <a:rPr lang="en-US" altLang="zh-CN" sz="800" dirty="0" err="1"/>
              <a:t>boolean</a:t>
            </a:r>
            <a:endParaRPr lang="en-US" altLang="zh-CN" sz="800" dirty="0"/>
          </a:p>
          <a:p>
            <a:r>
              <a:rPr lang="en-US" altLang="zh-CN" sz="800" dirty="0"/>
              <a:t>        |  |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</a:t>
            </a:r>
            <a:r>
              <a:rPr lang="en-US" altLang="zh-CN" sz="800" dirty="0" err="1"/>
              <a:t>oper</a:t>
            </a:r>
            <a:r>
              <a:rPr lang="en-US" altLang="zh-CN" sz="800" dirty="0"/>
              <a:t>-status?     operational-type</a:t>
            </a:r>
          </a:p>
          <a:p>
            <a:r>
              <a:rPr lang="en-US" altLang="zh-CN" sz="800" dirty="0"/>
              <a:t>        |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ep-monitoring</a:t>
            </a:r>
          </a:p>
          <a:p>
            <a:r>
              <a:rPr lang="en-US" altLang="zh-CN" sz="800" dirty="0"/>
              <a:t>        |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incoming-utilized-bandwidth?   </a:t>
            </a:r>
            <a:r>
              <a:rPr lang="en-US" altLang="zh-CN" sz="800" dirty="0" err="1"/>
              <a:t>te-types:te-bandwidth</a:t>
            </a:r>
            <a:endParaRPr lang="en-US" altLang="zh-CN" sz="800" dirty="0"/>
          </a:p>
          <a:p>
            <a:r>
              <a:rPr lang="en-US" altLang="zh-CN" sz="800" dirty="0"/>
              <a:t>        |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incoming-</a:t>
            </a:r>
            <a:r>
              <a:rPr lang="en-US" altLang="zh-CN" sz="800" dirty="0" err="1"/>
              <a:t>bw</a:t>
            </a:r>
            <a:r>
              <a:rPr lang="en-US" altLang="zh-CN" sz="800" dirty="0"/>
              <a:t>-utilization        decimal64</a:t>
            </a:r>
          </a:p>
          <a:p>
            <a:r>
              <a:rPr lang="en-US" altLang="zh-CN" sz="800" dirty="0"/>
              <a:t>        |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outgoing-utilized-bandwidth?   </a:t>
            </a:r>
            <a:r>
              <a:rPr lang="en-US" altLang="zh-CN" sz="800" dirty="0" err="1"/>
              <a:t>te-types:te-bandwidth</a:t>
            </a:r>
            <a:endParaRPr lang="en-US" altLang="zh-CN" sz="800" dirty="0"/>
          </a:p>
          <a:p>
            <a:r>
              <a:rPr lang="en-US" altLang="zh-CN" sz="800" dirty="0"/>
              <a:t>        |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outgoing-</a:t>
            </a:r>
            <a:r>
              <a:rPr lang="en-US" altLang="zh-CN" sz="800" dirty="0" err="1"/>
              <a:t>bw</a:t>
            </a:r>
            <a:r>
              <a:rPr lang="en-US" altLang="zh-CN" sz="800" dirty="0"/>
              <a:t>-utilization        decimal64</a:t>
            </a:r>
          </a:p>
          <a:p>
            <a:r>
              <a:rPr lang="en-US" altLang="zh-CN" dirty="0"/>
              <a:t>        </a:t>
            </a:r>
            <a:r>
              <a:rPr lang="en-US" altLang="zh-CN" sz="1400" dirty="0">
                <a:solidFill>
                  <a:schemeClr val="accent6"/>
                </a:solidFill>
              </a:rPr>
              <a:t>+--</a:t>
            </a:r>
            <a:r>
              <a:rPr lang="en-US" altLang="zh-CN" sz="1400" dirty="0" err="1">
                <a:solidFill>
                  <a:schemeClr val="accent6"/>
                </a:solidFill>
              </a:rPr>
              <a:t>rw</a:t>
            </a:r>
            <a:r>
              <a:rPr lang="en-US" altLang="zh-CN" sz="1400" dirty="0">
                <a:solidFill>
                  <a:schemeClr val="accent6"/>
                </a:solidFill>
              </a:rPr>
              <a:t> </a:t>
            </a:r>
            <a:r>
              <a:rPr lang="en-US" altLang="zh-CN" sz="1400" dirty="0" err="1">
                <a:solidFill>
                  <a:schemeClr val="accent6"/>
                </a:solidFill>
              </a:rPr>
              <a:t>ts</a:t>
            </a:r>
            <a:r>
              <a:rPr lang="en-US" altLang="zh-CN" sz="1400" dirty="0">
                <a:solidFill>
                  <a:schemeClr val="accent6"/>
                </a:solidFill>
              </a:rPr>
              <a:t>-member* [</a:t>
            </a:r>
            <a:r>
              <a:rPr lang="en-US" altLang="zh-CN" sz="1400" dirty="0" err="1">
                <a:solidFill>
                  <a:schemeClr val="accent6"/>
                </a:solidFill>
              </a:rPr>
              <a:t>ts</a:t>
            </a:r>
            <a:r>
              <a:rPr lang="en-US" altLang="zh-CN" sz="1400" dirty="0">
                <a:solidFill>
                  <a:schemeClr val="accent6"/>
                </a:solidFill>
              </a:rPr>
              <a:t>-member-id]</a:t>
            </a:r>
          </a:p>
          <a:p>
            <a:r>
              <a:rPr lang="en-US" altLang="zh-CN" sz="800" dirty="0"/>
              <a:t>      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ts</a:t>
            </a:r>
            <a:r>
              <a:rPr lang="en-US" altLang="zh-CN" sz="800" dirty="0"/>
              <a:t>-member-id            uint32</a:t>
            </a:r>
          </a:p>
          <a:p>
            <a:r>
              <a:rPr lang="en-US" altLang="zh-CN" sz="800" dirty="0"/>
              <a:t>      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src</a:t>
            </a:r>
            <a:endParaRPr lang="en-US" altLang="zh-CN" sz="800" dirty="0"/>
          </a:p>
          <a:p>
            <a:r>
              <a:rPr lang="en-US" altLang="zh-CN" sz="800" dirty="0"/>
              <a:t>   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src</a:t>
            </a:r>
            <a:r>
              <a:rPr lang="en-US" altLang="zh-CN" sz="800" dirty="0"/>
              <a:t>-</a:t>
            </a:r>
            <a:r>
              <a:rPr lang="en-US" altLang="zh-CN" sz="800" dirty="0" err="1"/>
              <a:t>ts</a:t>
            </a:r>
            <a:r>
              <a:rPr lang="en-US" altLang="zh-CN" sz="800" dirty="0"/>
              <a:t>-ep-id?   </a:t>
            </a:r>
            <a:r>
              <a:rPr lang="en-US" altLang="zh-CN" sz="800" dirty="0" err="1" smtClean="0"/>
              <a:t>leafref</a:t>
            </a:r>
            <a:endParaRPr lang="en-US" altLang="zh-CN" sz="800" dirty="0"/>
          </a:p>
          <a:p>
            <a:r>
              <a:rPr lang="en-US" altLang="zh-CN" sz="800" dirty="0"/>
              <a:t>      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dest</a:t>
            </a:r>
            <a:endParaRPr lang="en-US" altLang="zh-CN" sz="800" dirty="0"/>
          </a:p>
          <a:p>
            <a:r>
              <a:rPr lang="en-US" altLang="zh-CN" sz="800" dirty="0"/>
              <a:t>           |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</a:t>
            </a:r>
            <a:r>
              <a:rPr lang="en-US" altLang="zh-CN" sz="800" dirty="0" err="1"/>
              <a:t>dest</a:t>
            </a:r>
            <a:r>
              <a:rPr lang="en-US" altLang="zh-CN" sz="800" dirty="0"/>
              <a:t>-</a:t>
            </a:r>
            <a:r>
              <a:rPr lang="en-US" altLang="zh-CN" sz="800" dirty="0" err="1"/>
              <a:t>ts</a:t>
            </a:r>
            <a:r>
              <a:rPr lang="en-US" altLang="zh-CN" sz="800" dirty="0"/>
              <a:t>-ep-id?   </a:t>
            </a:r>
            <a:r>
              <a:rPr lang="en-US" altLang="zh-CN" sz="800" dirty="0" err="1" smtClean="0"/>
              <a:t>leafref</a:t>
            </a:r>
            <a:endParaRPr lang="en-US" altLang="zh-CN" sz="800" dirty="0"/>
          </a:p>
          <a:p>
            <a:r>
              <a:rPr lang="en-US" altLang="zh-CN" sz="800" dirty="0"/>
              <a:t>           +--</a:t>
            </a:r>
            <a:r>
              <a:rPr lang="en-US" altLang="zh-CN" sz="800" dirty="0" err="1"/>
              <a:t>rw</a:t>
            </a:r>
            <a:r>
              <a:rPr lang="en-US" altLang="zh-CN" sz="800" dirty="0"/>
              <a:t> monitoring-type?        </a:t>
            </a:r>
            <a:r>
              <a:rPr lang="en-US" altLang="zh-CN" sz="800" dirty="0" err="1"/>
              <a:t>ts</a:t>
            </a:r>
            <a:r>
              <a:rPr lang="en-US" altLang="zh-CN" sz="800" dirty="0"/>
              <a:t>-monitoring-type</a:t>
            </a:r>
          </a:p>
          <a:p>
            <a:r>
              <a:rPr lang="en-US" altLang="zh-CN" sz="800" dirty="0"/>
              <a:t>      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</a:t>
            </a:r>
            <a:r>
              <a:rPr lang="en-US" altLang="zh-CN" sz="800" dirty="0" err="1"/>
              <a:t>ts</a:t>
            </a:r>
            <a:r>
              <a:rPr lang="en-US" altLang="zh-CN" sz="800" dirty="0"/>
              <a:t>-member-monitoring</a:t>
            </a:r>
          </a:p>
          <a:p>
            <a:r>
              <a:rPr lang="en-US" altLang="zh-CN" sz="800" dirty="0"/>
              <a:t>         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latency?   uint32</a:t>
            </a:r>
          </a:p>
          <a:p>
            <a:r>
              <a:rPr lang="en-US" altLang="zh-CN" sz="800" dirty="0"/>
              <a:t>         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jitter?    uint32</a:t>
            </a:r>
          </a:p>
          <a:p>
            <a:r>
              <a:rPr lang="en-US" altLang="zh-CN" sz="800" dirty="0"/>
              <a:t>              +--</a:t>
            </a:r>
            <a:r>
              <a:rPr lang="en-US" altLang="zh-CN" sz="800" dirty="0" err="1"/>
              <a:t>ro</a:t>
            </a:r>
            <a:r>
              <a:rPr lang="en-US" altLang="zh-CN" sz="800" dirty="0"/>
              <a:t> loss?      decimal64</a:t>
            </a:r>
            <a:endParaRPr lang="zh-CN" altLang="en-US" sz="800" dirty="0"/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2876365" y="2256090"/>
            <a:ext cx="2533124" cy="762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5554766" y="2256090"/>
            <a:ext cx="1417531" cy="121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093289" y="2008261"/>
            <a:ext cx="1139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SLO policy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0734399" y="4370571"/>
            <a:ext cx="12388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Monitoring</a:t>
            </a:r>
            <a:endParaRPr lang="zh-CN" altLang="en-US" dirty="0"/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8339982" y="4714671"/>
            <a:ext cx="2728247" cy="1721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7981027" y="4739903"/>
            <a:ext cx="3087202" cy="169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2876365" y="4714671"/>
            <a:ext cx="8191864" cy="984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0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6056" y="204013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Transport Slice Topology and TS Endpoint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6056" y="1294216"/>
            <a:ext cx="10515600" cy="1293859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 </a:t>
            </a:r>
            <a:r>
              <a:rPr lang="en-US" altLang="zh-CN" sz="2700" dirty="0"/>
              <a:t>TS-EP is a logical identifier to identify </a:t>
            </a:r>
            <a:r>
              <a:rPr lang="en-US" altLang="zh-CN" sz="2700" dirty="0" smtClean="0"/>
              <a:t>the logical </a:t>
            </a:r>
            <a:r>
              <a:rPr lang="en-US" altLang="zh-CN" sz="2700" dirty="0"/>
              <a:t>access point of a Transport </a:t>
            </a:r>
            <a:r>
              <a:rPr lang="en-US" altLang="zh-CN" sz="2700" dirty="0" smtClean="0"/>
              <a:t>Slice, and there are three o</a:t>
            </a:r>
            <a:r>
              <a:rPr lang="en-US" altLang="zh-CN" dirty="0" smtClean="0"/>
              <a:t>ptions for different scenarios</a:t>
            </a:r>
          </a:p>
          <a:p>
            <a:r>
              <a:rPr lang="en-US" altLang="zh-CN" dirty="0" smtClean="0"/>
              <a:t>Per slice “</a:t>
            </a:r>
            <a:r>
              <a:rPr lang="en-US" altLang="zh-CN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-topology” </a:t>
            </a:r>
            <a:r>
              <a:rPr lang="en-US" altLang="zh-CN" b="1" dirty="0"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zh-CN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“ep-role” of TS-EP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98" y="3132514"/>
            <a:ext cx="4218570" cy="20766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324617" y="3078763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9" name="直接连接符 8"/>
          <p:cNvCxnSpPr>
            <a:stCxn id="7" idx="3"/>
          </p:cNvCxnSpPr>
          <p:nvPr/>
        </p:nvCxnSpPr>
        <p:spPr>
          <a:xfrm flipV="1">
            <a:off x="7064008" y="3327843"/>
            <a:ext cx="116560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229617" y="3078763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76813" y="3078762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26291" y="3844109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14" name="直接连接符 13"/>
          <p:cNvCxnSpPr>
            <a:stCxn id="13" idx="3"/>
          </p:cNvCxnSpPr>
          <p:nvPr/>
        </p:nvCxnSpPr>
        <p:spPr>
          <a:xfrm flipV="1">
            <a:off x="7065682" y="4093189"/>
            <a:ext cx="116560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231291" y="3844109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478487" y="3844108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36340" y="4627884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7065682" y="4882604"/>
            <a:ext cx="116560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8241340" y="4627884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488536" y="4627883"/>
            <a:ext cx="739391" cy="4981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768798" y="2814423"/>
            <a:ext cx="908226" cy="537613"/>
            <a:chOff x="6738586" y="5411659"/>
            <a:chExt cx="908226" cy="537613"/>
          </a:xfrm>
        </p:grpSpPr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6738586" y="5411659"/>
              <a:ext cx="908226" cy="537613"/>
            </a:xfrm>
            <a:custGeom>
              <a:avLst/>
              <a:gdLst/>
              <a:ahLst/>
              <a:cxnLst>
                <a:cxn ang="0">
                  <a:pos x="988" y="372"/>
                </a:cxn>
                <a:cxn ang="0">
                  <a:pos x="1538" y="0"/>
                </a:cxn>
                <a:cxn ang="0">
                  <a:pos x="2112" y="671"/>
                </a:cxn>
                <a:cxn ang="0">
                  <a:pos x="2331" y="880"/>
                </a:cxn>
                <a:cxn ang="0">
                  <a:pos x="2602" y="1207"/>
                </a:cxn>
                <a:cxn ang="0">
                  <a:pos x="2188" y="1541"/>
                </a:cxn>
                <a:cxn ang="0">
                  <a:pos x="362" y="1541"/>
                </a:cxn>
                <a:cxn ang="0">
                  <a:pos x="0" y="1113"/>
                </a:cxn>
                <a:cxn ang="0">
                  <a:pos x="477" y="675"/>
                </a:cxn>
                <a:cxn ang="0">
                  <a:pos x="595" y="368"/>
                </a:cxn>
                <a:cxn ang="0">
                  <a:pos x="988" y="372"/>
                </a:cxn>
              </a:cxnLst>
              <a:rect l="0" t="0" r="r" b="b"/>
              <a:pathLst>
                <a:path w="2602" h="1541">
                  <a:moveTo>
                    <a:pt x="988" y="372"/>
                  </a:moveTo>
                  <a:cubicBezTo>
                    <a:pt x="988" y="372"/>
                    <a:pt x="1009" y="0"/>
                    <a:pt x="1538" y="0"/>
                  </a:cubicBezTo>
                  <a:cubicBezTo>
                    <a:pt x="2066" y="0"/>
                    <a:pt x="2171" y="410"/>
                    <a:pt x="2112" y="671"/>
                  </a:cubicBezTo>
                  <a:cubicBezTo>
                    <a:pt x="2112" y="671"/>
                    <a:pt x="2362" y="650"/>
                    <a:pt x="2331" y="880"/>
                  </a:cubicBezTo>
                  <a:cubicBezTo>
                    <a:pt x="2331" y="880"/>
                    <a:pt x="2602" y="918"/>
                    <a:pt x="2602" y="1207"/>
                  </a:cubicBezTo>
                  <a:cubicBezTo>
                    <a:pt x="2602" y="1495"/>
                    <a:pt x="2352" y="1541"/>
                    <a:pt x="2188" y="1541"/>
                  </a:cubicBezTo>
                  <a:cubicBezTo>
                    <a:pt x="2025" y="1541"/>
                    <a:pt x="362" y="1541"/>
                    <a:pt x="362" y="1541"/>
                  </a:cubicBezTo>
                  <a:cubicBezTo>
                    <a:pt x="362" y="1541"/>
                    <a:pt x="0" y="1502"/>
                    <a:pt x="0" y="1113"/>
                  </a:cubicBezTo>
                  <a:cubicBezTo>
                    <a:pt x="0" y="723"/>
                    <a:pt x="310" y="675"/>
                    <a:pt x="477" y="675"/>
                  </a:cubicBezTo>
                  <a:cubicBezTo>
                    <a:pt x="477" y="675"/>
                    <a:pt x="421" y="480"/>
                    <a:pt x="595" y="368"/>
                  </a:cubicBezTo>
                  <a:cubicBezTo>
                    <a:pt x="769" y="257"/>
                    <a:pt x="988" y="372"/>
                    <a:pt x="988" y="37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4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 dirty="0">
                <a:latin typeface="Arial"/>
                <a:ea typeface="ＭＳ Ｐゴシック" pitchFamily="34" charset="-128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99001" y="5655899"/>
              <a:ext cx="7873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kern="0" dirty="0" smtClean="0">
                  <a:latin typeface="Arial"/>
                  <a:ea typeface="ＭＳ Ｐゴシック" pitchFamily="34" charset="-128"/>
                </a:rPr>
                <a:t>Transport</a:t>
              </a:r>
              <a:endParaRPr lang="zh-CN" altLang="en-US" sz="1050" dirty="0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023997" y="3043274"/>
            <a:ext cx="11256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solidFill>
                  <a:srgbClr val="C00000"/>
                </a:solidFill>
              </a:rPr>
              <a:t>Scenario#1: 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EP is an interface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 on Customer Site</a:t>
            </a:r>
            <a:endParaRPr lang="zh-CN" altLang="en-US" sz="1000" b="1" dirty="0">
              <a:solidFill>
                <a:srgbClr val="C0000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40828" y="3769997"/>
            <a:ext cx="10919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solidFill>
                  <a:srgbClr val="C00000"/>
                </a:solidFill>
              </a:rPr>
              <a:t>Scenario#2: 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EP is an interface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 on PE</a:t>
            </a:r>
            <a:endParaRPr lang="zh-CN" altLang="en-US" sz="1000" b="1" dirty="0">
              <a:solidFill>
                <a:srgbClr val="C0000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03743" y="4641472"/>
            <a:ext cx="11737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solidFill>
                  <a:srgbClr val="C00000"/>
                </a:solidFill>
              </a:rPr>
              <a:t>Scenario#3: 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EP is a logical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Interface at either </a:t>
            </a:r>
          </a:p>
          <a:p>
            <a:r>
              <a:rPr lang="en-US" altLang="zh-CN" sz="1000" b="1" dirty="0" smtClean="0">
                <a:solidFill>
                  <a:srgbClr val="C00000"/>
                </a:solidFill>
              </a:rPr>
              <a:t>or both</a:t>
            </a:r>
            <a:endParaRPr lang="zh-CN" altLang="en-US" sz="1000" b="1" dirty="0">
              <a:solidFill>
                <a:srgbClr val="C00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48010" y="2674438"/>
            <a:ext cx="6815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/>
              <a:t>Customer</a:t>
            </a:r>
          </a:p>
          <a:p>
            <a:pPr algn="ctr"/>
            <a:r>
              <a:rPr lang="en-US" altLang="zh-CN" sz="900" dirty="0"/>
              <a:t>Site</a:t>
            </a:r>
            <a:endParaRPr lang="zh-CN" altLang="en-US" sz="900" dirty="0"/>
          </a:p>
          <a:p>
            <a:endParaRPr lang="zh-CN" altLang="en-US" sz="900" dirty="0"/>
          </a:p>
        </p:txBody>
      </p:sp>
      <p:sp>
        <p:nvSpPr>
          <p:cNvPr id="29" name="矩形 28"/>
          <p:cNvSpPr/>
          <p:nvPr/>
        </p:nvSpPr>
        <p:spPr>
          <a:xfrm>
            <a:off x="7083243" y="3282581"/>
            <a:ext cx="106378" cy="12005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113410" y="4033159"/>
            <a:ext cx="106378" cy="12005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774028" y="4809028"/>
            <a:ext cx="106378" cy="12005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344339" y="4809028"/>
            <a:ext cx="106378" cy="12005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8204599" y="2674485"/>
            <a:ext cx="4388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/>
              <a:t>PE</a:t>
            </a:r>
            <a:endParaRPr lang="zh-CN" altLang="en-US" sz="1100" dirty="0"/>
          </a:p>
          <a:p>
            <a:endParaRPr lang="zh-CN" altLang="en-US" sz="1100" dirty="0"/>
          </a:p>
        </p:txBody>
      </p:sp>
      <p:grpSp>
        <p:nvGrpSpPr>
          <p:cNvPr id="35" name="组合 34"/>
          <p:cNvGrpSpPr/>
          <p:nvPr/>
        </p:nvGrpSpPr>
        <p:grpSpPr>
          <a:xfrm>
            <a:off x="8813403" y="3654462"/>
            <a:ext cx="908226" cy="537613"/>
            <a:chOff x="6738586" y="5411659"/>
            <a:chExt cx="908226" cy="537613"/>
          </a:xfrm>
        </p:grpSpPr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6738586" y="5411659"/>
              <a:ext cx="908226" cy="537613"/>
            </a:xfrm>
            <a:custGeom>
              <a:avLst/>
              <a:gdLst/>
              <a:ahLst/>
              <a:cxnLst>
                <a:cxn ang="0">
                  <a:pos x="988" y="372"/>
                </a:cxn>
                <a:cxn ang="0">
                  <a:pos x="1538" y="0"/>
                </a:cxn>
                <a:cxn ang="0">
                  <a:pos x="2112" y="671"/>
                </a:cxn>
                <a:cxn ang="0">
                  <a:pos x="2331" y="880"/>
                </a:cxn>
                <a:cxn ang="0">
                  <a:pos x="2602" y="1207"/>
                </a:cxn>
                <a:cxn ang="0">
                  <a:pos x="2188" y="1541"/>
                </a:cxn>
                <a:cxn ang="0">
                  <a:pos x="362" y="1541"/>
                </a:cxn>
                <a:cxn ang="0">
                  <a:pos x="0" y="1113"/>
                </a:cxn>
                <a:cxn ang="0">
                  <a:pos x="477" y="675"/>
                </a:cxn>
                <a:cxn ang="0">
                  <a:pos x="595" y="368"/>
                </a:cxn>
                <a:cxn ang="0">
                  <a:pos x="988" y="372"/>
                </a:cxn>
              </a:cxnLst>
              <a:rect l="0" t="0" r="r" b="b"/>
              <a:pathLst>
                <a:path w="2602" h="1541">
                  <a:moveTo>
                    <a:pt x="988" y="372"/>
                  </a:moveTo>
                  <a:cubicBezTo>
                    <a:pt x="988" y="372"/>
                    <a:pt x="1009" y="0"/>
                    <a:pt x="1538" y="0"/>
                  </a:cubicBezTo>
                  <a:cubicBezTo>
                    <a:pt x="2066" y="0"/>
                    <a:pt x="2171" y="410"/>
                    <a:pt x="2112" y="671"/>
                  </a:cubicBezTo>
                  <a:cubicBezTo>
                    <a:pt x="2112" y="671"/>
                    <a:pt x="2362" y="650"/>
                    <a:pt x="2331" y="880"/>
                  </a:cubicBezTo>
                  <a:cubicBezTo>
                    <a:pt x="2331" y="880"/>
                    <a:pt x="2602" y="918"/>
                    <a:pt x="2602" y="1207"/>
                  </a:cubicBezTo>
                  <a:cubicBezTo>
                    <a:pt x="2602" y="1495"/>
                    <a:pt x="2352" y="1541"/>
                    <a:pt x="2188" y="1541"/>
                  </a:cubicBezTo>
                  <a:cubicBezTo>
                    <a:pt x="2025" y="1541"/>
                    <a:pt x="362" y="1541"/>
                    <a:pt x="362" y="1541"/>
                  </a:cubicBezTo>
                  <a:cubicBezTo>
                    <a:pt x="362" y="1541"/>
                    <a:pt x="0" y="1502"/>
                    <a:pt x="0" y="1113"/>
                  </a:cubicBezTo>
                  <a:cubicBezTo>
                    <a:pt x="0" y="723"/>
                    <a:pt x="310" y="675"/>
                    <a:pt x="477" y="675"/>
                  </a:cubicBezTo>
                  <a:cubicBezTo>
                    <a:pt x="477" y="675"/>
                    <a:pt x="421" y="480"/>
                    <a:pt x="595" y="368"/>
                  </a:cubicBezTo>
                  <a:cubicBezTo>
                    <a:pt x="769" y="257"/>
                    <a:pt x="988" y="372"/>
                    <a:pt x="988" y="37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4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 dirty="0">
                <a:latin typeface="Arial"/>
                <a:ea typeface="ＭＳ Ｐゴシック" pitchFamily="34" charset="-128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799001" y="5655899"/>
              <a:ext cx="7873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kern="0" dirty="0" smtClean="0">
                  <a:latin typeface="Arial"/>
                  <a:ea typeface="ＭＳ Ｐゴシック" pitchFamily="34" charset="-128"/>
                </a:rPr>
                <a:t>Transport</a:t>
              </a:r>
              <a:endParaRPr lang="zh-CN" altLang="en-US" sz="1050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784297" y="4394733"/>
            <a:ext cx="908226" cy="537613"/>
            <a:chOff x="6738586" y="5411659"/>
            <a:chExt cx="908226" cy="537613"/>
          </a:xfrm>
        </p:grpSpPr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738586" y="5411659"/>
              <a:ext cx="908226" cy="537613"/>
            </a:xfrm>
            <a:custGeom>
              <a:avLst/>
              <a:gdLst/>
              <a:ahLst/>
              <a:cxnLst>
                <a:cxn ang="0">
                  <a:pos x="988" y="372"/>
                </a:cxn>
                <a:cxn ang="0">
                  <a:pos x="1538" y="0"/>
                </a:cxn>
                <a:cxn ang="0">
                  <a:pos x="2112" y="671"/>
                </a:cxn>
                <a:cxn ang="0">
                  <a:pos x="2331" y="880"/>
                </a:cxn>
                <a:cxn ang="0">
                  <a:pos x="2602" y="1207"/>
                </a:cxn>
                <a:cxn ang="0">
                  <a:pos x="2188" y="1541"/>
                </a:cxn>
                <a:cxn ang="0">
                  <a:pos x="362" y="1541"/>
                </a:cxn>
                <a:cxn ang="0">
                  <a:pos x="0" y="1113"/>
                </a:cxn>
                <a:cxn ang="0">
                  <a:pos x="477" y="675"/>
                </a:cxn>
                <a:cxn ang="0">
                  <a:pos x="595" y="368"/>
                </a:cxn>
                <a:cxn ang="0">
                  <a:pos x="988" y="372"/>
                </a:cxn>
              </a:cxnLst>
              <a:rect l="0" t="0" r="r" b="b"/>
              <a:pathLst>
                <a:path w="2602" h="1541">
                  <a:moveTo>
                    <a:pt x="988" y="372"/>
                  </a:moveTo>
                  <a:cubicBezTo>
                    <a:pt x="988" y="372"/>
                    <a:pt x="1009" y="0"/>
                    <a:pt x="1538" y="0"/>
                  </a:cubicBezTo>
                  <a:cubicBezTo>
                    <a:pt x="2066" y="0"/>
                    <a:pt x="2171" y="410"/>
                    <a:pt x="2112" y="671"/>
                  </a:cubicBezTo>
                  <a:cubicBezTo>
                    <a:pt x="2112" y="671"/>
                    <a:pt x="2362" y="650"/>
                    <a:pt x="2331" y="880"/>
                  </a:cubicBezTo>
                  <a:cubicBezTo>
                    <a:pt x="2331" y="880"/>
                    <a:pt x="2602" y="918"/>
                    <a:pt x="2602" y="1207"/>
                  </a:cubicBezTo>
                  <a:cubicBezTo>
                    <a:pt x="2602" y="1495"/>
                    <a:pt x="2352" y="1541"/>
                    <a:pt x="2188" y="1541"/>
                  </a:cubicBezTo>
                  <a:cubicBezTo>
                    <a:pt x="2025" y="1541"/>
                    <a:pt x="362" y="1541"/>
                    <a:pt x="362" y="1541"/>
                  </a:cubicBezTo>
                  <a:cubicBezTo>
                    <a:pt x="362" y="1541"/>
                    <a:pt x="0" y="1502"/>
                    <a:pt x="0" y="1113"/>
                  </a:cubicBezTo>
                  <a:cubicBezTo>
                    <a:pt x="0" y="723"/>
                    <a:pt x="310" y="675"/>
                    <a:pt x="477" y="675"/>
                  </a:cubicBezTo>
                  <a:cubicBezTo>
                    <a:pt x="477" y="675"/>
                    <a:pt x="421" y="480"/>
                    <a:pt x="595" y="368"/>
                  </a:cubicBezTo>
                  <a:cubicBezTo>
                    <a:pt x="769" y="257"/>
                    <a:pt x="988" y="372"/>
                    <a:pt x="988" y="37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45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 kern="0" dirty="0">
                <a:latin typeface="Arial"/>
                <a:ea typeface="ＭＳ Ｐゴシック" pitchFamily="34" charset="-128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799001" y="5655899"/>
              <a:ext cx="7873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kern="0" dirty="0" smtClean="0">
                  <a:latin typeface="Arial"/>
                  <a:ea typeface="ＭＳ Ｐゴシック" pitchFamily="34" charset="-128"/>
                </a:rPr>
                <a:t>Transport</a:t>
              </a:r>
              <a:endParaRPr lang="zh-CN" altLang="en-US" sz="1050" dirty="0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043875" y="3417644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" dirty="0" smtClean="0"/>
              <a:t>Port 2/2</a:t>
            </a:r>
          </a:p>
          <a:p>
            <a:r>
              <a:rPr lang="en-US" altLang="zh-CN" sz="500" dirty="0" smtClean="0"/>
              <a:t>170.1.1.1/29</a:t>
            </a:r>
            <a:endParaRPr lang="zh-CN" altLang="en-US" sz="500" dirty="0"/>
          </a:p>
        </p:txBody>
      </p:sp>
      <p:sp>
        <p:nvSpPr>
          <p:cNvPr id="46" name="文本框 45"/>
          <p:cNvSpPr txBox="1"/>
          <p:nvPr/>
        </p:nvSpPr>
        <p:spPr>
          <a:xfrm>
            <a:off x="7005927" y="2935283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00B050"/>
                </a:solidFill>
              </a:rPr>
              <a:t>EP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943331" y="3745899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00B050"/>
                </a:solidFill>
              </a:rPr>
              <a:t>EP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657138" y="4584911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00B050"/>
                </a:solidFill>
              </a:rPr>
              <a:t>EP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248234" y="4575658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00B050"/>
                </a:solidFill>
              </a:rPr>
              <a:t>EP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770207" y="3339156"/>
            <a:ext cx="397866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" dirty="0" smtClean="0"/>
              <a:t>Port 1/1</a:t>
            </a:r>
          </a:p>
        </p:txBody>
      </p:sp>
    </p:spTree>
    <p:extLst>
      <p:ext uri="{BB962C8B-B14F-4D97-AF65-F5344CB8AC3E}">
        <p14:creationId xmlns:p14="http://schemas.microsoft.com/office/powerpoint/2010/main" val="160918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0950" y="45151"/>
            <a:ext cx="10515600" cy="1325563"/>
          </a:xfrm>
        </p:spPr>
        <p:txBody>
          <a:bodyPr/>
          <a:lstStyle/>
          <a:p>
            <a:r>
              <a:rPr lang="en-US" altLang="zh-CN" dirty="0"/>
              <a:t>Transport slice SLO 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482" y="965077"/>
            <a:ext cx="10515600" cy="1305608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/>
              <a:t>Transport Slice SLO policy definition: </a:t>
            </a:r>
            <a:r>
              <a:rPr lang="en-US" altLang="zh-CN" dirty="0" smtClean="0"/>
              <a:t>we plan to reuse </a:t>
            </a:r>
            <a:r>
              <a:rPr lang="en-US" altLang="zh-CN" dirty="0"/>
              <a:t>the TE-Types grouping definition as much as </a:t>
            </a:r>
            <a:r>
              <a:rPr lang="en-US" altLang="zh-CN" dirty="0" smtClean="0"/>
              <a:t>possible</a:t>
            </a:r>
          </a:p>
          <a:p>
            <a:pPr lvl="1"/>
            <a:r>
              <a:rPr lang="en-US" altLang="zh-CN" sz="2500" dirty="0" smtClean="0"/>
              <a:t>This </a:t>
            </a:r>
            <a:r>
              <a:rPr lang="en-US" altLang="zh-CN" sz="2500" dirty="0"/>
              <a:t>is work in progress! </a:t>
            </a:r>
          </a:p>
          <a:p>
            <a:r>
              <a:rPr lang="en-US" altLang="zh-CN" dirty="0"/>
              <a:t>The simplest scenario is that the connections between any two endpoints in a slice meet the same SLO </a:t>
            </a:r>
            <a:r>
              <a:rPr lang="en-US" altLang="zh-CN" dirty="0" smtClean="0"/>
              <a:t>policy</a:t>
            </a:r>
            <a:r>
              <a:rPr lang="en-US" altLang="zh-CN" dirty="0"/>
              <a:t> </a:t>
            </a:r>
          </a:p>
          <a:p>
            <a:pPr lvl="1"/>
            <a:r>
              <a:rPr lang="en-US" altLang="zh-CN" dirty="0" smtClean="0"/>
              <a:t>all TS-members are part of a single TS-</a:t>
            </a:r>
            <a:r>
              <a:rPr lang="en-US" altLang="zh-CN" dirty="0" err="1" smtClean="0"/>
              <a:t>Slo</a:t>
            </a:r>
            <a:r>
              <a:rPr lang="en-US" altLang="zh-CN" dirty="0" smtClean="0"/>
              <a:t>-group! 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27482" y="2558541"/>
            <a:ext cx="5662127" cy="39703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Per TS, </a:t>
            </a:r>
            <a:r>
              <a:rPr lang="en-US" altLang="zh-CN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zh-CN" sz="1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-group</a:t>
            </a:r>
          </a:p>
          <a:p>
            <a:r>
              <a:rPr lang="en-US" altLang="zh-CN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altLang="zh-CN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zh-CN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slo</a:t>
            </a:r>
            <a:r>
              <a:rPr lang="en-US" altLang="zh-CN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-policy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isolation-type?      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altLang="zh-CN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bandwidth?           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te-types:te-bandwidth</a:t>
            </a:r>
            <a:endParaRPr lang="en-US" altLang="zh-CN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latency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one-way-latency?   uint32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two-way-latency?   uint32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jitter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one-way-jitter?   uint32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two-way-jitter?   uint32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loss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one-way-loss?   decimal64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two-way-loss?   decimal64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-metric-bounds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-metric-bound* [metric-type]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metric-type    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altLang="zh-CN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upper-bound?   uint64</a:t>
            </a:r>
          </a:p>
          <a:p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altLang="zh-CN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availability-type?   </a:t>
            </a:r>
            <a:r>
              <a:rPr lang="en-US" altLang="zh-CN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zh-CN" alt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1489" y="2530282"/>
            <a:ext cx="4912311" cy="15696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Per TS-Endpoint</a:t>
            </a:r>
          </a:p>
          <a:p>
            <a:r>
              <a:rPr lang="en-US" altLang="zh-CN" sz="1200" dirty="0" smtClean="0"/>
              <a:t> </a:t>
            </a:r>
            <a:r>
              <a:rPr lang="en-US" altLang="zh-CN" sz="1200" dirty="0"/>
              <a:t>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bandwidth-</a:t>
            </a:r>
            <a:r>
              <a:rPr lang="en-US" altLang="zh-CN" sz="1200" dirty="0" err="1"/>
              <a:t>slo</a:t>
            </a:r>
            <a:endParaRPr lang="en-US" altLang="zh-CN" sz="1200" dirty="0"/>
          </a:p>
          <a:p>
            <a:r>
              <a:rPr lang="en-US" altLang="zh-CN" sz="1200" dirty="0"/>
              <a:t>|  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incoming-bandwidth</a:t>
            </a:r>
          </a:p>
          <a:p>
            <a:r>
              <a:rPr lang="en-US" altLang="zh-CN" sz="1200" dirty="0"/>
              <a:t>|  |  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guaranteed-bandwidth?   </a:t>
            </a:r>
            <a:r>
              <a:rPr lang="en-US" altLang="zh-CN" sz="1200" dirty="0" err="1"/>
              <a:t>te-types:te-bandwidth</a:t>
            </a:r>
            <a:endParaRPr lang="en-US" altLang="zh-CN" sz="1200" dirty="0"/>
          </a:p>
          <a:p>
            <a:r>
              <a:rPr lang="en-US" altLang="zh-CN" sz="1200" dirty="0"/>
              <a:t>|  |  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max-bandwidth?          </a:t>
            </a:r>
            <a:r>
              <a:rPr lang="en-US" altLang="zh-CN" sz="1200" dirty="0" err="1"/>
              <a:t>te-types:te-bandwidth</a:t>
            </a:r>
            <a:endParaRPr lang="en-US" altLang="zh-CN" sz="1200" dirty="0"/>
          </a:p>
          <a:p>
            <a:r>
              <a:rPr lang="en-US" altLang="zh-CN" sz="1200" dirty="0"/>
              <a:t>|  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outgoing-bandwidth</a:t>
            </a:r>
          </a:p>
          <a:p>
            <a:r>
              <a:rPr lang="en-US" altLang="zh-CN" sz="1200" dirty="0"/>
              <a:t>|     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guaranteed-bandwidth?   </a:t>
            </a:r>
            <a:r>
              <a:rPr lang="en-US" altLang="zh-CN" sz="1200" dirty="0" err="1"/>
              <a:t>te-types:te-bandwidth</a:t>
            </a:r>
            <a:endParaRPr lang="en-US" altLang="zh-CN" sz="1200" dirty="0"/>
          </a:p>
          <a:p>
            <a:r>
              <a:rPr lang="en-US" altLang="zh-CN" sz="1200" dirty="0"/>
              <a:t>|     +--</a:t>
            </a:r>
            <a:r>
              <a:rPr lang="en-US" altLang="zh-CN" sz="1200" dirty="0" err="1"/>
              <a:t>rw</a:t>
            </a:r>
            <a:r>
              <a:rPr lang="en-US" altLang="zh-CN" sz="1200" dirty="0"/>
              <a:t> max-bandwidth?          </a:t>
            </a:r>
            <a:r>
              <a:rPr lang="en-US" altLang="zh-CN" sz="1200" dirty="0" err="1"/>
              <a:t>te-types:te-bandwidth</a:t>
            </a:r>
            <a:endParaRPr lang="en-US" altLang="zh-CN" sz="1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838" y="4315020"/>
            <a:ext cx="4218798" cy="2078916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6189609" y="5743852"/>
            <a:ext cx="1090081" cy="497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7359589" y="4099943"/>
            <a:ext cx="0" cy="978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9712171" y="4099943"/>
            <a:ext cx="0" cy="978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6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585" y="77397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Transport slice SLO 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8420" y="1162927"/>
            <a:ext cx="10515600" cy="2496593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/>
              <a:t>TS-Member: is a logical connection between any two </a:t>
            </a:r>
            <a:r>
              <a:rPr lang="en-US" altLang="zh-CN" dirty="0" smtClean="0"/>
              <a:t> TS </a:t>
            </a:r>
            <a:r>
              <a:rPr lang="en-US" altLang="zh-CN" dirty="0"/>
              <a:t>endpoints, point-to-point and unidirectional. </a:t>
            </a:r>
            <a:endParaRPr lang="en-US" altLang="zh-CN" dirty="0" smtClean="0"/>
          </a:p>
          <a:p>
            <a:r>
              <a:rPr lang="en-US" altLang="zh-CN" b="1" dirty="0" smtClean="0"/>
              <a:t>Different </a:t>
            </a:r>
            <a:r>
              <a:rPr lang="en-US" altLang="zh-CN" b="1" dirty="0"/>
              <a:t>SLOs for different </a:t>
            </a:r>
            <a:r>
              <a:rPr lang="en-US" altLang="zh-CN" b="1" dirty="0" smtClean="0"/>
              <a:t>parts of the </a:t>
            </a:r>
            <a:r>
              <a:rPr lang="en-US" altLang="zh-CN" b="1" dirty="0"/>
              <a:t>same slice</a:t>
            </a:r>
            <a:endParaRPr lang="en-US" altLang="zh-CN" b="1" dirty="0" smtClean="0"/>
          </a:p>
          <a:p>
            <a:pPr lvl="1"/>
            <a:r>
              <a:rPr lang="en-US" altLang="zh-CN" b="1" dirty="0" smtClean="0"/>
              <a:t>“</a:t>
            </a:r>
            <a:r>
              <a:rPr lang="en-US" altLang="zh-CN" b="1" dirty="0" err="1" smtClean="0"/>
              <a:t>ts</a:t>
            </a:r>
            <a:r>
              <a:rPr lang="en-US" altLang="zh-CN" b="1" dirty="0" smtClean="0"/>
              <a:t>-</a:t>
            </a:r>
            <a:r>
              <a:rPr lang="en-US" altLang="zh-CN" b="1" dirty="0" err="1" smtClean="0"/>
              <a:t>slo</a:t>
            </a:r>
            <a:r>
              <a:rPr lang="en-US" altLang="zh-CN" b="1" dirty="0" smtClean="0"/>
              <a:t>-group”</a:t>
            </a:r>
            <a:r>
              <a:rPr lang="en-US" altLang="zh-CN" dirty="0" smtClean="0"/>
              <a:t> define </a:t>
            </a:r>
            <a:r>
              <a:rPr lang="en-US" altLang="zh-CN" dirty="0"/>
              <a:t>a set of </a:t>
            </a:r>
            <a:r>
              <a:rPr lang="en-US" altLang="zh-CN" dirty="0" err="1"/>
              <a:t>ts</a:t>
            </a:r>
            <a:r>
              <a:rPr lang="en-US" altLang="zh-CN" dirty="0"/>
              <a:t>-member that </a:t>
            </a:r>
            <a:r>
              <a:rPr lang="en-US" altLang="zh-CN" dirty="0" smtClean="0"/>
              <a:t>meet the </a:t>
            </a:r>
            <a:r>
              <a:rPr lang="en-US" altLang="zh-CN" dirty="0"/>
              <a:t>same </a:t>
            </a:r>
            <a:r>
              <a:rPr lang="en-US" altLang="zh-CN" dirty="0" smtClean="0"/>
              <a:t>TS SLO </a:t>
            </a:r>
          </a:p>
          <a:p>
            <a:pPr lvl="1"/>
            <a:r>
              <a:rPr lang="en-US" altLang="zh-CN" dirty="0" smtClean="0"/>
              <a:t>Some scenarios in NS DT discussion:</a:t>
            </a:r>
          </a:p>
          <a:p>
            <a:pPr lvl="2"/>
            <a:r>
              <a:rPr lang="en-US" altLang="zh-CN" dirty="0" smtClean="0"/>
              <a:t>Different </a:t>
            </a:r>
            <a:r>
              <a:rPr lang="en-US" altLang="zh-CN" dirty="0"/>
              <a:t>bandwidth guarantee of “connection of </a:t>
            </a:r>
            <a:r>
              <a:rPr lang="en-US" altLang="zh-CN" dirty="0" err="1"/>
              <a:t>gNBs</a:t>
            </a:r>
            <a:r>
              <a:rPr lang="en-US" altLang="zh-CN" dirty="0"/>
              <a:t> to UPF with co-located content server ” 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Different </a:t>
            </a:r>
            <a:r>
              <a:rPr lang="en-US" altLang="zh-CN" dirty="0"/>
              <a:t>Latency in each constituent part “some connections of </a:t>
            </a:r>
            <a:r>
              <a:rPr lang="en-US" altLang="zh-CN" dirty="0" err="1"/>
              <a:t>gNBs</a:t>
            </a:r>
            <a:r>
              <a:rPr lang="en-US" altLang="zh-CN" dirty="0"/>
              <a:t> to UPF with co-located content server, and some connections  of </a:t>
            </a:r>
            <a:r>
              <a:rPr lang="en-US" altLang="zh-CN" dirty="0" err="1"/>
              <a:t>gNBs</a:t>
            </a:r>
            <a:r>
              <a:rPr lang="en-US" altLang="zh-CN" dirty="0"/>
              <a:t> to  UPF with VR/AR system </a:t>
            </a:r>
            <a:r>
              <a:rPr lang="en-US" altLang="zh-CN" dirty="0" smtClean="0"/>
              <a:t>”</a:t>
            </a:r>
          </a:p>
          <a:p>
            <a:pPr lvl="2"/>
            <a:r>
              <a:rPr lang="en-US" altLang="zh-CN" dirty="0" smtClean="0"/>
              <a:t>Network </a:t>
            </a:r>
            <a:r>
              <a:rPr lang="en-US" altLang="zh-CN" dirty="0"/>
              <a:t>sharing: on-fly change requests to some connections to a new SLO 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44" name="组合 43"/>
          <p:cNvGrpSpPr/>
          <p:nvPr/>
        </p:nvGrpSpPr>
        <p:grpSpPr>
          <a:xfrm>
            <a:off x="5916755" y="3888090"/>
            <a:ext cx="6084094" cy="2129927"/>
            <a:chOff x="4536031" y="3829527"/>
            <a:chExt cx="6084094" cy="2129927"/>
          </a:xfrm>
        </p:grpSpPr>
        <p:grpSp>
          <p:nvGrpSpPr>
            <p:cNvPr id="5" name="组合 4"/>
            <p:cNvGrpSpPr/>
            <p:nvPr/>
          </p:nvGrpSpPr>
          <p:grpSpPr>
            <a:xfrm>
              <a:off x="4536031" y="3829527"/>
              <a:ext cx="6084094" cy="2129927"/>
              <a:chOff x="2544051" y="4606262"/>
              <a:chExt cx="6084094" cy="2129927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2591818" y="4606262"/>
                <a:ext cx="443883" cy="523071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4945685" y="5550877"/>
                <a:ext cx="764931" cy="4191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555022" y="5547947"/>
                <a:ext cx="764931" cy="4191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4945687" y="4686301"/>
                <a:ext cx="764931" cy="4191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555023" y="4683370"/>
                <a:ext cx="764931" cy="4191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7652199" y="5093679"/>
                <a:ext cx="975946" cy="44547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lt1"/>
                    </a:solidFill>
                  </a:rPr>
                  <a:t>CN</a:t>
                </a:r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563522" y="4957397"/>
                <a:ext cx="482824" cy="452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914478">
                  <a:lnSpc>
                    <a:spcPts val="3440"/>
                  </a:lnSpc>
                </a:pPr>
                <a:r>
                  <a:rPr lang="en-US" altLang="zh-CN" sz="1100" dirty="0" smtClean="0">
                    <a:solidFill>
                      <a:srgbClr val="1D1D1A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AN1</a:t>
                </a:r>
                <a:endParaRPr lang="zh-CN" altLang="en-US" sz="1100" dirty="0" smtClean="0">
                  <a:solidFill>
                    <a:srgbClr val="1D1D1A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544051" y="5898303"/>
                <a:ext cx="482824" cy="452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914478">
                  <a:lnSpc>
                    <a:spcPts val="3440"/>
                  </a:lnSpc>
                </a:pPr>
                <a:r>
                  <a:rPr lang="en-US" altLang="zh-CN" sz="1100" dirty="0" smtClean="0">
                    <a:solidFill>
                      <a:srgbClr val="1D1D1A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AN2</a:t>
                </a:r>
                <a:endParaRPr lang="zh-CN" altLang="en-US" sz="1100" dirty="0" smtClean="0">
                  <a:solidFill>
                    <a:srgbClr val="1D1D1A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</p:txBody>
          </p:sp>
          <p:cxnSp>
            <p:nvCxnSpPr>
              <p:cNvPr id="14" name="直接连接符 13"/>
              <p:cNvCxnSpPr>
                <a:endCxn id="10" idx="1"/>
              </p:cNvCxnSpPr>
              <p:nvPr/>
            </p:nvCxnSpPr>
            <p:spPr>
              <a:xfrm flipV="1">
                <a:off x="2934527" y="4892920"/>
                <a:ext cx="620496" cy="2278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V="1">
                <a:off x="2934527" y="5724445"/>
                <a:ext cx="620496" cy="2278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直接连接符 15"/>
              <p:cNvCxnSpPr>
                <a:stCxn id="10" idx="3"/>
                <a:endCxn id="9" idx="1"/>
              </p:cNvCxnSpPr>
              <p:nvPr/>
            </p:nvCxnSpPr>
            <p:spPr>
              <a:xfrm>
                <a:off x="4319954" y="4892920"/>
                <a:ext cx="625733" cy="2931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7" name="直接连接符 16"/>
              <p:cNvCxnSpPr>
                <a:stCxn id="10" idx="2"/>
                <a:endCxn id="8" idx="0"/>
              </p:cNvCxnSpPr>
              <p:nvPr/>
            </p:nvCxnSpPr>
            <p:spPr>
              <a:xfrm flipH="1">
                <a:off x="3937488" y="5102470"/>
                <a:ext cx="1" cy="445477"/>
              </a:xfrm>
              <a:prstGeom prst="line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8" name="直接连接符 17"/>
              <p:cNvCxnSpPr>
                <a:stCxn id="8" idx="3"/>
                <a:endCxn id="7" idx="1"/>
              </p:cNvCxnSpPr>
              <p:nvPr/>
            </p:nvCxnSpPr>
            <p:spPr>
              <a:xfrm>
                <a:off x="4319953" y="5757497"/>
                <a:ext cx="625732" cy="2930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直接连接符 18"/>
              <p:cNvCxnSpPr>
                <a:stCxn id="9" idx="2"/>
                <a:endCxn id="7" idx="0"/>
              </p:cNvCxnSpPr>
              <p:nvPr/>
            </p:nvCxnSpPr>
            <p:spPr>
              <a:xfrm flipH="1">
                <a:off x="5328151" y="5105401"/>
                <a:ext cx="2" cy="445476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0" name="直接连接符 19"/>
              <p:cNvCxnSpPr>
                <a:stCxn id="32" idx="3"/>
                <a:endCxn id="11" idx="2"/>
              </p:cNvCxnSpPr>
              <p:nvPr/>
            </p:nvCxnSpPr>
            <p:spPr>
              <a:xfrm>
                <a:off x="7034870" y="4897330"/>
                <a:ext cx="617329" cy="419087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1" name="直接连接符 20"/>
              <p:cNvCxnSpPr>
                <a:stCxn id="11" idx="2"/>
                <a:endCxn id="31" idx="3"/>
              </p:cNvCxnSpPr>
              <p:nvPr/>
            </p:nvCxnSpPr>
            <p:spPr>
              <a:xfrm flipH="1">
                <a:off x="7034868" y="5316417"/>
                <a:ext cx="617331" cy="445489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等腰三角形 21"/>
              <p:cNvSpPr/>
              <p:nvPr/>
            </p:nvSpPr>
            <p:spPr>
              <a:xfrm>
                <a:off x="2582992" y="5462909"/>
                <a:ext cx="443883" cy="523071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3724380" y="4752448"/>
                <a:ext cx="56297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TN1-1</a:t>
                </a:r>
                <a:endParaRPr lang="zh-CN" altLang="en-US" sz="1200" dirty="0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760161" y="5622169"/>
                <a:ext cx="56297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TN1-2</a:t>
                </a:r>
                <a:endParaRPr lang="zh-CN" altLang="en-US" sz="1200" dirty="0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5078440" y="4761509"/>
                <a:ext cx="56297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TN1-3</a:t>
                </a:r>
                <a:endParaRPr lang="zh-CN" altLang="en-US" sz="1200" dirty="0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5078440" y="5621927"/>
                <a:ext cx="56297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TN1-4</a:t>
                </a:r>
                <a:endParaRPr lang="zh-CN" altLang="en-US" sz="1200" dirty="0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7923268" y="5186750"/>
                <a:ext cx="444352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CN1</a:t>
                </a:r>
                <a:endParaRPr lang="zh-CN" altLang="en-US" sz="1200" dirty="0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096048" y="6374951"/>
                <a:ext cx="444352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CN2</a:t>
                </a:r>
                <a:endParaRPr lang="zh-CN" altLang="en-US" sz="1200" dirty="0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869439" y="6290713"/>
                <a:ext cx="809934" cy="44547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294944" y="5959355"/>
                <a:ext cx="1" cy="331358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1" name="矩形 30"/>
              <p:cNvSpPr/>
              <p:nvPr/>
            </p:nvSpPr>
            <p:spPr>
              <a:xfrm>
                <a:off x="6269937" y="5552356"/>
                <a:ext cx="764931" cy="4191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269939" y="4687780"/>
                <a:ext cx="764931" cy="4191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33" name="直接连接符 32"/>
              <p:cNvCxnSpPr>
                <a:stCxn id="32" idx="2"/>
                <a:endCxn id="31" idx="0"/>
              </p:cNvCxnSpPr>
              <p:nvPr/>
            </p:nvCxnSpPr>
            <p:spPr>
              <a:xfrm flipH="1">
                <a:off x="6652403" y="5106880"/>
                <a:ext cx="2" cy="445476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文本框 33"/>
              <p:cNvSpPr txBox="1"/>
              <p:nvPr/>
            </p:nvSpPr>
            <p:spPr>
              <a:xfrm>
                <a:off x="6402692" y="4762988"/>
                <a:ext cx="56297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TN1-3</a:t>
                </a:r>
                <a:endParaRPr lang="zh-CN" altLang="en-US" sz="1200" dirty="0"/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402692" y="5623406"/>
                <a:ext cx="56297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 smtClean="0"/>
                  <a:t>TN1-4</a:t>
                </a:r>
                <a:endParaRPr lang="zh-CN" altLang="en-US" sz="1200" dirty="0"/>
              </a:p>
            </p:txBody>
          </p:sp>
          <p:cxnSp>
            <p:nvCxnSpPr>
              <p:cNvPr id="36" name="直接连接符 35"/>
              <p:cNvCxnSpPr>
                <a:stCxn id="9" idx="3"/>
                <a:endCxn id="32" idx="1"/>
              </p:cNvCxnSpPr>
              <p:nvPr/>
            </p:nvCxnSpPr>
            <p:spPr>
              <a:xfrm>
                <a:off x="5710618" y="4895851"/>
                <a:ext cx="559321" cy="1479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7" name="直接连接符 36"/>
              <p:cNvCxnSpPr>
                <a:stCxn id="7" idx="3"/>
              </p:cNvCxnSpPr>
              <p:nvPr/>
            </p:nvCxnSpPr>
            <p:spPr>
              <a:xfrm>
                <a:off x="5710616" y="5760427"/>
                <a:ext cx="563222" cy="0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38" name="任意多边形 37"/>
            <p:cNvSpPr/>
            <p:nvPr/>
          </p:nvSpPr>
          <p:spPr>
            <a:xfrm>
              <a:off x="4811700" y="4128117"/>
              <a:ext cx="4944863" cy="399495"/>
            </a:xfrm>
            <a:custGeom>
              <a:avLst/>
              <a:gdLst>
                <a:gd name="connsiteX0" fmla="*/ 0 w 4944863"/>
                <a:gd name="connsiteY0" fmla="*/ 0 h 399495"/>
                <a:gd name="connsiteX1" fmla="*/ 630315 w 4944863"/>
                <a:gd name="connsiteY1" fmla="*/ 71021 h 399495"/>
                <a:gd name="connsiteX2" fmla="*/ 2583402 w 4944863"/>
                <a:gd name="connsiteY2" fmla="*/ 53266 h 399495"/>
                <a:gd name="connsiteX3" fmla="*/ 3923930 w 4944863"/>
                <a:gd name="connsiteY3" fmla="*/ 35510 h 399495"/>
                <a:gd name="connsiteX4" fmla="*/ 4944863 w 4944863"/>
                <a:gd name="connsiteY4" fmla="*/ 399495 h 39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44863" h="399495">
                  <a:moveTo>
                    <a:pt x="0" y="0"/>
                  </a:moveTo>
                  <a:cubicBezTo>
                    <a:pt x="99874" y="31071"/>
                    <a:pt x="199748" y="62143"/>
                    <a:pt x="630315" y="71021"/>
                  </a:cubicBezTo>
                  <a:cubicBezTo>
                    <a:pt x="1060882" y="79899"/>
                    <a:pt x="2583402" y="53266"/>
                    <a:pt x="2583402" y="53266"/>
                  </a:cubicBezTo>
                  <a:cubicBezTo>
                    <a:pt x="3132338" y="47348"/>
                    <a:pt x="3530353" y="-22195"/>
                    <a:pt x="3923930" y="35510"/>
                  </a:cubicBezTo>
                  <a:cubicBezTo>
                    <a:pt x="4317507" y="93215"/>
                    <a:pt x="4938945" y="389138"/>
                    <a:pt x="4944863" y="399495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793945" y="4554245"/>
              <a:ext cx="4909351" cy="435006"/>
            </a:xfrm>
            <a:custGeom>
              <a:avLst/>
              <a:gdLst>
                <a:gd name="connsiteX0" fmla="*/ 0 w 4909351"/>
                <a:gd name="connsiteY0" fmla="*/ 435006 h 435006"/>
                <a:gd name="connsiteX1" fmla="*/ 852256 w 4909351"/>
                <a:gd name="connsiteY1" fmla="*/ 417250 h 435006"/>
                <a:gd name="connsiteX2" fmla="*/ 2201662 w 4909351"/>
                <a:gd name="connsiteY2" fmla="*/ 399495 h 435006"/>
                <a:gd name="connsiteX3" fmla="*/ 3480047 w 4909351"/>
                <a:gd name="connsiteY3" fmla="*/ 417250 h 435006"/>
                <a:gd name="connsiteX4" fmla="*/ 4350058 w 4909351"/>
                <a:gd name="connsiteY4" fmla="*/ 381740 h 435006"/>
                <a:gd name="connsiteX5" fmla="*/ 4909351 w 4909351"/>
                <a:gd name="connsiteY5" fmla="*/ 0 h 43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09351" h="435006">
                  <a:moveTo>
                    <a:pt x="0" y="435006"/>
                  </a:moveTo>
                  <a:lnTo>
                    <a:pt x="852256" y="417250"/>
                  </a:lnTo>
                  <a:lnTo>
                    <a:pt x="2201662" y="399495"/>
                  </a:lnTo>
                  <a:cubicBezTo>
                    <a:pt x="2639627" y="399495"/>
                    <a:pt x="3121981" y="420209"/>
                    <a:pt x="3480047" y="417250"/>
                  </a:cubicBezTo>
                  <a:cubicBezTo>
                    <a:pt x="3838113" y="414291"/>
                    <a:pt x="4111841" y="451282"/>
                    <a:pt x="4350058" y="381740"/>
                  </a:cubicBezTo>
                  <a:cubicBezTo>
                    <a:pt x="4588275" y="312198"/>
                    <a:pt x="4810217" y="51786"/>
                    <a:pt x="4909351" y="0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811700" y="5029172"/>
              <a:ext cx="2583402" cy="723558"/>
            </a:xfrm>
            <a:custGeom>
              <a:avLst/>
              <a:gdLst>
                <a:gd name="connsiteX0" fmla="*/ 0 w 2583402"/>
                <a:gd name="connsiteY0" fmla="*/ 75488 h 723558"/>
                <a:gd name="connsiteX1" fmla="*/ 1233996 w 2583402"/>
                <a:gd name="connsiteY1" fmla="*/ 13345 h 723558"/>
                <a:gd name="connsiteX2" fmla="*/ 2334828 w 2583402"/>
                <a:gd name="connsiteY2" fmla="*/ 75488 h 723558"/>
                <a:gd name="connsiteX3" fmla="*/ 2583402 w 2583402"/>
                <a:gd name="connsiteY3" fmla="*/ 723558 h 723558"/>
                <a:gd name="connsiteX4" fmla="*/ 2583402 w 2583402"/>
                <a:gd name="connsiteY4" fmla="*/ 723558 h 723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402" h="723558">
                  <a:moveTo>
                    <a:pt x="0" y="75488"/>
                  </a:moveTo>
                  <a:cubicBezTo>
                    <a:pt x="422429" y="44416"/>
                    <a:pt x="844858" y="13345"/>
                    <a:pt x="1233996" y="13345"/>
                  </a:cubicBezTo>
                  <a:cubicBezTo>
                    <a:pt x="1623134" y="13345"/>
                    <a:pt x="2109927" y="-42881"/>
                    <a:pt x="2334828" y="75488"/>
                  </a:cubicBezTo>
                  <a:cubicBezTo>
                    <a:pt x="2559729" y="193857"/>
                    <a:pt x="2583402" y="723558"/>
                    <a:pt x="2583402" y="723558"/>
                  </a:cubicBezTo>
                  <a:lnTo>
                    <a:pt x="2583402" y="723558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793945" y="4047889"/>
              <a:ext cx="2674103" cy="1678208"/>
            </a:xfrm>
            <a:custGeom>
              <a:avLst/>
              <a:gdLst>
                <a:gd name="connsiteX0" fmla="*/ 0 w 2674103"/>
                <a:gd name="connsiteY0" fmla="*/ 115738 h 1678208"/>
                <a:gd name="connsiteX1" fmla="*/ 1189608 w 2674103"/>
                <a:gd name="connsiteY1" fmla="*/ 115738 h 1678208"/>
                <a:gd name="connsiteX2" fmla="*/ 2512381 w 2674103"/>
                <a:gd name="connsiteY2" fmla="*/ 115738 h 1678208"/>
                <a:gd name="connsiteX3" fmla="*/ 2672179 w 2674103"/>
                <a:gd name="connsiteY3" fmla="*/ 1678208 h 1678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4103" h="1678208">
                  <a:moveTo>
                    <a:pt x="0" y="115738"/>
                  </a:moveTo>
                  <a:lnTo>
                    <a:pt x="1189608" y="115738"/>
                  </a:lnTo>
                  <a:cubicBezTo>
                    <a:pt x="1608338" y="115738"/>
                    <a:pt x="2265286" y="-144674"/>
                    <a:pt x="2512381" y="115738"/>
                  </a:cubicBezTo>
                  <a:cubicBezTo>
                    <a:pt x="2759476" y="376150"/>
                    <a:pt x="2641107" y="1413358"/>
                    <a:pt x="2672179" y="1678208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749557" y="4084386"/>
              <a:ext cx="1545049" cy="1121261"/>
            </a:xfrm>
            <a:custGeom>
              <a:avLst/>
              <a:gdLst>
                <a:gd name="connsiteX0" fmla="*/ 44388 w 1545049"/>
                <a:gd name="connsiteY0" fmla="*/ 8220 h 1121261"/>
                <a:gd name="connsiteX1" fmla="*/ 941033 w 1545049"/>
                <a:gd name="connsiteY1" fmla="*/ 61486 h 1121261"/>
                <a:gd name="connsiteX2" fmla="*/ 1509204 w 1545049"/>
                <a:gd name="connsiteY2" fmla="*/ 70364 h 1121261"/>
                <a:gd name="connsiteX3" fmla="*/ 1322773 w 1545049"/>
                <a:gd name="connsiteY3" fmla="*/ 1011397 h 1121261"/>
                <a:gd name="connsiteX4" fmla="*/ 0 w 1545049"/>
                <a:gd name="connsiteY4" fmla="*/ 1064663 h 1121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5049" h="1121261">
                  <a:moveTo>
                    <a:pt x="44388" y="8220"/>
                  </a:moveTo>
                  <a:lnTo>
                    <a:pt x="941033" y="61486"/>
                  </a:lnTo>
                  <a:cubicBezTo>
                    <a:pt x="1185169" y="71843"/>
                    <a:pt x="1445581" y="-87954"/>
                    <a:pt x="1509204" y="70364"/>
                  </a:cubicBezTo>
                  <a:cubicBezTo>
                    <a:pt x="1572827" y="228682"/>
                    <a:pt x="1574307" y="845681"/>
                    <a:pt x="1322773" y="1011397"/>
                  </a:cubicBezTo>
                  <a:cubicBezTo>
                    <a:pt x="1071239" y="1177113"/>
                    <a:pt x="535619" y="1120888"/>
                    <a:pt x="0" y="1064663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" y="3748942"/>
            <a:ext cx="5507783" cy="2711437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4357732" y="5792182"/>
            <a:ext cx="3554733" cy="938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 TS-SLO-Group </a:t>
            </a:r>
            <a:r>
              <a:rPr lang="en-US" altLang="zh-CN" sz="1100" dirty="0">
                <a:solidFill>
                  <a:srgbClr val="C00000"/>
                </a:solidFill>
              </a:rPr>
              <a:t>Red</a:t>
            </a:r>
            <a:r>
              <a:rPr lang="en-US" altLang="zh-CN" sz="1100" dirty="0"/>
              <a:t>                  </a:t>
            </a:r>
            <a:r>
              <a:rPr lang="en-US" altLang="zh-CN" sz="1100" dirty="0" smtClean="0"/>
              <a:t>            TS-SLO-Group </a:t>
            </a:r>
            <a:r>
              <a:rPr lang="en-US" altLang="zh-CN" sz="1100" b="1" dirty="0" smtClean="0">
                <a:solidFill>
                  <a:schemeClr val="accent1"/>
                </a:solidFill>
              </a:rPr>
              <a:t>Blue</a:t>
            </a:r>
          </a:p>
          <a:p>
            <a:r>
              <a:rPr lang="en-US" altLang="zh-CN" sz="1100" dirty="0" smtClean="0"/>
              <a:t>TS-Member 2      EP1-EP3          TS-Member 1      EP1-EP2</a:t>
            </a:r>
          </a:p>
          <a:p>
            <a:r>
              <a:rPr lang="en-US" altLang="zh-CN" sz="1100" dirty="0" smtClean="0"/>
              <a:t>TS-Member </a:t>
            </a:r>
            <a:r>
              <a:rPr lang="en-US" altLang="zh-CN" sz="1100" dirty="0"/>
              <a:t>3      </a:t>
            </a:r>
            <a:r>
              <a:rPr lang="en-US" altLang="zh-CN" sz="1100" dirty="0" smtClean="0"/>
              <a:t>EP1-EP4</a:t>
            </a:r>
          </a:p>
          <a:p>
            <a:r>
              <a:rPr lang="en-US" altLang="zh-CN" sz="1100" dirty="0" smtClean="0"/>
              <a:t>TS-Member </a:t>
            </a:r>
            <a:r>
              <a:rPr lang="en-US" altLang="zh-CN" sz="1100" dirty="0"/>
              <a:t>4      EP2-EP3</a:t>
            </a:r>
          </a:p>
          <a:p>
            <a:r>
              <a:rPr lang="en-US" altLang="zh-CN" sz="1100" dirty="0" smtClean="0"/>
              <a:t>TS-Member </a:t>
            </a:r>
            <a:r>
              <a:rPr lang="en-US" altLang="zh-CN" sz="1100" dirty="0"/>
              <a:t>5      EP2-EP4</a:t>
            </a:r>
            <a:endParaRPr lang="zh-CN" altLang="en-US" sz="1100" dirty="0"/>
          </a:p>
        </p:txBody>
      </p:sp>
      <p:sp>
        <p:nvSpPr>
          <p:cNvPr id="48" name="任意多边形 47"/>
          <p:cNvSpPr/>
          <p:nvPr/>
        </p:nvSpPr>
        <p:spPr>
          <a:xfrm>
            <a:off x="1255305" y="4282054"/>
            <a:ext cx="817398" cy="836463"/>
          </a:xfrm>
          <a:custGeom>
            <a:avLst/>
            <a:gdLst>
              <a:gd name="connsiteX0" fmla="*/ 85458 w 817398"/>
              <a:gd name="connsiteY0" fmla="*/ 50250 h 836463"/>
              <a:gd name="connsiteX1" fmla="*/ 555476 w 817398"/>
              <a:gd name="connsiteY1" fmla="*/ 41704 h 836463"/>
              <a:gd name="connsiteX2" fmla="*/ 794759 w 817398"/>
              <a:gd name="connsiteY2" fmla="*/ 503177 h 836463"/>
              <a:gd name="connsiteX3" fmla="*/ 0 w 817398"/>
              <a:gd name="connsiteY3" fmla="*/ 836463 h 83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7398" h="836463">
                <a:moveTo>
                  <a:pt x="85458" y="50250"/>
                </a:moveTo>
                <a:cubicBezTo>
                  <a:pt x="261358" y="8233"/>
                  <a:pt x="437259" y="-33784"/>
                  <a:pt x="555476" y="41704"/>
                </a:cubicBezTo>
                <a:cubicBezTo>
                  <a:pt x="673693" y="117192"/>
                  <a:pt x="887338" y="370717"/>
                  <a:pt x="794759" y="503177"/>
                </a:cubicBezTo>
                <a:cubicBezTo>
                  <a:pt x="702180" y="635637"/>
                  <a:pt x="0" y="836463"/>
                  <a:pt x="0" y="836463"/>
                </a:cubicBezTo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64748" y="4241010"/>
            <a:ext cx="4025069" cy="863651"/>
          </a:xfrm>
          <a:custGeom>
            <a:avLst/>
            <a:gdLst>
              <a:gd name="connsiteX0" fmla="*/ 0 w 4025069"/>
              <a:gd name="connsiteY0" fmla="*/ 5836 h 863651"/>
              <a:gd name="connsiteX1" fmla="*/ 1931349 w 4025069"/>
              <a:gd name="connsiteY1" fmla="*/ 116931 h 863651"/>
              <a:gd name="connsiteX2" fmla="*/ 3478138 w 4025069"/>
              <a:gd name="connsiteY2" fmla="*/ 800595 h 863651"/>
              <a:gd name="connsiteX3" fmla="*/ 4025069 w 4025069"/>
              <a:gd name="connsiteY3" fmla="*/ 792049 h 863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069" h="863651">
                <a:moveTo>
                  <a:pt x="0" y="5836"/>
                </a:moveTo>
                <a:cubicBezTo>
                  <a:pt x="675829" y="-4847"/>
                  <a:pt x="1351659" y="-15529"/>
                  <a:pt x="1931349" y="116931"/>
                </a:cubicBezTo>
                <a:cubicBezTo>
                  <a:pt x="2511039" y="249391"/>
                  <a:pt x="3129185" y="688075"/>
                  <a:pt x="3478138" y="800595"/>
                </a:cubicBezTo>
                <a:cubicBezTo>
                  <a:pt x="3827091" y="913115"/>
                  <a:pt x="3926080" y="852582"/>
                  <a:pt x="4025069" y="792049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930565" y="4033201"/>
            <a:ext cx="4007977" cy="256374"/>
          </a:xfrm>
          <a:custGeom>
            <a:avLst/>
            <a:gdLst>
              <a:gd name="connsiteX0" fmla="*/ 0 w 4007977"/>
              <a:gd name="connsiteY0" fmla="*/ 0 h 256374"/>
              <a:gd name="connsiteX1" fmla="*/ 1213502 w 4007977"/>
              <a:gd name="connsiteY1" fmla="*/ 213645 h 256374"/>
              <a:gd name="connsiteX2" fmla="*/ 3247401 w 4007977"/>
              <a:gd name="connsiteY2" fmla="*/ 230737 h 256374"/>
              <a:gd name="connsiteX3" fmla="*/ 4007977 w 4007977"/>
              <a:gd name="connsiteY3" fmla="*/ 256374 h 256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7977" h="256374">
                <a:moveTo>
                  <a:pt x="0" y="0"/>
                </a:moveTo>
                <a:cubicBezTo>
                  <a:pt x="336134" y="87594"/>
                  <a:pt x="672269" y="175189"/>
                  <a:pt x="1213502" y="213645"/>
                </a:cubicBezTo>
                <a:cubicBezTo>
                  <a:pt x="1754735" y="252101"/>
                  <a:pt x="2781655" y="223616"/>
                  <a:pt x="3247401" y="230737"/>
                </a:cubicBezTo>
                <a:cubicBezTo>
                  <a:pt x="3713147" y="237858"/>
                  <a:pt x="3860562" y="247116"/>
                  <a:pt x="4007977" y="256374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44209" y="4230660"/>
            <a:ext cx="3691784" cy="896403"/>
          </a:xfrm>
          <a:custGeom>
            <a:avLst/>
            <a:gdLst>
              <a:gd name="connsiteX0" fmla="*/ 0 w 3691784"/>
              <a:gd name="connsiteY0" fmla="*/ 896403 h 896403"/>
              <a:gd name="connsiteX1" fmla="*/ 1803163 w 3691784"/>
              <a:gd name="connsiteY1" fmla="*/ 699850 h 896403"/>
              <a:gd name="connsiteX2" fmla="*/ 2845750 w 3691784"/>
              <a:gd name="connsiteY2" fmla="*/ 67461 h 896403"/>
              <a:gd name="connsiteX3" fmla="*/ 3691784 w 3691784"/>
              <a:gd name="connsiteY3" fmla="*/ 16186 h 89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1784" h="896403">
                <a:moveTo>
                  <a:pt x="0" y="896403"/>
                </a:moveTo>
                <a:cubicBezTo>
                  <a:pt x="664435" y="867205"/>
                  <a:pt x="1328871" y="838007"/>
                  <a:pt x="1803163" y="699850"/>
                </a:cubicBezTo>
                <a:cubicBezTo>
                  <a:pt x="2277455" y="561693"/>
                  <a:pt x="2530980" y="181405"/>
                  <a:pt x="2845750" y="67461"/>
                </a:cubicBezTo>
                <a:cubicBezTo>
                  <a:pt x="3160520" y="-46483"/>
                  <a:pt x="3550778" y="19035"/>
                  <a:pt x="3691784" y="16186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1084389" y="5024513"/>
            <a:ext cx="3802878" cy="170916"/>
          </a:xfrm>
          <a:custGeom>
            <a:avLst/>
            <a:gdLst>
              <a:gd name="connsiteX0" fmla="*/ 0 w 3802878"/>
              <a:gd name="connsiteY0" fmla="*/ 170916 h 170916"/>
              <a:gd name="connsiteX1" fmla="*/ 1751888 w 3802878"/>
              <a:gd name="connsiteY1" fmla="*/ 94004 h 170916"/>
              <a:gd name="connsiteX2" fmla="*/ 3127761 w 3802878"/>
              <a:gd name="connsiteY2" fmla="*/ 51275 h 170916"/>
              <a:gd name="connsiteX3" fmla="*/ 3802878 w 3802878"/>
              <a:gd name="connsiteY3" fmla="*/ 0 h 170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878" h="170916">
                <a:moveTo>
                  <a:pt x="0" y="170916"/>
                </a:moveTo>
                <a:lnTo>
                  <a:pt x="1751888" y="94004"/>
                </a:lnTo>
                <a:lnTo>
                  <a:pt x="3127761" y="51275"/>
                </a:lnTo>
                <a:cubicBezTo>
                  <a:pt x="3469593" y="35608"/>
                  <a:pt x="3636235" y="17804"/>
                  <a:pt x="3802878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箭头连接符 53"/>
          <p:cNvCxnSpPr/>
          <p:nvPr/>
        </p:nvCxnSpPr>
        <p:spPr>
          <a:xfrm flipH="1" flipV="1">
            <a:off x="3888419" y="5449514"/>
            <a:ext cx="469313" cy="335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6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6653" y="141496"/>
            <a:ext cx="10515600" cy="1325563"/>
          </a:xfrm>
        </p:spPr>
        <p:txBody>
          <a:bodyPr/>
          <a:lstStyle/>
          <a:p>
            <a:r>
              <a:rPr lang="en-US" altLang="zh-CN" dirty="0"/>
              <a:t>Transport Slice monitoring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05802"/>
            <a:ext cx="10515600" cy="2437593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Transport Slice monitoring in various  granularity, which reports </a:t>
            </a:r>
            <a:r>
              <a:rPr lang="en-US" altLang="zh-CN" dirty="0"/>
              <a:t>to the upper-layer management system to quickly locate the </a:t>
            </a:r>
            <a:r>
              <a:rPr lang="en-US" altLang="zh-CN" dirty="0" smtClean="0"/>
              <a:t>affected customer services in particular </a:t>
            </a:r>
            <a:r>
              <a:rPr lang="en-US" altLang="zh-CN" dirty="0"/>
              <a:t>part </a:t>
            </a:r>
            <a:r>
              <a:rPr lang="en-US" altLang="zh-CN" dirty="0" smtClean="0"/>
              <a:t>or particular site</a:t>
            </a:r>
          </a:p>
          <a:p>
            <a:pPr lvl="1"/>
            <a:r>
              <a:rPr lang="en-US" altLang="zh-CN" dirty="0" smtClean="0"/>
              <a:t>Per </a:t>
            </a:r>
            <a:r>
              <a:rPr lang="en-US" altLang="zh-CN" dirty="0"/>
              <a:t>TS SLO </a:t>
            </a:r>
            <a:r>
              <a:rPr lang="en-US" altLang="zh-CN" dirty="0" smtClean="0"/>
              <a:t>group: Per group of </a:t>
            </a:r>
            <a:r>
              <a:rPr lang="en-US" altLang="zh-CN" dirty="0"/>
              <a:t>connections performance and status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Per </a:t>
            </a:r>
            <a:r>
              <a:rPr lang="en-US" altLang="zh-CN" dirty="0"/>
              <a:t>TS </a:t>
            </a:r>
            <a:r>
              <a:rPr lang="en-US" altLang="zh-CN" dirty="0" smtClean="0"/>
              <a:t>connection : Per </a:t>
            </a:r>
            <a:r>
              <a:rPr lang="en-US" altLang="zh-CN" dirty="0"/>
              <a:t>connection </a:t>
            </a:r>
            <a:r>
              <a:rPr lang="en-US" altLang="zh-CN" dirty="0" smtClean="0"/>
              <a:t>periodic or on-change (TCA) performance </a:t>
            </a:r>
            <a:r>
              <a:rPr lang="en-US" altLang="zh-CN" dirty="0"/>
              <a:t>and status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Per </a:t>
            </a:r>
            <a:r>
              <a:rPr lang="en-US" altLang="zh-CN" dirty="0"/>
              <a:t>TS </a:t>
            </a:r>
            <a:r>
              <a:rPr lang="en-US" altLang="zh-CN" dirty="0" smtClean="0"/>
              <a:t>Endpoint</a:t>
            </a:r>
            <a:r>
              <a:rPr lang="en-US" altLang="zh-CN" dirty="0"/>
              <a:t>: </a:t>
            </a:r>
            <a:r>
              <a:rPr lang="en-US" altLang="zh-CN" dirty="0" smtClean="0"/>
              <a:t>Performance status of bandwidth utilization for incoming and outgoing</a:t>
            </a:r>
          </a:p>
          <a:p>
            <a:r>
              <a:rPr lang="en-US" altLang="zh-CN" dirty="0" smtClean="0"/>
              <a:t>The </a:t>
            </a:r>
            <a:r>
              <a:rPr lang="en-US" altLang="zh-CN" dirty="0"/>
              <a:t>mechanism defined in [RFC8640] </a:t>
            </a:r>
            <a:r>
              <a:rPr lang="en-US" altLang="zh-CN" dirty="0" smtClean="0"/>
              <a:t>can </a:t>
            </a:r>
            <a:r>
              <a:rPr lang="en-US" altLang="zh-CN" dirty="0"/>
              <a:t>be used for </a:t>
            </a:r>
            <a:r>
              <a:rPr lang="en-US" altLang="zh-CN" dirty="0" smtClean="0"/>
              <a:t>either periodic </a:t>
            </a:r>
            <a:r>
              <a:rPr lang="en-US" altLang="zh-CN" dirty="0"/>
              <a:t>or on-demand </a:t>
            </a:r>
            <a:r>
              <a:rPr lang="en-US" altLang="zh-CN" dirty="0" smtClean="0"/>
              <a:t>subscription of TS operational and performance status</a:t>
            </a:r>
            <a:endParaRPr lang="zh-CN" altLang="en-US" dirty="0"/>
          </a:p>
          <a:p>
            <a:r>
              <a:rPr lang="en-US" altLang="zh-CN" dirty="0"/>
              <a:t>Threshold Crossing Alert (TCA</a:t>
            </a:r>
            <a:r>
              <a:rPr lang="en-US" altLang="zh-CN" dirty="0" smtClean="0"/>
              <a:t>) still in discussion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994" y="3643395"/>
            <a:ext cx="5511262" cy="27129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47408" y="3846320"/>
            <a:ext cx="54241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 TS-SLO-Group </a:t>
            </a:r>
            <a:r>
              <a:rPr lang="en-US" altLang="zh-CN" dirty="0">
                <a:solidFill>
                  <a:srgbClr val="C00000"/>
                </a:solidFill>
              </a:rPr>
              <a:t>Red</a:t>
            </a:r>
            <a:r>
              <a:rPr lang="en-US" altLang="zh-CN" dirty="0"/>
              <a:t>                  </a:t>
            </a:r>
            <a:r>
              <a:rPr lang="en-US" altLang="zh-CN" dirty="0" smtClean="0"/>
              <a:t>            TS-SLO-Group </a:t>
            </a:r>
            <a:r>
              <a:rPr lang="en-US" altLang="zh-CN" b="1" dirty="0" smtClean="0">
                <a:solidFill>
                  <a:schemeClr val="accent1"/>
                </a:solidFill>
              </a:rPr>
              <a:t>Blue</a:t>
            </a:r>
          </a:p>
          <a:p>
            <a:r>
              <a:rPr lang="en-US" altLang="zh-CN" dirty="0" smtClean="0"/>
              <a:t>TS-Member 2      EP1-EP3          TS-Member 1      EP1-EP2</a:t>
            </a:r>
          </a:p>
          <a:p>
            <a:r>
              <a:rPr lang="en-US" altLang="zh-CN" dirty="0" smtClean="0"/>
              <a:t>TS-Member </a:t>
            </a:r>
            <a:r>
              <a:rPr lang="en-US" altLang="zh-CN" dirty="0"/>
              <a:t>3      </a:t>
            </a:r>
            <a:r>
              <a:rPr lang="en-US" altLang="zh-CN" dirty="0" smtClean="0"/>
              <a:t>EP1-EP4</a:t>
            </a:r>
          </a:p>
          <a:p>
            <a:r>
              <a:rPr lang="en-US" altLang="zh-CN" dirty="0" smtClean="0"/>
              <a:t>TS-Member </a:t>
            </a:r>
            <a:r>
              <a:rPr lang="en-US" altLang="zh-CN" dirty="0"/>
              <a:t>4      EP2-EP3</a:t>
            </a:r>
          </a:p>
          <a:p>
            <a:r>
              <a:rPr lang="en-US" altLang="zh-CN" dirty="0" smtClean="0"/>
              <a:t>TS-Member </a:t>
            </a:r>
            <a:r>
              <a:rPr lang="en-US" altLang="zh-CN" dirty="0"/>
              <a:t>5      EP2-EP4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896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56617</TotalTime>
  <Words>1940</Words>
  <Application>Microsoft Office PowerPoint</Application>
  <PresentationFormat>宽屏</PresentationFormat>
  <Paragraphs>353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MS PGothic</vt:lpstr>
      <vt:lpstr>等线</vt:lpstr>
      <vt:lpstr>等线 Light</vt:lpstr>
      <vt:lpstr>宋体</vt:lpstr>
      <vt:lpstr>微软雅黑</vt:lpstr>
      <vt:lpstr>Arial</vt:lpstr>
      <vt:lpstr>Arial Bold</vt:lpstr>
      <vt:lpstr>Calibri</vt:lpstr>
      <vt:lpstr>Calibri Light</vt:lpstr>
      <vt:lpstr>Courier New</vt:lpstr>
      <vt:lpstr>Office Theme</vt:lpstr>
      <vt:lpstr>PowerPoint 演示文稿</vt:lpstr>
      <vt:lpstr>Transport Slice Model - Overview</vt:lpstr>
      <vt:lpstr>Yang Modeling Options for TS-NBI</vt:lpstr>
      <vt:lpstr>Transport Slice Modeling </vt:lpstr>
      <vt:lpstr>PowerPoint 演示文稿</vt:lpstr>
      <vt:lpstr>Transport Slice Topology and TS Endpoint</vt:lpstr>
      <vt:lpstr>Transport slice SLO (1)</vt:lpstr>
      <vt:lpstr>Transport slice SLO (2)</vt:lpstr>
      <vt:lpstr>Transport Slice monitoring</vt:lpstr>
      <vt:lpstr>Open issues</vt:lpstr>
      <vt:lpstr>Next Step:</vt:lpstr>
      <vt:lpstr>PowerPoint 演示文稿</vt:lpstr>
      <vt:lpstr>TS-NBI as Augmenting VN model (ACTN) </vt:lpstr>
      <vt:lpstr>Relationship with VN/TE topo model</vt:lpstr>
      <vt:lpstr>TS-NBI as Augmenting network model (RFC8345)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Wubo (lana)</cp:lastModifiedBy>
  <cp:revision>349</cp:revision>
  <cp:lastPrinted>2017-07-18T07:27:38Z</cp:lastPrinted>
  <dcterms:created xsi:type="dcterms:W3CDTF">2017-07-17T16:17:59Z</dcterms:created>
  <dcterms:modified xsi:type="dcterms:W3CDTF">2020-04-21T10:31:42Z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(3)q934F2bUSftXlS37rxCVclJ9YgPb4C9NyMEuvi8/hzbTQ196jTwbid/tIHsstfNkoM7Uxh9I
krGW5C7gavW+4IbLfqLm14zKg0ddndVwNPJH/jzd4Zmn2z4IibWo49z7GEduKFTNFe9vrFEP
s4q6ENMOwkKxEcBoJCjJyijyYnaWC4kdu+Wev4H30duyKpP81xDBp5vZ8jLOjzsuT8cA0PZh
k5+KjZ+05n0bwAv/AH</vt:lpwstr>
  </property>
  <property fmtid="{D5CDD505-2E9C-101B-9397-08002B2CF9AE}" pid="3" name="_2015_ms_pID_7253431">
    <vt:lpwstr>3/0P666AQPkn0n8b44Ms1as3oZeqybaKISa6n6zktYTAPnAFUj8v5N
IR2eboDUGz3aDCiboBVMcmSkqQBirWj3NCuTTAct6Em56AwPGEwRUbJkPhSHPC6GZKCV6Ksa
dWGlJnit/MzcvMwzoMutHK8VEKRjlUc//AIfDZ70iLaeqRqGduMUf2WwLZ6ZqEESalaXyx5t
7aRhP95tkkX6G870OeI8S4ol2mPAX3BbZkSV</vt:lpwstr>
  </property>
  <property fmtid="{D5CDD505-2E9C-101B-9397-08002B2CF9AE}" pid="4" name="_2015_ms_pID_7253432">
    <vt:lpwstr>4eRlSv/iqtmd7LIwI5j3mS8=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1587347488</vt:lpwstr>
  </property>
</Properties>
</file>