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9" r:id="rId1"/>
    <p:sldMasterId id="2147483670" r:id="rId2"/>
  </p:sldMasterIdLst>
  <p:notesMasterIdLst>
    <p:notesMasterId r:id="rId9"/>
  </p:notesMasterIdLst>
  <p:sldIdLst>
    <p:sldId id="256" r:id="rId3"/>
    <p:sldId id="257" r:id="rId4"/>
    <p:sldId id="259" r:id="rId5"/>
    <p:sldId id="258" r:id="rId6"/>
    <p:sldId id="262" r:id="rId7"/>
    <p:sldId id="263" r:id="rId8"/>
  </p:sldIdLst>
  <p:sldSz cx="9144000" cy="5143500" type="screen16x9"/>
  <p:notesSz cx="6858000" cy="9144000"/>
  <p:embeddedFontLst>
    <p:embeddedFont>
      <p:font typeface="Montserrat" panose="020B0604020202020204" charset="0"/>
      <p:regular r:id="rId10"/>
      <p:bold r:id="rId11"/>
      <p:italic r:id="rId12"/>
      <p:boldItalic r:id="rId13"/>
    </p:embeddedFont>
    <p:embeddedFont>
      <p:font typeface="Roboto" panose="020B0604020202020204" charset="0"/>
      <p:regular r:id="rId14"/>
      <p:bold r:id="rId15"/>
      <p:italic r:id="rId16"/>
      <p:boldItalic r:id="rId17"/>
    </p:embeddedFont>
    <p:embeddedFont>
      <p:font typeface="Open Sans" panose="020B0606030504020204" pitchFamily="34" charset="0"/>
      <p:regular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15:guide id="1" orient="horz" pos="164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213" d="100"/>
          <a:sy n="213" d="100"/>
        </p:scale>
        <p:origin x="-660" y="-64"/>
      </p:cViewPr>
      <p:guideLst>
        <p:guide orient="horz" pos="164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font" Target="fonts/font3.fntdata"/><Relationship Id="rId17" Type="http://schemas.openxmlformats.org/officeDocument/2006/relationships/font" Target="fonts/font8.fntdata"/><Relationship Id="rId2" Type="http://schemas.openxmlformats.org/officeDocument/2006/relationships/slideMaster" Target="slideMasters/slideMaster2.xml"/><Relationship Id="rId16" Type="http://schemas.openxmlformats.org/officeDocument/2006/relationships/font" Target="fonts/font7.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font" Target="fonts/font2.fntdata"/><Relationship Id="rId5" Type="http://schemas.openxmlformats.org/officeDocument/2006/relationships/slide" Target="slides/slide3.xml"/><Relationship Id="rId15" Type="http://schemas.openxmlformats.org/officeDocument/2006/relationships/font" Target="fonts/font6.fntdata"/><Relationship Id="rId10" Type="http://schemas.openxmlformats.org/officeDocument/2006/relationships/font" Target="fonts/font1.fntdata"/><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400" b="0" i="0" u="none" strike="noStrike" cap="none">
                <a:latin typeface="Arial"/>
                <a:ea typeface="Arial"/>
                <a:cs typeface="Arial"/>
                <a:sym typeface="Arial"/>
              </a:defRPr>
            </a:lvl1pPr>
            <a:lvl2pPr marL="914400" marR="0" lvl="1" indent="-228600" algn="l" rtl="0">
              <a:spcBef>
                <a:spcPts val="0"/>
              </a:spcBef>
              <a:spcAft>
                <a:spcPts val="0"/>
              </a:spcAft>
              <a:buSzPts val="1400"/>
              <a:buNone/>
              <a:defRPr sz="1400" b="0" i="0" u="none" strike="noStrike" cap="none">
                <a:latin typeface="Arial"/>
                <a:ea typeface="Arial"/>
                <a:cs typeface="Arial"/>
                <a:sym typeface="Arial"/>
              </a:defRPr>
            </a:lvl2pPr>
            <a:lvl3pPr marL="1371600" marR="0" lvl="2" indent="-228600" algn="l" rtl="0">
              <a:spcBef>
                <a:spcPts val="0"/>
              </a:spcBef>
              <a:spcAft>
                <a:spcPts val="0"/>
              </a:spcAft>
              <a:buSzPts val="1400"/>
              <a:buNone/>
              <a:defRPr sz="1400" b="0" i="0" u="none" strike="noStrike" cap="none">
                <a:latin typeface="Arial"/>
                <a:ea typeface="Arial"/>
                <a:cs typeface="Arial"/>
                <a:sym typeface="Arial"/>
              </a:defRPr>
            </a:lvl3pPr>
            <a:lvl4pPr marL="1828800" marR="0" lvl="3" indent="-228600" algn="l" rtl="0">
              <a:spcBef>
                <a:spcPts val="0"/>
              </a:spcBef>
              <a:spcAft>
                <a:spcPts val="0"/>
              </a:spcAft>
              <a:buSzPts val="1400"/>
              <a:buNone/>
              <a:defRPr sz="1400" b="0" i="0" u="none" strike="noStrike" cap="none">
                <a:latin typeface="Arial"/>
                <a:ea typeface="Arial"/>
                <a:cs typeface="Arial"/>
                <a:sym typeface="Arial"/>
              </a:defRPr>
            </a:lvl4pPr>
            <a:lvl5pPr marL="2286000" marR="0" lvl="4" indent="-228600" algn="l" rtl="0">
              <a:spcBef>
                <a:spcPts val="0"/>
              </a:spcBef>
              <a:spcAft>
                <a:spcPts val="0"/>
              </a:spcAft>
              <a:buSzPts val="1400"/>
              <a:buNone/>
              <a:defRPr sz="1400" b="0" i="0" u="none" strike="noStrike" cap="none">
                <a:latin typeface="Arial"/>
                <a:ea typeface="Arial"/>
                <a:cs typeface="Arial"/>
                <a:sym typeface="Arial"/>
              </a:defRPr>
            </a:lvl5pPr>
            <a:lvl6pPr marL="2743200" marR="0" lvl="5" indent="-228600" algn="l" rtl="0">
              <a:spcBef>
                <a:spcPts val="0"/>
              </a:spcBef>
              <a:spcAft>
                <a:spcPts val="0"/>
              </a:spcAft>
              <a:buSzPts val="1400"/>
              <a:buNone/>
              <a:defRPr sz="1400" b="0" i="0" u="none" strike="noStrike" cap="none">
                <a:latin typeface="Arial"/>
                <a:ea typeface="Arial"/>
                <a:cs typeface="Arial"/>
                <a:sym typeface="Arial"/>
              </a:defRPr>
            </a:lvl6pPr>
            <a:lvl7pPr marL="3200400" marR="0" lvl="6" indent="-228600" algn="l" rtl="0">
              <a:spcBef>
                <a:spcPts val="0"/>
              </a:spcBef>
              <a:spcAft>
                <a:spcPts val="0"/>
              </a:spcAft>
              <a:buSzPts val="1400"/>
              <a:buNone/>
              <a:defRPr sz="1400" b="0" i="0" u="none" strike="noStrike" cap="none">
                <a:latin typeface="Arial"/>
                <a:ea typeface="Arial"/>
                <a:cs typeface="Arial"/>
                <a:sym typeface="Arial"/>
              </a:defRPr>
            </a:lvl7pPr>
            <a:lvl8pPr marL="3657600" marR="0" lvl="7" indent="-228600" algn="l" rtl="0">
              <a:spcBef>
                <a:spcPts val="0"/>
              </a:spcBef>
              <a:spcAft>
                <a:spcPts val="0"/>
              </a:spcAft>
              <a:buSzPts val="1400"/>
              <a:buNone/>
              <a:defRPr sz="1400" b="0" i="0" u="none" strike="noStrike" cap="none">
                <a:latin typeface="Arial"/>
                <a:ea typeface="Arial"/>
                <a:cs typeface="Arial"/>
                <a:sym typeface="Arial"/>
              </a:defRPr>
            </a:lvl8pPr>
            <a:lvl9pPr marL="4114800" marR="0" lvl="8" indent="-228600" algn="l" rtl="0">
              <a:spcBef>
                <a:spcPts val="0"/>
              </a:spcBef>
              <a:spcAft>
                <a:spcPts val="0"/>
              </a:spcAft>
              <a:buSzPts val="1400"/>
              <a:buNone/>
              <a:defRPr sz="1400" b="0" i="0" u="none" strike="noStrike" cap="none">
                <a:latin typeface="Arial"/>
                <a:ea typeface="Arial"/>
                <a:cs typeface="Arial"/>
                <a:sym typeface="Arial"/>
              </a:defRPr>
            </a:lvl9pPr>
          </a:lstStyle>
          <a:p>
            <a:endParaRPr/>
          </a:p>
        </p:txBody>
      </p:sp>
    </p:spTree>
    <p:extLst>
      <p:ext uri="{BB962C8B-B14F-4D97-AF65-F5344CB8AC3E}">
        <p14:creationId xmlns:p14="http://schemas.microsoft.com/office/powerpoint/2010/main" val="352515191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22" name="Google Shape;122;p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b="0" i="0" u="none" strike="noStrike" cap="none">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7179d949db_7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g7179d949db_7_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400"/>
              <a:buNone/>
            </a:pPr>
            <a:endParaRPr sz="14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8dcd6c6dd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43" name="Google Shape;143;g8dcd6c6ddd_0_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b="0" i="0" u="none" strike="noStrike" cap="none">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8dcd6c6ddd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36" name="Google Shape;136;g8dcd6c6ddd_0_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b="0" i="0" u="none" strike="noStrike" cap="none">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8dcd6c6dd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43" name="Google Shape;143;g8dcd6c6ddd_0_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b="0" i="0" u="none" strike="noStrike" cap="none">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_AND_BODY" type="tx">
  <p:cSld name="TITLE_AND_BODY">
    <p:bg>
      <p:bgPr>
        <a:solidFill>
          <a:srgbClr val="002D3C"/>
        </a:solidFill>
        <a:effectLst/>
      </p:bgPr>
    </p:bg>
    <p:spTree>
      <p:nvGrpSpPr>
        <p:cNvPr id="1" name="Shape 14"/>
        <p:cNvGrpSpPr/>
        <p:nvPr/>
      </p:nvGrpSpPr>
      <p:grpSpPr>
        <a:xfrm>
          <a:off x="0" y="0"/>
          <a:ext cx="0" cy="0"/>
          <a:chOff x="0" y="0"/>
          <a:chExt cx="0" cy="0"/>
        </a:xfrm>
      </p:grpSpPr>
      <p:sp>
        <p:nvSpPr>
          <p:cNvPr id="15" name="Google Shape;15;p3"/>
          <p:cNvSpPr/>
          <p:nvPr/>
        </p:nvSpPr>
        <p:spPr>
          <a:xfrm rot="10800000" flipH="1">
            <a:off x="0" y="1686000"/>
            <a:ext cx="9144000" cy="3457500"/>
          </a:xfrm>
          <a:prstGeom prst="rect">
            <a:avLst/>
          </a:pr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16" name="Google Shape;16;p3"/>
          <p:cNvSpPr/>
          <p:nvPr/>
        </p:nvSpPr>
        <p:spPr>
          <a:xfrm>
            <a:off x="0" y="1685999"/>
            <a:ext cx="9144000" cy="1086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17" name="Google Shape;17;p3"/>
          <p:cNvSpPr txBox="1">
            <a:spLocks noGrp="1"/>
          </p:cNvSpPr>
          <p:nvPr>
            <p:ph type="title"/>
          </p:nvPr>
        </p:nvSpPr>
        <p:spPr>
          <a:xfrm>
            <a:off x="471900" y="218223"/>
            <a:ext cx="8222100" cy="1288203"/>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600"/>
              <a:buFont typeface="Open Sans"/>
              <a:buNone/>
              <a:defRPr sz="36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18" name="Google Shape;18;p3"/>
          <p:cNvSpPr txBox="1">
            <a:spLocks noGrp="1"/>
          </p:cNvSpPr>
          <p:nvPr>
            <p:ph type="body" idx="1"/>
          </p:nvPr>
        </p:nvSpPr>
        <p:spPr>
          <a:xfrm>
            <a:off x="471900" y="1919074"/>
            <a:ext cx="8222100" cy="2710201"/>
          </a:xfrm>
          <a:prstGeom prst="rect">
            <a:avLst/>
          </a:prstGeom>
          <a:noFill/>
          <a:ln>
            <a:noFill/>
          </a:ln>
        </p:spPr>
        <p:txBody>
          <a:bodyPr spcFirstLastPara="1" wrap="square" lIns="91400" tIns="91400" rIns="91400" bIns="91400" anchor="t" anchorCtr="0">
            <a:noAutofit/>
          </a:bodyPr>
          <a:lstStyle>
            <a:lvl1pPr marL="457200" marR="0" lvl="0" indent="-342900" algn="l" rtl="0">
              <a:lnSpc>
                <a:spcPct val="115000"/>
              </a:lnSpc>
              <a:spcBef>
                <a:spcPts val="0"/>
              </a:spcBef>
              <a:spcAft>
                <a:spcPts val="0"/>
              </a:spcAft>
              <a:buClr>
                <a:srgbClr val="002D3C"/>
              </a:buClr>
              <a:buSzPts val="1800"/>
              <a:buFont typeface="Montserrat"/>
              <a:buChar char="●"/>
              <a:defRPr sz="1800" b="0" i="0" u="none" strike="noStrike" cap="none">
                <a:solidFill>
                  <a:srgbClr val="002D3C"/>
                </a:solidFill>
                <a:latin typeface="Montserrat"/>
                <a:ea typeface="Montserrat"/>
                <a:cs typeface="Montserrat"/>
                <a:sym typeface="Montserrat"/>
              </a:defRPr>
            </a:lvl1pPr>
            <a:lvl2pPr marL="914400" marR="0" lvl="1" indent="-342900" algn="l" rtl="0">
              <a:lnSpc>
                <a:spcPct val="115000"/>
              </a:lnSpc>
              <a:spcBef>
                <a:spcPts val="0"/>
              </a:spcBef>
              <a:spcAft>
                <a:spcPts val="0"/>
              </a:spcAft>
              <a:buClr>
                <a:srgbClr val="002D3C"/>
              </a:buClr>
              <a:buSzPts val="1800"/>
              <a:buFont typeface="Montserrat"/>
              <a:buChar char="○"/>
              <a:defRPr sz="1800" b="0" i="0" u="none" strike="noStrike" cap="none">
                <a:solidFill>
                  <a:srgbClr val="002D3C"/>
                </a:solidFill>
                <a:latin typeface="Montserrat"/>
                <a:ea typeface="Montserrat"/>
                <a:cs typeface="Montserrat"/>
                <a:sym typeface="Montserrat"/>
              </a:defRPr>
            </a:lvl2pPr>
            <a:lvl3pPr marL="1371600" marR="0" lvl="2" indent="-342900" algn="l" rtl="0">
              <a:lnSpc>
                <a:spcPct val="115000"/>
              </a:lnSpc>
              <a:spcBef>
                <a:spcPts val="0"/>
              </a:spcBef>
              <a:spcAft>
                <a:spcPts val="0"/>
              </a:spcAft>
              <a:buClr>
                <a:srgbClr val="002D3C"/>
              </a:buClr>
              <a:buSzPts val="1800"/>
              <a:buFont typeface="Montserrat"/>
              <a:buChar char="■"/>
              <a:defRPr sz="1800" b="0" i="0" u="none" strike="noStrike" cap="none">
                <a:solidFill>
                  <a:srgbClr val="002D3C"/>
                </a:solidFill>
                <a:latin typeface="Montserrat"/>
                <a:ea typeface="Montserrat"/>
                <a:cs typeface="Montserrat"/>
                <a:sym typeface="Montserrat"/>
              </a:defRPr>
            </a:lvl3pPr>
            <a:lvl4pPr marL="1828800" marR="0" lvl="3" indent="-342900" algn="l" rtl="0">
              <a:lnSpc>
                <a:spcPct val="115000"/>
              </a:lnSpc>
              <a:spcBef>
                <a:spcPts val="0"/>
              </a:spcBef>
              <a:spcAft>
                <a:spcPts val="0"/>
              </a:spcAft>
              <a:buClr>
                <a:srgbClr val="002D3C"/>
              </a:buClr>
              <a:buSzPts val="1800"/>
              <a:buFont typeface="Montserrat"/>
              <a:buChar char="●"/>
              <a:defRPr sz="1800" b="0" i="0" u="none" strike="noStrike" cap="none">
                <a:solidFill>
                  <a:srgbClr val="002D3C"/>
                </a:solidFill>
                <a:latin typeface="Montserrat"/>
                <a:ea typeface="Montserrat"/>
                <a:cs typeface="Montserrat"/>
                <a:sym typeface="Montserrat"/>
              </a:defRPr>
            </a:lvl4pPr>
            <a:lvl5pPr marL="2286000" marR="0" lvl="4" indent="-342900" algn="l" rtl="0">
              <a:lnSpc>
                <a:spcPct val="115000"/>
              </a:lnSpc>
              <a:spcBef>
                <a:spcPts val="0"/>
              </a:spcBef>
              <a:spcAft>
                <a:spcPts val="0"/>
              </a:spcAft>
              <a:buClr>
                <a:srgbClr val="002D3C"/>
              </a:buClr>
              <a:buSzPts val="1800"/>
              <a:buFont typeface="Montserrat"/>
              <a:buChar char="○"/>
              <a:defRPr sz="1800" b="0" i="0" u="none" strike="noStrike" cap="none">
                <a:solidFill>
                  <a:srgbClr val="002D3C"/>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
        <p:nvSpPr>
          <p:cNvPr id="19" name="Google Shape;19;p3"/>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15:guide id="1" orient="horz" pos="1620">
          <p15:clr>
            <a:srgbClr val="F9AD4C"/>
          </p15:clr>
        </p15:guide>
        <p15:guide id="2" pos="2880">
          <p15:clr>
            <a:srgbClr val="F9AD4C"/>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2"/>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4"/>
        <p:cNvGrpSpPr/>
        <p:nvPr/>
      </p:nvGrpSpPr>
      <p:grpSpPr>
        <a:xfrm>
          <a:off x="0" y="0"/>
          <a:ext cx="0" cy="0"/>
          <a:chOff x="0" y="0"/>
          <a:chExt cx="0" cy="0"/>
        </a:xfrm>
      </p:grpSpPr>
      <p:sp>
        <p:nvSpPr>
          <p:cNvPr id="65" name="Google Shape;65;p14"/>
          <p:cNvSpPr/>
          <p:nvPr/>
        </p:nvSpPr>
        <p:spPr>
          <a:xfrm rot="10800000" flipH="1">
            <a:off x="0" y="656300"/>
            <a:ext cx="9144000" cy="44784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14"/>
          <p:cNvSpPr/>
          <p:nvPr/>
        </p:nvSpPr>
        <p:spPr>
          <a:xfrm>
            <a:off x="0" y="656350"/>
            <a:ext cx="9144000" cy="108675"/>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14"/>
          <p:cNvSpPr txBox="1">
            <a:spLocks noGrp="1"/>
          </p:cNvSpPr>
          <p:nvPr>
            <p:ph type="title"/>
          </p:nvPr>
        </p:nvSpPr>
        <p:spPr>
          <a:xfrm>
            <a:off x="401925" y="16350"/>
            <a:ext cx="8523000" cy="60277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1800"/>
              <a:buFont typeface="Open Sans"/>
              <a:buNone/>
              <a:defRPr sz="20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9pPr>
          </a:lstStyle>
          <a:p>
            <a:endParaRPr/>
          </a:p>
        </p:txBody>
      </p:sp>
      <p:sp>
        <p:nvSpPr>
          <p:cNvPr id="68" name="Google Shape;68;p14"/>
          <p:cNvSpPr txBox="1">
            <a:spLocks noGrp="1"/>
          </p:cNvSpPr>
          <p:nvPr>
            <p:ph type="sldNum" idx="12"/>
          </p:nvPr>
        </p:nvSpPr>
        <p:spPr>
          <a:xfrm>
            <a:off x="78789" y="4689588"/>
            <a:ext cx="548700" cy="393525"/>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1pPr>
            <a:lvl2pPr marL="0" marR="0" lvl="1"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2pPr>
            <a:lvl3pPr marL="0" marR="0" lvl="2"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3pPr>
            <a:lvl4pPr marL="0" marR="0" lvl="3"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4pPr>
            <a:lvl5pPr marL="0" marR="0" lvl="4"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5pPr>
            <a:lvl6pPr marL="0" marR="0" lvl="5"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6pPr>
            <a:lvl7pPr marL="0" marR="0" lvl="6"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7pPr>
            <a:lvl8pPr marL="0" marR="0" lvl="7"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8pPr>
            <a:lvl9pPr marL="0" marR="0" lvl="8"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US"/>
              <a:t>‹#›</a:t>
            </a:fld>
            <a:endParaRPr/>
          </a:p>
        </p:txBody>
      </p:sp>
      <p:pic>
        <p:nvPicPr>
          <p:cNvPr id="69" name="Google Shape;69;p14"/>
          <p:cNvPicPr preferRelativeResize="0"/>
          <p:nvPr/>
        </p:nvPicPr>
        <p:blipFill rotWithShape="1">
          <a:blip r:embed="rId2">
            <a:alphaModFix/>
          </a:blip>
          <a:srcRect/>
          <a:stretch/>
        </p:blipFill>
        <p:spPr>
          <a:xfrm>
            <a:off x="7922625" y="4520234"/>
            <a:ext cx="830437" cy="474506"/>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0"/>
        <p:cNvGrpSpPr/>
        <p:nvPr/>
      </p:nvGrpSpPr>
      <p:grpSpPr>
        <a:xfrm>
          <a:off x="0" y="0"/>
          <a:ext cx="0" cy="0"/>
          <a:chOff x="0" y="0"/>
          <a:chExt cx="0" cy="0"/>
        </a:xfrm>
      </p:grpSpPr>
      <p:sp>
        <p:nvSpPr>
          <p:cNvPr id="71" name="Google Shape;71;p15"/>
          <p:cNvSpPr txBox="1">
            <a:spLocks noGrp="1"/>
          </p:cNvSpPr>
          <p:nvPr>
            <p:ph type="ctrTitle"/>
          </p:nvPr>
        </p:nvSpPr>
        <p:spPr>
          <a:xfrm>
            <a:off x="390525" y="1819275"/>
            <a:ext cx="8222100" cy="933525"/>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800"/>
              <a:buFont typeface="Open Sans"/>
              <a:buNone/>
              <a:defRPr sz="38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9pPr>
          </a:lstStyle>
          <a:p>
            <a:endParaRPr/>
          </a:p>
        </p:txBody>
      </p:sp>
      <p:sp>
        <p:nvSpPr>
          <p:cNvPr id="72" name="Google Shape;72;p15"/>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1pPr>
            <a:lvl2pPr marR="0" lvl="1"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2pPr>
            <a:lvl3pPr marR="0" lvl="2"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3pPr>
            <a:lvl4pPr marR="0" lvl="3"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4pPr>
            <a:lvl5pPr marR="0" lvl="4"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5pPr>
            <a:lvl6pPr marR="0" lvl="5"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6pPr>
            <a:lvl7pPr marR="0" lvl="6"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7pPr>
            <a:lvl8pPr marR="0" lvl="7"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8pPr>
            <a:lvl9pPr marR="0" lvl="8"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9pPr>
          </a:lstStyle>
          <a:p>
            <a:endParaRPr/>
          </a:p>
        </p:txBody>
      </p:sp>
      <p:sp>
        <p:nvSpPr>
          <p:cNvPr id="73" name="Google Shape;73;p15"/>
          <p:cNvSpPr txBox="1">
            <a:spLocks noGrp="1"/>
          </p:cNvSpPr>
          <p:nvPr>
            <p:ph type="sldNum" idx="12"/>
          </p:nvPr>
        </p:nvSpPr>
        <p:spPr>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
        <p:nvSpPr>
          <p:cNvPr id="74" name="Google Shape;74;p15"/>
          <p:cNvSpPr/>
          <p:nvPr/>
        </p:nvSpPr>
        <p:spPr>
          <a:xfrm>
            <a:off x="-125" y="4147975"/>
            <a:ext cx="9144000" cy="995625"/>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75" name="Google Shape;75;p15"/>
          <p:cNvPicPr preferRelativeResize="0"/>
          <p:nvPr/>
        </p:nvPicPr>
        <p:blipFill rotWithShape="1">
          <a:blip r:embed="rId2">
            <a:alphaModFix/>
          </a:blip>
          <a:srcRect/>
          <a:stretch/>
        </p:blipFill>
        <p:spPr>
          <a:xfrm>
            <a:off x="7655588" y="4312262"/>
            <a:ext cx="942131" cy="500344"/>
          </a:xfrm>
          <a:prstGeom prst="rect">
            <a:avLst/>
          </a:prstGeom>
          <a:noFill/>
          <a:ln>
            <a:noFill/>
          </a:ln>
        </p:spPr>
      </p:pic>
      <p:sp>
        <p:nvSpPr>
          <p:cNvPr id="76" name="Google Shape;76;p15"/>
          <p:cNvSpPr txBox="1"/>
          <p:nvPr/>
        </p:nvSpPr>
        <p:spPr>
          <a:xfrm>
            <a:off x="381005" y="4507324"/>
            <a:ext cx="2750400" cy="27697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Montserrat"/>
                <a:ea typeface="Montserrat"/>
                <a:cs typeface="Montserrat"/>
                <a:sym typeface="Montserrat"/>
              </a:rPr>
              <a:t>Making the Internet work better</a:t>
            </a:r>
            <a:endParaRPr sz="1200" b="0" i="0" u="none" strike="noStrike" cap="none">
              <a:solidFill>
                <a:schemeClr val="lt2"/>
              </a:solidFill>
              <a:latin typeface="Montserrat"/>
              <a:ea typeface="Montserrat"/>
              <a:cs typeface="Montserrat"/>
              <a:sym typeface="Montserrat"/>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7"/>
        <p:cNvGrpSpPr/>
        <p:nvPr/>
      </p:nvGrpSpPr>
      <p:grpSpPr>
        <a:xfrm>
          <a:off x="0" y="0"/>
          <a:ext cx="0" cy="0"/>
          <a:chOff x="0" y="0"/>
          <a:chExt cx="0" cy="0"/>
        </a:xfrm>
      </p:grpSpPr>
      <p:sp>
        <p:nvSpPr>
          <p:cNvPr id="78" name="Google Shape;78;p16"/>
          <p:cNvSpPr/>
          <p:nvPr/>
        </p:nvSpPr>
        <p:spPr>
          <a:xfrm rot="10800000" flipH="1">
            <a:off x="0" y="1685925"/>
            <a:ext cx="9144000" cy="3457575"/>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16"/>
          <p:cNvSpPr/>
          <p:nvPr/>
        </p:nvSpPr>
        <p:spPr>
          <a:xfrm>
            <a:off x="0" y="1686000"/>
            <a:ext cx="9144000" cy="108675"/>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Open Sans SemiBold"/>
              <a:buNone/>
              <a:defRPr sz="32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81" name="Google Shape;81;p16"/>
          <p:cNvSpPr txBox="1">
            <a:spLocks noGrp="1"/>
          </p:cNvSpPr>
          <p:nvPr>
            <p:ph type="body" idx="1"/>
          </p:nvPr>
        </p:nvSpPr>
        <p:spPr>
          <a:xfrm>
            <a:off x="627500" y="1794600"/>
            <a:ext cx="8066400" cy="2710125"/>
          </a:xfrm>
          <a:prstGeom prst="rect">
            <a:avLst/>
          </a:prstGeom>
          <a:noFill/>
          <a:ln>
            <a:noFill/>
          </a:ln>
        </p:spPr>
        <p:txBody>
          <a:bodyPr spcFirstLastPara="1" wrap="square" lIns="91425" tIns="91425" rIns="91425" bIns="91425" anchor="t" anchorCtr="0">
            <a:noAutofit/>
          </a:bodyPr>
          <a:lstStyle>
            <a:lvl1pPr marL="457200" marR="0" lvl="0" indent="-342900" algn="l">
              <a:lnSpc>
                <a:spcPct val="115000"/>
              </a:lnSpc>
              <a:spcBef>
                <a:spcPts val="0"/>
              </a:spcBef>
              <a:spcAft>
                <a:spcPts val="0"/>
              </a:spcAft>
              <a:buClr>
                <a:srgbClr val="002D3C"/>
              </a:buClr>
              <a:buSzPts val="1800"/>
              <a:buFont typeface="Montserrat"/>
              <a:buChar char="●"/>
              <a:defRPr sz="1800" b="0" i="0" u="none" strike="noStrike" cap="none">
                <a:solidFill>
                  <a:srgbClr val="002D3C"/>
                </a:solidFill>
                <a:latin typeface="Montserrat"/>
                <a:ea typeface="Montserrat"/>
                <a:cs typeface="Montserrat"/>
                <a:sym typeface="Montserrat"/>
              </a:defRPr>
            </a:lvl1pPr>
            <a:lvl2pPr marL="914400" marR="0" lvl="1" indent="-317500" algn="l">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2pPr>
            <a:lvl3pPr marL="1371600" marR="0" lvl="2" indent="-317500" algn="l">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3pPr>
            <a:lvl4pPr marL="1828800" marR="0" lvl="3" indent="-317500" algn="l">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4pPr>
            <a:lvl5pPr marL="2286000" marR="0" lvl="4" indent="-317500" algn="l">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5pPr>
            <a:lvl6pPr marL="2743200" marR="0" lvl="5" indent="-317500" algn="l">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6pPr>
            <a:lvl7pPr marL="3200400" marR="0" lvl="6" indent="-317500" algn="l">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7pPr>
            <a:lvl8pPr marL="3657600" marR="0" lvl="7" indent="-317500" algn="l">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8pPr>
            <a:lvl9pPr marL="4114800" marR="0" lvl="8" indent="-317500" algn="l">
              <a:lnSpc>
                <a:spcPct val="115000"/>
              </a:lnSpc>
              <a:spcBef>
                <a:spcPts val="1600"/>
              </a:spcBef>
              <a:spcAft>
                <a:spcPts val="160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9pPr>
          </a:lstStyle>
          <a:p>
            <a:endParaRPr/>
          </a:p>
        </p:txBody>
      </p:sp>
      <p:sp>
        <p:nvSpPr>
          <p:cNvPr id="82" name="Google Shape;82;p16"/>
          <p:cNvSpPr txBox="1">
            <a:spLocks noGrp="1"/>
          </p:cNvSpPr>
          <p:nvPr>
            <p:ph type="sldNum" idx="12"/>
          </p:nvPr>
        </p:nvSpPr>
        <p:spPr>
          <a:xfrm>
            <a:off x="78789" y="4689588"/>
            <a:ext cx="548700" cy="393525"/>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1pPr>
            <a:lvl2pPr marL="0" marR="0" lvl="1"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2pPr>
            <a:lvl3pPr marL="0" marR="0" lvl="2"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3pPr>
            <a:lvl4pPr marL="0" marR="0" lvl="3"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4pPr>
            <a:lvl5pPr marL="0" marR="0" lvl="4"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5pPr>
            <a:lvl6pPr marL="0" marR="0" lvl="5"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6pPr>
            <a:lvl7pPr marL="0" marR="0" lvl="6"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7pPr>
            <a:lvl8pPr marL="0" marR="0" lvl="7"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8pPr>
            <a:lvl9pPr marL="0" marR="0" lvl="8"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US"/>
              <a:t>‹#›</a:t>
            </a:fld>
            <a:endParaRPr/>
          </a:p>
        </p:txBody>
      </p:sp>
      <p:pic>
        <p:nvPicPr>
          <p:cNvPr id="83" name="Google Shape;83;p16"/>
          <p:cNvPicPr preferRelativeResize="0"/>
          <p:nvPr/>
        </p:nvPicPr>
        <p:blipFill rotWithShape="1">
          <a:blip r:embed="rId2">
            <a:alphaModFix/>
          </a:blip>
          <a:srcRect/>
          <a:stretch/>
        </p:blipFill>
        <p:spPr>
          <a:xfrm>
            <a:off x="8204725" y="4520225"/>
            <a:ext cx="618862" cy="353625"/>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460950" y="2065350"/>
            <a:ext cx="8222100" cy="10127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4200"/>
              <a:buFont typeface="Open Sans"/>
              <a:buNone/>
              <a:defRPr sz="44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9pPr>
          </a:lstStyle>
          <a:p>
            <a:endParaRPr/>
          </a:p>
        </p:txBody>
      </p:sp>
      <p:sp>
        <p:nvSpPr>
          <p:cNvPr id="86" name="Google Shape;86;p17"/>
          <p:cNvSpPr txBox="1">
            <a:spLocks noGrp="1"/>
          </p:cNvSpPr>
          <p:nvPr>
            <p:ph type="sldNum" idx="12"/>
          </p:nvPr>
        </p:nvSpPr>
        <p:spPr>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7"/>
        <p:cNvGrpSpPr/>
        <p:nvPr/>
      </p:nvGrpSpPr>
      <p:grpSpPr>
        <a:xfrm>
          <a:off x="0" y="0"/>
          <a:ext cx="0" cy="0"/>
          <a:chOff x="0" y="0"/>
          <a:chExt cx="0" cy="0"/>
        </a:xfrm>
      </p:grpSpPr>
      <p:sp>
        <p:nvSpPr>
          <p:cNvPr id="88" name="Google Shape;88;p18"/>
          <p:cNvSpPr/>
          <p:nvPr/>
        </p:nvSpPr>
        <p:spPr>
          <a:xfrm rot="10800000" flipH="1">
            <a:off x="0" y="1685925"/>
            <a:ext cx="9144000" cy="3457575"/>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18"/>
          <p:cNvSpPr/>
          <p:nvPr/>
        </p:nvSpPr>
        <p:spPr>
          <a:xfrm>
            <a:off x="0" y="1686000"/>
            <a:ext cx="9144000" cy="108675"/>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18"/>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Open Sans"/>
              <a:buNone/>
              <a:defRPr sz="32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91" name="Google Shape;91;p18"/>
          <p:cNvSpPr txBox="1">
            <a:spLocks noGrp="1"/>
          </p:cNvSpPr>
          <p:nvPr>
            <p:ph type="body" idx="1"/>
          </p:nvPr>
        </p:nvSpPr>
        <p:spPr>
          <a:xfrm>
            <a:off x="471900" y="1919075"/>
            <a:ext cx="3999900" cy="2710125"/>
          </a:xfrm>
          <a:prstGeom prst="rect">
            <a:avLst/>
          </a:prstGeom>
          <a:noFill/>
          <a:ln>
            <a:noFill/>
          </a:ln>
        </p:spPr>
        <p:txBody>
          <a:bodyPr spcFirstLastPara="1" wrap="square" lIns="91425" tIns="91425" rIns="91425" bIns="91425" anchor="t" anchorCtr="0">
            <a:noAutofit/>
          </a:bodyPr>
          <a:lstStyle>
            <a:lvl1pPr marL="457200" marR="0" lvl="0" indent="-317500" algn="l">
              <a:lnSpc>
                <a:spcPct val="115000"/>
              </a:lnSpc>
              <a:spcBef>
                <a:spcPts val="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1pPr>
            <a:lvl2pPr marL="914400" marR="0" lvl="1"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2pPr>
            <a:lvl3pPr marL="1371600" marR="0" lvl="2"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3pPr>
            <a:lvl4pPr marL="1828800" marR="0" lvl="3"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4pPr>
            <a:lvl5pPr marL="2286000" marR="0" lvl="4"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5pPr>
            <a:lvl6pPr marL="2743200" marR="0" lvl="5"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6pPr>
            <a:lvl7pPr marL="3200400" marR="0" lvl="6"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7pPr>
            <a:lvl8pPr marL="3657600" marR="0" lvl="7"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8pPr>
            <a:lvl9pPr marL="4114800" marR="0" lvl="8" indent="-304800" algn="l">
              <a:lnSpc>
                <a:spcPct val="115000"/>
              </a:lnSpc>
              <a:spcBef>
                <a:spcPts val="1600"/>
              </a:spcBef>
              <a:spcAft>
                <a:spcPts val="160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9pPr>
          </a:lstStyle>
          <a:p>
            <a:endParaRPr/>
          </a:p>
        </p:txBody>
      </p:sp>
      <p:sp>
        <p:nvSpPr>
          <p:cNvPr id="92" name="Google Shape;92;p18"/>
          <p:cNvSpPr txBox="1">
            <a:spLocks noGrp="1"/>
          </p:cNvSpPr>
          <p:nvPr>
            <p:ph type="body" idx="2"/>
          </p:nvPr>
        </p:nvSpPr>
        <p:spPr>
          <a:xfrm>
            <a:off x="4694250" y="1919075"/>
            <a:ext cx="3999900" cy="2710125"/>
          </a:xfrm>
          <a:prstGeom prst="rect">
            <a:avLst/>
          </a:prstGeom>
          <a:noFill/>
          <a:ln>
            <a:noFill/>
          </a:ln>
        </p:spPr>
        <p:txBody>
          <a:bodyPr spcFirstLastPara="1" wrap="square" lIns="91425" tIns="91425" rIns="91425" bIns="91425" anchor="t" anchorCtr="0">
            <a:noAutofit/>
          </a:bodyPr>
          <a:lstStyle>
            <a:lvl1pPr marL="457200" marR="0" lvl="0" indent="-317500" algn="l">
              <a:lnSpc>
                <a:spcPct val="115000"/>
              </a:lnSpc>
              <a:spcBef>
                <a:spcPts val="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1pPr>
            <a:lvl2pPr marL="914400" marR="0" lvl="1"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2pPr>
            <a:lvl3pPr marL="1371600" marR="0" lvl="2"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3pPr>
            <a:lvl4pPr marL="1828800" marR="0" lvl="3"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4pPr>
            <a:lvl5pPr marL="2286000" marR="0" lvl="4"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5pPr>
            <a:lvl6pPr marL="2743200" marR="0" lvl="5"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6pPr>
            <a:lvl7pPr marL="3200400" marR="0" lvl="6"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7pPr>
            <a:lvl8pPr marL="3657600" marR="0" lvl="7"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8pPr>
            <a:lvl9pPr marL="4114800" marR="0" lvl="8" indent="-304800" algn="l">
              <a:lnSpc>
                <a:spcPct val="115000"/>
              </a:lnSpc>
              <a:spcBef>
                <a:spcPts val="1600"/>
              </a:spcBef>
              <a:spcAft>
                <a:spcPts val="160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9pPr>
          </a:lstStyle>
          <a:p>
            <a:endParaRPr/>
          </a:p>
        </p:txBody>
      </p:sp>
      <p:sp>
        <p:nvSpPr>
          <p:cNvPr id="93" name="Google Shape;93;p18"/>
          <p:cNvSpPr txBox="1">
            <a:spLocks noGrp="1"/>
          </p:cNvSpPr>
          <p:nvPr>
            <p:ph type="sldNum" idx="12"/>
          </p:nvPr>
        </p:nvSpPr>
        <p:spPr>
          <a:xfrm>
            <a:off x="78789" y="4689588"/>
            <a:ext cx="548700" cy="393525"/>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l" rtl="0">
              <a:spcBef>
                <a:spcPts val="0"/>
              </a:spcBef>
              <a:spcAft>
                <a:spcPts val="0"/>
              </a:spcAft>
              <a:buNone/>
            </a:pPr>
            <a:fld id="{00000000-1234-1234-1234-123412341234}" type="slidenum">
              <a:rPr lang="en-US"/>
              <a:t>‹#›</a:t>
            </a:fld>
            <a:endParaRPr/>
          </a:p>
        </p:txBody>
      </p:sp>
      <p:pic>
        <p:nvPicPr>
          <p:cNvPr id="94" name="Google Shape;94;p18"/>
          <p:cNvPicPr preferRelativeResize="0"/>
          <p:nvPr/>
        </p:nvPicPr>
        <p:blipFill rotWithShape="1">
          <a:blip r:embed="rId2">
            <a:alphaModFix/>
          </a:blip>
          <a:srcRect/>
          <a:stretch/>
        </p:blipFill>
        <p:spPr>
          <a:xfrm>
            <a:off x="8204725" y="4520225"/>
            <a:ext cx="618862" cy="353625"/>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95"/>
        <p:cNvGrpSpPr/>
        <p:nvPr/>
      </p:nvGrpSpPr>
      <p:grpSpPr>
        <a:xfrm>
          <a:off x="0" y="0"/>
          <a:ext cx="0" cy="0"/>
          <a:chOff x="0" y="0"/>
          <a:chExt cx="0" cy="0"/>
        </a:xfrm>
      </p:grpSpPr>
      <p:sp>
        <p:nvSpPr>
          <p:cNvPr id="96" name="Google Shape;96;p19"/>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19"/>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p19"/>
          <p:cNvSpPr txBox="1">
            <a:spLocks noGrp="1"/>
          </p:cNvSpPr>
          <p:nvPr>
            <p:ph type="title"/>
          </p:nvPr>
        </p:nvSpPr>
        <p:spPr>
          <a:xfrm>
            <a:off x="226078" y="357800"/>
            <a:ext cx="2808000" cy="953325"/>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2400"/>
              <a:buFont typeface="Arial"/>
              <a:buNone/>
              <a:defRPr sz="24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9pPr>
          </a:lstStyle>
          <a:p>
            <a:endParaRPr/>
          </a:p>
        </p:txBody>
      </p:sp>
      <p:sp>
        <p:nvSpPr>
          <p:cNvPr id="99" name="Google Shape;99;p19"/>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marR="0" lvl="0" indent="-304800" algn="l">
              <a:lnSpc>
                <a:spcPct val="115000"/>
              </a:lnSpc>
              <a:spcBef>
                <a:spcPts val="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1pPr>
            <a:lvl2pPr marL="914400" marR="0" lvl="1" indent="-304800" algn="l">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2pPr>
            <a:lvl3pPr marL="1371600" marR="0" lvl="2" indent="-304800" algn="l">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3pPr>
            <a:lvl4pPr marL="1828800" marR="0" lvl="3" indent="-304800" algn="l">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4pPr>
            <a:lvl5pPr marL="2286000" marR="0" lvl="4" indent="-304800" algn="l">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5pPr>
            <a:lvl6pPr marL="2743200" marR="0" lvl="5" indent="-304800" algn="l">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6pPr>
            <a:lvl7pPr marL="3200400" marR="0" lvl="6" indent="-304800" algn="l">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7pPr>
            <a:lvl8pPr marL="3657600" marR="0" lvl="7" indent="-304800" algn="l">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8pPr>
            <a:lvl9pPr marL="4114800" marR="0" lvl="8" indent="-304800" algn="l">
              <a:lnSpc>
                <a:spcPct val="115000"/>
              </a:lnSpc>
              <a:spcBef>
                <a:spcPts val="1600"/>
              </a:spcBef>
              <a:spcAft>
                <a:spcPts val="160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9pPr>
          </a:lstStyle>
          <a:p>
            <a:endParaRPr/>
          </a:p>
        </p:txBody>
      </p:sp>
      <p:sp>
        <p:nvSpPr>
          <p:cNvPr id="100" name="Google Shape;100;p19"/>
          <p:cNvSpPr txBox="1">
            <a:spLocks noGrp="1"/>
          </p:cNvSpPr>
          <p:nvPr>
            <p:ph type="sldNum" idx="12"/>
          </p:nvPr>
        </p:nvSpPr>
        <p:spPr>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01"/>
        <p:cNvGrpSpPr/>
        <p:nvPr/>
      </p:nvGrpSpPr>
      <p:grpSpPr>
        <a:xfrm>
          <a:off x="0" y="0"/>
          <a:ext cx="0" cy="0"/>
          <a:chOff x="0" y="0"/>
          <a:chExt cx="0" cy="0"/>
        </a:xfrm>
      </p:grpSpPr>
      <p:sp>
        <p:nvSpPr>
          <p:cNvPr id="102" name="Google Shape;102;p20"/>
          <p:cNvSpPr txBox="1">
            <a:spLocks noGrp="1"/>
          </p:cNvSpPr>
          <p:nvPr>
            <p:ph type="title"/>
          </p:nvPr>
        </p:nvSpPr>
        <p:spPr>
          <a:xfrm>
            <a:off x="490250" y="488250"/>
            <a:ext cx="6227100" cy="40907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5200"/>
              <a:buFont typeface="Open Sans"/>
              <a:buNone/>
              <a:defRPr sz="52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9pPr>
          </a:lstStyle>
          <a:p>
            <a:endParaRPr/>
          </a:p>
        </p:txBody>
      </p:sp>
      <p:sp>
        <p:nvSpPr>
          <p:cNvPr id="103" name="Google Shape;103;p20"/>
          <p:cNvSpPr txBox="1">
            <a:spLocks noGrp="1"/>
          </p:cNvSpPr>
          <p:nvPr>
            <p:ph type="sldNum" idx="12"/>
          </p:nvPr>
        </p:nvSpPr>
        <p:spPr>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4"/>
        <p:cNvGrpSpPr/>
        <p:nvPr/>
      </p:nvGrpSpPr>
      <p:grpSpPr>
        <a:xfrm>
          <a:off x="0" y="0"/>
          <a:ext cx="0" cy="0"/>
          <a:chOff x="0" y="0"/>
          <a:chExt cx="0" cy="0"/>
        </a:xfrm>
      </p:grpSpPr>
      <p:sp>
        <p:nvSpPr>
          <p:cNvPr id="105" name="Google Shape;105;p21"/>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 name="Google Shape;106;p21"/>
          <p:cNvSpPr/>
          <p:nvPr/>
        </p:nvSpPr>
        <p:spPr>
          <a:xfrm rot="5400000">
            <a:off x="1946462" y="2517713"/>
            <a:ext cx="5142825"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1pPr>
            <a:lvl2pPr marR="0" lvl="1"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2pPr>
            <a:lvl3pPr marR="0" lvl="2"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3pPr>
            <a:lvl4pPr marR="0" lvl="3"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4pPr>
            <a:lvl5pPr marR="0" lvl="4"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5pPr>
            <a:lvl6pPr marR="0" lvl="5"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6pPr>
            <a:lvl7pPr marR="0" lvl="6"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7pPr>
            <a:lvl8pPr marR="0" lvl="7"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8pPr>
            <a:lvl9pPr marR="0" lvl="8"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9pPr>
          </a:lstStyle>
          <a:p>
            <a:endParaRPr/>
          </a:p>
        </p:txBody>
      </p:sp>
      <p:sp>
        <p:nvSpPr>
          <p:cNvPr id="108" name="Google Shape;108;p21"/>
          <p:cNvSpPr txBox="1">
            <a:spLocks noGrp="1"/>
          </p:cNvSpPr>
          <p:nvPr>
            <p:ph type="subTitle" idx="1"/>
          </p:nvPr>
        </p:nvSpPr>
        <p:spPr>
          <a:xfrm>
            <a:off x="265500" y="2779467"/>
            <a:ext cx="4045200" cy="1235025"/>
          </a:xfrm>
          <a:prstGeom prst="rect">
            <a:avLst/>
          </a:prstGeom>
          <a:noFill/>
          <a:ln>
            <a:noFill/>
          </a:ln>
        </p:spPr>
        <p:txBody>
          <a:bodyPr spcFirstLastPara="1" wrap="square" lIns="91425" tIns="91425" rIns="91425" bIns="91425" anchor="t" anchorCtr="0">
            <a:noAutofit/>
          </a:bodyPr>
          <a:lstStyle>
            <a:lvl1pPr marR="0" lvl="0"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1pPr>
            <a:lvl2pPr marR="0" lvl="1"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2pPr>
            <a:lvl3pPr marR="0" lvl="2"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3pPr>
            <a:lvl4pPr marR="0" lvl="3"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4pPr>
            <a:lvl5pPr marR="0" lvl="4"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5pPr>
            <a:lvl6pPr marR="0" lvl="5"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6pPr>
            <a:lvl7pPr marR="0" lvl="6"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7pPr>
            <a:lvl8pPr marR="0" lvl="7"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8pPr>
            <a:lvl9pPr marR="0" lvl="8"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9pPr>
          </a:lstStyle>
          <a:p>
            <a:endParaRPr/>
          </a:p>
        </p:txBody>
      </p:sp>
      <p:sp>
        <p:nvSpPr>
          <p:cNvPr id="109" name="Google Shape;109;p21"/>
          <p:cNvSpPr txBox="1">
            <a:spLocks noGrp="1"/>
          </p:cNvSpPr>
          <p:nvPr>
            <p:ph type="body" idx="2"/>
          </p:nvPr>
        </p:nvSpPr>
        <p:spPr>
          <a:xfrm>
            <a:off x="4939500" y="724200"/>
            <a:ext cx="3837000" cy="3695175"/>
          </a:xfrm>
          <a:prstGeom prst="rect">
            <a:avLst/>
          </a:prstGeom>
          <a:noFill/>
          <a:ln>
            <a:noFill/>
          </a:ln>
        </p:spPr>
        <p:txBody>
          <a:bodyPr spcFirstLastPara="1" wrap="square" lIns="91425" tIns="91425" rIns="91425" bIns="91425" anchor="ctr" anchorCtr="0">
            <a:noAutofit/>
          </a:bodyPr>
          <a:lstStyle>
            <a:lvl1pPr marL="457200" marR="0" lvl="0" indent="-342900" algn="l">
              <a:lnSpc>
                <a:spcPct val="115000"/>
              </a:lnSpc>
              <a:spcBef>
                <a:spcPts val="0"/>
              </a:spcBef>
              <a:spcAft>
                <a:spcPts val="0"/>
              </a:spcAft>
              <a:buClr>
                <a:schemeClr val="lt1"/>
              </a:buClr>
              <a:buSzPts val="1800"/>
              <a:buFont typeface="Montserrat"/>
              <a:buChar char="●"/>
              <a:defRPr sz="1800" b="0" i="0" u="none" strike="noStrike" cap="none">
                <a:solidFill>
                  <a:schemeClr val="lt1"/>
                </a:solidFill>
                <a:latin typeface="Montserrat"/>
                <a:ea typeface="Montserrat"/>
                <a:cs typeface="Montserrat"/>
                <a:sym typeface="Montserrat"/>
              </a:defRPr>
            </a:lvl1pPr>
            <a:lvl2pPr marL="914400" marR="0" lvl="1" indent="-317500" algn="l">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2pPr>
            <a:lvl3pPr marL="1371600" marR="0" lvl="2" indent="-317500" algn="l">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3pPr>
            <a:lvl4pPr marL="1828800" marR="0" lvl="3" indent="-317500" algn="l">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4pPr>
            <a:lvl5pPr marL="2286000" marR="0" lvl="4" indent="-317500" algn="l">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5pPr>
            <a:lvl6pPr marL="2743200" marR="0" lvl="5" indent="-317500" algn="l">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6pPr>
            <a:lvl7pPr marL="3200400" marR="0" lvl="6" indent="-317500" algn="l">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7pPr>
            <a:lvl8pPr marL="3657600" marR="0" lvl="7" indent="-317500" algn="l">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8pPr>
            <a:lvl9pPr marL="4114800" marR="0" lvl="8" indent="-317500" algn="l">
              <a:lnSpc>
                <a:spcPct val="115000"/>
              </a:lnSpc>
              <a:spcBef>
                <a:spcPts val="1600"/>
              </a:spcBef>
              <a:spcAft>
                <a:spcPts val="160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9pPr>
          </a:lstStyle>
          <a:p>
            <a:endParaRPr/>
          </a:p>
        </p:txBody>
      </p:sp>
      <p:sp>
        <p:nvSpPr>
          <p:cNvPr id="110" name="Google Shape;110;p21"/>
          <p:cNvSpPr txBox="1">
            <a:spLocks noGrp="1"/>
          </p:cNvSpPr>
          <p:nvPr>
            <p:ph type="sldNum" idx="12"/>
          </p:nvPr>
        </p:nvSpPr>
        <p:spPr>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11"/>
        <p:cNvGrpSpPr/>
        <p:nvPr/>
      </p:nvGrpSpPr>
      <p:grpSpPr>
        <a:xfrm>
          <a:off x="0" y="0"/>
          <a:ext cx="0" cy="0"/>
          <a:chOff x="0" y="0"/>
          <a:chExt cx="0" cy="0"/>
        </a:xfrm>
      </p:grpSpPr>
      <p:sp>
        <p:nvSpPr>
          <p:cNvPr id="112" name="Google Shape;112;p22"/>
          <p:cNvSpPr txBox="1"/>
          <p:nvPr/>
        </p:nvSpPr>
        <p:spPr>
          <a:xfrm rot="10800000" flipH="1">
            <a:off x="0" y="-75"/>
            <a:ext cx="9144000" cy="4695975"/>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22"/>
          <p:cNvSpPr/>
          <p:nvPr/>
        </p:nvSpPr>
        <p:spPr>
          <a:xfrm rot="10800000" flipH="1">
            <a:off x="0" y="4622800"/>
            <a:ext cx="9144000" cy="74025"/>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p22"/>
          <p:cNvSpPr txBox="1">
            <a:spLocks noGrp="1"/>
          </p:cNvSpPr>
          <p:nvPr>
            <p:ph type="body" idx="1"/>
          </p:nvPr>
        </p:nvSpPr>
        <p:spPr>
          <a:xfrm>
            <a:off x="57150" y="4696825"/>
            <a:ext cx="8382000" cy="446625"/>
          </a:xfrm>
          <a:prstGeom prst="rect">
            <a:avLst/>
          </a:prstGeom>
          <a:noFill/>
          <a:ln>
            <a:noFill/>
          </a:ln>
        </p:spPr>
        <p:txBody>
          <a:bodyPr spcFirstLastPara="1" wrap="square" lIns="91425" tIns="91425" rIns="91425" bIns="91425" anchor="ctr" anchorCtr="0">
            <a:noAutofit/>
          </a:bodyPr>
          <a:lstStyle>
            <a:lvl1pPr marL="457200" marR="0" lvl="0" indent="-228600" algn="l">
              <a:lnSpc>
                <a:spcPct val="100000"/>
              </a:lnSpc>
              <a:spcBef>
                <a:spcPts val="0"/>
              </a:spcBef>
              <a:spcAft>
                <a:spcPts val="0"/>
              </a:spcAft>
              <a:buClr>
                <a:schemeClr val="lt1"/>
              </a:buClr>
              <a:buSzPts val="1200"/>
              <a:buFont typeface="Montserrat"/>
              <a:buNone/>
              <a:defRPr sz="1200" b="0" i="0" u="none" strike="noStrike" cap="none">
                <a:solidFill>
                  <a:schemeClr val="lt1"/>
                </a:solidFill>
                <a:latin typeface="Montserrat"/>
                <a:ea typeface="Montserrat"/>
                <a:cs typeface="Montserrat"/>
                <a:sym typeface="Montserrat"/>
              </a:defRPr>
            </a:lvl1pPr>
          </a:lstStyle>
          <a:p>
            <a:endParaRPr/>
          </a:p>
        </p:txBody>
      </p:sp>
      <p:sp>
        <p:nvSpPr>
          <p:cNvPr id="115" name="Google Shape;115;p22"/>
          <p:cNvSpPr txBox="1">
            <a:spLocks noGrp="1"/>
          </p:cNvSpPr>
          <p:nvPr>
            <p:ph type="sldNum" idx="12"/>
          </p:nvPr>
        </p:nvSpPr>
        <p:spPr>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_HEADER" type="secHead">
  <p:cSld name="SECTION_HEADER">
    <p:bg>
      <p:bgPr>
        <a:solidFill>
          <a:srgbClr val="002D3C"/>
        </a:solidFill>
        <a:effectLst/>
      </p:bgPr>
    </p:bg>
    <p:spTree>
      <p:nvGrpSpPr>
        <p:cNvPr id="1" name="Shape 20"/>
        <p:cNvGrpSpPr/>
        <p:nvPr/>
      </p:nvGrpSpPr>
      <p:grpSpPr>
        <a:xfrm>
          <a:off x="0" y="0"/>
          <a:ext cx="0" cy="0"/>
          <a:chOff x="0" y="0"/>
          <a:chExt cx="0" cy="0"/>
        </a:xfrm>
      </p:grpSpPr>
      <p:sp>
        <p:nvSpPr>
          <p:cNvPr id="21" name="Google Shape;21;p4"/>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116"/>
        <p:cNvGrpSpPr/>
        <p:nvPr/>
      </p:nvGrpSpPr>
      <p:grpSpPr>
        <a:xfrm>
          <a:off x="0" y="0"/>
          <a:ext cx="0" cy="0"/>
          <a:chOff x="0" y="0"/>
          <a:chExt cx="0" cy="0"/>
        </a:xfrm>
      </p:grpSpPr>
      <p:sp>
        <p:nvSpPr>
          <p:cNvPr id="117" name="Google Shape;117;p23"/>
          <p:cNvSpPr txBox="1">
            <a:spLocks noGrp="1"/>
          </p:cNvSpPr>
          <p:nvPr>
            <p:ph type="title" hasCustomPrompt="1"/>
          </p:nvPr>
        </p:nvSpPr>
        <p:spPr>
          <a:xfrm>
            <a:off x="475500" y="1258525"/>
            <a:ext cx="8222100" cy="1963575"/>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2"/>
              </a:buClr>
              <a:buSzPts val="12000"/>
              <a:buFont typeface="Arial"/>
              <a:buNone/>
              <a:defRPr sz="12000" b="0" i="0" u="none" strike="noStrike" cap="none">
                <a:solidFill>
                  <a:schemeClr val="dk2"/>
                </a:solidFill>
                <a:latin typeface="Open Sans"/>
                <a:ea typeface="Open Sans"/>
                <a:cs typeface="Open Sans"/>
                <a:sym typeface="Open Sans"/>
              </a:defRPr>
            </a:lvl1pPr>
            <a:lvl2pPr marR="0" lvl="1"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2pPr>
            <a:lvl3pPr marR="0" lvl="2"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3pPr>
            <a:lvl4pPr marR="0" lvl="3"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4pPr>
            <a:lvl5pPr marR="0" lvl="4"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5pPr>
            <a:lvl6pPr marR="0" lvl="5"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6pPr>
            <a:lvl7pPr marR="0" lvl="6"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7pPr>
            <a:lvl8pPr marR="0" lvl="7"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8pPr>
            <a:lvl9pPr marR="0" lvl="8"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9pPr>
          </a:lstStyle>
          <a:p>
            <a:r>
              <a:t>xx%</a:t>
            </a:r>
          </a:p>
        </p:txBody>
      </p:sp>
      <p:sp>
        <p:nvSpPr>
          <p:cNvPr id="118" name="Google Shape;118;p23"/>
          <p:cNvSpPr txBox="1">
            <a:spLocks noGrp="1"/>
          </p:cNvSpPr>
          <p:nvPr>
            <p:ph type="body" idx="1"/>
          </p:nvPr>
        </p:nvSpPr>
        <p:spPr>
          <a:xfrm>
            <a:off x="475500" y="3304625"/>
            <a:ext cx="8222100" cy="1300725"/>
          </a:xfrm>
          <a:prstGeom prst="rect">
            <a:avLst/>
          </a:prstGeom>
          <a:noFill/>
          <a:ln>
            <a:noFill/>
          </a:ln>
        </p:spPr>
        <p:txBody>
          <a:bodyPr spcFirstLastPara="1" wrap="square" lIns="91425" tIns="91425" rIns="91425" bIns="91425" anchor="t" anchorCtr="0">
            <a:noAutofit/>
          </a:bodyPr>
          <a:lstStyle>
            <a:lvl1pPr marL="457200" marR="0" lvl="0" indent="-342900" algn="ctr">
              <a:lnSpc>
                <a:spcPct val="115000"/>
              </a:lnSpc>
              <a:spcBef>
                <a:spcPts val="0"/>
              </a:spcBef>
              <a:spcAft>
                <a:spcPts val="0"/>
              </a:spcAft>
              <a:buClr>
                <a:schemeClr val="lt2"/>
              </a:buClr>
              <a:buSzPts val="1800"/>
              <a:buFont typeface="Montserrat"/>
              <a:buChar char="●"/>
              <a:defRPr sz="1800" b="0" i="0" u="none" strike="noStrike" cap="none">
                <a:solidFill>
                  <a:schemeClr val="lt2"/>
                </a:solidFill>
                <a:latin typeface="Montserrat"/>
                <a:ea typeface="Montserrat"/>
                <a:cs typeface="Montserrat"/>
                <a:sym typeface="Montserrat"/>
              </a:defRPr>
            </a:lvl1pPr>
            <a:lvl2pPr marL="914400" marR="0" lvl="1" indent="-317500" algn="ctr">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2pPr>
            <a:lvl3pPr marL="1371600" marR="0" lvl="2" indent="-317500" algn="ctr">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3pPr>
            <a:lvl4pPr marL="1828800" marR="0" lvl="3" indent="-317500" algn="ctr">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4pPr>
            <a:lvl5pPr marL="2286000" marR="0" lvl="4" indent="-317500" algn="ctr">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5pPr>
            <a:lvl6pPr marL="2743200" marR="0" lvl="5" indent="-317500" algn="ctr">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6pPr>
            <a:lvl7pPr marL="3200400" marR="0" lvl="6" indent="-317500" algn="ctr">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7pPr>
            <a:lvl8pPr marL="3657600" marR="0" lvl="7" indent="-317500" algn="ctr">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8pPr>
            <a:lvl9pPr marL="4114800" marR="0" lvl="8" indent="-317500" algn="ctr">
              <a:lnSpc>
                <a:spcPct val="115000"/>
              </a:lnSpc>
              <a:spcBef>
                <a:spcPts val="1600"/>
              </a:spcBef>
              <a:spcAft>
                <a:spcPts val="160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9pPr>
          </a:lstStyle>
          <a:p>
            <a:endParaRPr/>
          </a:p>
        </p:txBody>
      </p:sp>
      <p:sp>
        <p:nvSpPr>
          <p:cNvPr id="119" name="Google Shape;119;p23"/>
          <p:cNvSpPr txBox="1">
            <a:spLocks noGrp="1"/>
          </p:cNvSpPr>
          <p:nvPr>
            <p:ph type="sldNum" idx="12"/>
          </p:nvPr>
        </p:nvSpPr>
        <p:spPr>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_AND_TWO_COLUMNS" type="twoColTx">
  <p:cSld name="TITLE_AND_TWO_COLUMNS">
    <p:bg>
      <p:bgPr>
        <a:solidFill>
          <a:srgbClr val="002D3C"/>
        </a:solidFill>
        <a:effectLst/>
      </p:bgPr>
    </p:bg>
    <p:spTree>
      <p:nvGrpSpPr>
        <p:cNvPr id="1" name="Shape 22"/>
        <p:cNvGrpSpPr/>
        <p:nvPr/>
      </p:nvGrpSpPr>
      <p:grpSpPr>
        <a:xfrm>
          <a:off x="0" y="0"/>
          <a:ext cx="0" cy="0"/>
          <a:chOff x="0" y="0"/>
          <a:chExt cx="0" cy="0"/>
        </a:xfrm>
      </p:grpSpPr>
      <p:sp>
        <p:nvSpPr>
          <p:cNvPr id="23" name="Google Shape;23;p5"/>
          <p:cNvSpPr/>
          <p:nvPr/>
        </p:nvSpPr>
        <p:spPr>
          <a:xfrm rot="10800000" flipH="1">
            <a:off x="0" y="1686000"/>
            <a:ext cx="9144000" cy="3457500"/>
          </a:xfrm>
          <a:prstGeom prst="rect">
            <a:avLst/>
          </a:pr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24" name="Google Shape;24;p5"/>
          <p:cNvSpPr/>
          <p:nvPr/>
        </p:nvSpPr>
        <p:spPr>
          <a:xfrm>
            <a:off x="0" y="1685999"/>
            <a:ext cx="9144000" cy="1086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25" name="Google Shape;25;p5"/>
          <p:cNvSpPr txBox="1">
            <a:spLocks noGrp="1"/>
          </p:cNvSpPr>
          <p:nvPr>
            <p:ph type="title"/>
          </p:nvPr>
        </p:nvSpPr>
        <p:spPr>
          <a:xfrm>
            <a:off x="471900" y="738725"/>
            <a:ext cx="8222100" cy="767701"/>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200"/>
              <a:buFont typeface="Open Sans"/>
              <a:buNone/>
              <a:defRPr sz="32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26" name="Google Shape;26;p5"/>
          <p:cNvSpPr txBox="1">
            <a:spLocks noGrp="1"/>
          </p:cNvSpPr>
          <p:nvPr>
            <p:ph type="body" idx="1"/>
          </p:nvPr>
        </p:nvSpPr>
        <p:spPr>
          <a:xfrm>
            <a:off x="471900" y="1919074"/>
            <a:ext cx="3999901" cy="2710201"/>
          </a:xfrm>
          <a:prstGeom prst="rect">
            <a:avLst/>
          </a:prstGeom>
          <a:noFill/>
          <a:ln>
            <a:noFill/>
          </a:ln>
        </p:spPr>
        <p:txBody>
          <a:bodyPr spcFirstLastPara="1" wrap="square" lIns="91400" tIns="91400" rIns="91400" bIns="91400" anchor="t" anchorCtr="0">
            <a:noAutofit/>
          </a:bodyPr>
          <a:lstStyle>
            <a:lvl1pPr marL="457200" marR="0" lvl="0" indent="-317500" algn="l" rtl="0">
              <a:lnSpc>
                <a:spcPct val="115000"/>
              </a:lnSpc>
              <a:spcBef>
                <a:spcPts val="0"/>
              </a:spcBef>
              <a:spcAft>
                <a:spcPts val="0"/>
              </a:spcAft>
              <a:buClr>
                <a:srgbClr val="000000"/>
              </a:buClr>
              <a:buSzPts val="1400"/>
              <a:buFont typeface="Montserrat"/>
              <a:buChar char="●"/>
              <a:defRPr sz="1400" b="0" i="0" u="none" strike="noStrike" cap="none">
                <a:solidFill>
                  <a:srgbClr val="000000"/>
                </a:solidFill>
                <a:latin typeface="Montserrat"/>
                <a:ea typeface="Montserrat"/>
                <a:cs typeface="Montserrat"/>
                <a:sym typeface="Montserrat"/>
              </a:defRPr>
            </a:lvl1pPr>
            <a:lvl2pPr marL="914400" marR="0" lvl="1" indent="-317500" algn="l" rtl="0">
              <a:lnSpc>
                <a:spcPct val="115000"/>
              </a:lnSpc>
              <a:spcBef>
                <a:spcPts val="0"/>
              </a:spcBef>
              <a:spcAft>
                <a:spcPts val="0"/>
              </a:spcAft>
              <a:buClr>
                <a:srgbClr val="000000"/>
              </a:buClr>
              <a:buSzPts val="1400"/>
              <a:buFont typeface="Montserrat"/>
              <a:buChar char="○"/>
              <a:defRPr sz="1400" b="0" i="0" u="none" strike="noStrike" cap="none">
                <a:solidFill>
                  <a:srgbClr val="000000"/>
                </a:solidFill>
                <a:latin typeface="Montserrat"/>
                <a:ea typeface="Montserrat"/>
                <a:cs typeface="Montserrat"/>
                <a:sym typeface="Montserrat"/>
              </a:defRPr>
            </a:lvl2pPr>
            <a:lvl3pPr marL="1371600" marR="0" lvl="2" indent="-317500" algn="l" rtl="0">
              <a:lnSpc>
                <a:spcPct val="115000"/>
              </a:lnSpc>
              <a:spcBef>
                <a:spcPts val="0"/>
              </a:spcBef>
              <a:spcAft>
                <a:spcPts val="0"/>
              </a:spcAft>
              <a:buClr>
                <a:srgbClr val="000000"/>
              </a:buClr>
              <a:buSzPts val="1400"/>
              <a:buFont typeface="Montserrat"/>
              <a:buChar char="■"/>
              <a:defRPr sz="1400" b="0" i="0" u="none" strike="noStrike" cap="none">
                <a:solidFill>
                  <a:srgbClr val="000000"/>
                </a:solidFill>
                <a:latin typeface="Montserrat"/>
                <a:ea typeface="Montserrat"/>
                <a:cs typeface="Montserrat"/>
                <a:sym typeface="Montserrat"/>
              </a:defRPr>
            </a:lvl3pPr>
            <a:lvl4pPr marL="1828800" marR="0" lvl="3" indent="-317500" algn="l" rtl="0">
              <a:lnSpc>
                <a:spcPct val="115000"/>
              </a:lnSpc>
              <a:spcBef>
                <a:spcPts val="0"/>
              </a:spcBef>
              <a:spcAft>
                <a:spcPts val="0"/>
              </a:spcAft>
              <a:buClr>
                <a:srgbClr val="000000"/>
              </a:buClr>
              <a:buSzPts val="1400"/>
              <a:buFont typeface="Montserrat"/>
              <a:buChar char="●"/>
              <a:defRPr sz="1400" b="0" i="0" u="none" strike="noStrike" cap="none">
                <a:solidFill>
                  <a:srgbClr val="000000"/>
                </a:solidFill>
                <a:latin typeface="Montserrat"/>
                <a:ea typeface="Montserrat"/>
                <a:cs typeface="Montserrat"/>
                <a:sym typeface="Montserrat"/>
              </a:defRPr>
            </a:lvl4pPr>
            <a:lvl5pPr marL="2286000" marR="0" lvl="4" indent="-317500" algn="l" rtl="0">
              <a:lnSpc>
                <a:spcPct val="115000"/>
              </a:lnSpc>
              <a:spcBef>
                <a:spcPts val="0"/>
              </a:spcBef>
              <a:spcAft>
                <a:spcPts val="0"/>
              </a:spcAft>
              <a:buClr>
                <a:srgbClr val="000000"/>
              </a:buClr>
              <a:buSzPts val="1400"/>
              <a:buFont typeface="Montserrat"/>
              <a:buChar char="○"/>
              <a:defRPr sz="1400" b="0" i="0" u="none" strike="noStrike" cap="none">
                <a:solidFill>
                  <a:srgbClr val="000000"/>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
        <p:nvSpPr>
          <p:cNvPr id="27" name="Google Shape;27;p5"/>
          <p:cNvSpPr txBox="1">
            <a:spLocks noGrp="1"/>
          </p:cNvSpPr>
          <p:nvPr>
            <p:ph type="body" idx="2"/>
          </p:nvPr>
        </p:nvSpPr>
        <p:spPr>
          <a:xfrm>
            <a:off x="4694249" y="1919074"/>
            <a:ext cx="3999901" cy="2710201"/>
          </a:xfrm>
          <a:prstGeom prst="rect">
            <a:avLst/>
          </a:prstGeom>
          <a:noFill/>
          <a:ln>
            <a:noFill/>
          </a:ln>
        </p:spPr>
        <p:txBody>
          <a:bodyPr spcFirstLastPara="1" wrap="square" lIns="91400" tIns="91400" rIns="91400" bIns="91400" anchor="t" anchorCtr="0">
            <a:noAutofit/>
          </a:bodyPr>
          <a:lstStyle>
            <a:lvl1pPr marL="457200" marR="0" lvl="0"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1pPr>
            <a:lvl2pPr marL="914400" marR="0" lvl="1"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2pPr>
            <a:lvl3pPr marL="1371600" marR="0" lvl="2"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3pPr>
            <a:lvl4pPr marL="1828800" marR="0" lvl="3"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4pPr>
            <a:lvl5pPr marL="2286000" marR="0" lvl="4"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
        <p:nvSpPr>
          <p:cNvPr id="28" name="Google Shape;28;p5"/>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_ONLY" type="titleOnly">
  <p:cSld name="TITLE_ONLY">
    <p:bg>
      <p:bgPr>
        <a:solidFill>
          <a:srgbClr val="002D3C"/>
        </a:solidFill>
        <a:effectLst/>
      </p:bgPr>
    </p:bg>
    <p:spTree>
      <p:nvGrpSpPr>
        <p:cNvPr id="1" name="Shape 29"/>
        <p:cNvGrpSpPr/>
        <p:nvPr/>
      </p:nvGrpSpPr>
      <p:grpSpPr>
        <a:xfrm>
          <a:off x="0" y="0"/>
          <a:ext cx="0" cy="0"/>
          <a:chOff x="0" y="0"/>
          <a:chExt cx="0" cy="0"/>
        </a:xfrm>
      </p:grpSpPr>
      <p:sp>
        <p:nvSpPr>
          <p:cNvPr id="30" name="Google Shape;30;p6"/>
          <p:cNvSpPr/>
          <p:nvPr/>
        </p:nvSpPr>
        <p:spPr>
          <a:xfrm rot="10800000" flipH="1">
            <a:off x="0" y="1187769"/>
            <a:ext cx="9144000" cy="3963013"/>
          </a:xfrm>
          <a:prstGeom prst="rect">
            <a:avLst/>
          </a:pr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31" name="Google Shape;31;p6"/>
          <p:cNvSpPr txBox="1">
            <a:spLocks noGrp="1"/>
          </p:cNvSpPr>
          <p:nvPr>
            <p:ph type="title"/>
          </p:nvPr>
        </p:nvSpPr>
        <p:spPr>
          <a:xfrm>
            <a:off x="98249" y="157752"/>
            <a:ext cx="8826601" cy="602701"/>
          </a:xfrm>
          <a:prstGeom prst="rect">
            <a:avLst/>
          </a:prstGeom>
          <a:noFill/>
          <a:ln>
            <a:noFill/>
          </a:ln>
        </p:spPr>
        <p:txBody>
          <a:bodyPr spcFirstLastPara="1" wrap="square" lIns="91400" tIns="91400" rIns="91400" bIns="91400" anchor="ctr" anchorCtr="0">
            <a:noAutofit/>
          </a:bodyPr>
          <a:lstStyle>
            <a:lvl1pPr marR="0" lvl="0" algn="l" rtl="0">
              <a:lnSpc>
                <a:spcPct val="100000"/>
              </a:lnSpc>
              <a:spcBef>
                <a:spcPts val="0"/>
              </a:spcBef>
              <a:spcAft>
                <a:spcPts val="0"/>
              </a:spcAft>
              <a:buClr>
                <a:srgbClr val="FFFFFF"/>
              </a:buClr>
              <a:buSzPts val="1800"/>
              <a:buFont typeface="Open Sans"/>
              <a:buNone/>
              <a:defRPr sz="18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32" name="Google Shape;32;p6"/>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_COLUMN_TEXT">
  <p:cSld name="ONE_COLUMN_TEXT">
    <p:bg>
      <p:bgPr>
        <a:solidFill>
          <a:srgbClr val="002D3C"/>
        </a:solidFill>
        <a:effectLst/>
      </p:bgPr>
    </p:bg>
    <p:spTree>
      <p:nvGrpSpPr>
        <p:cNvPr id="1" name="Shape 33"/>
        <p:cNvGrpSpPr/>
        <p:nvPr/>
      </p:nvGrpSpPr>
      <p:grpSpPr>
        <a:xfrm>
          <a:off x="0" y="0"/>
          <a:ext cx="0" cy="0"/>
          <a:chOff x="0" y="0"/>
          <a:chExt cx="0" cy="0"/>
        </a:xfrm>
      </p:grpSpPr>
      <p:sp>
        <p:nvSpPr>
          <p:cNvPr id="34" name="Google Shape;34;p7"/>
          <p:cNvSpPr/>
          <p:nvPr/>
        </p:nvSpPr>
        <p:spPr>
          <a:xfrm rot="10800000" flipH="1">
            <a:off x="3276600" y="24"/>
            <a:ext cx="5867400" cy="5143501"/>
          </a:xfrm>
          <a:prstGeom prst="rect">
            <a:avLst/>
          </a:pr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35" name="Google Shape;35;p7"/>
          <p:cNvSpPr/>
          <p:nvPr/>
        </p:nvSpPr>
        <p:spPr>
          <a:xfrm rot="-5400000">
            <a:off x="759149" y="2517450"/>
            <a:ext cx="5143501" cy="1086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36" name="Google Shape;36;p7"/>
          <p:cNvSpPr txBox="1">
            <a:spLocks noGrp="1"/>
          </p:cNvSpPr>
          <p:nvPr>
            <p:ph type="title"/>
          </p:nvPr>
        </p:nvSpPr>
        <p:spPr>
          <a:xfrm>
            <a:off x="226077" y="357800"/>
            <a:ext cx="2808001" cy="953401"/>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2400"/>
              <a:buFont typeface="Arial"/>
              <a:buNone/>
              <a:defRPr sz="24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37" name="Google Shape;37;p7"/>
          <p:cNvSpPr txBox="1">
            <a:spLocks noGrp="1"/>
          </p:cNvSpPr>
          <p:nvPr>
            <p:ph type="body" idx="1"/>
          </p:nvPr>
        </p:nvSpPr>
        <p:spPr>
          <a:xfrm>
            <a:off x="226075" y="1465799"/>
            <a:ext cx="2808000" cy="3163501"/>
          </a:xfrm>
          <a:prstGeom prst="rect">
            <a:avLst/>
          </a:prstGeom>
          <a:noFill/>
          <a:ln>
            <a:noFill/>
          </a:ln>
        </p:spPr>
        <p:txBody>
          <a:bodyPr spcFirstLastPara="1" wrap="square" lIns="91400" tIns="91400" rIns="91400" bIns="91400" anchor="t" anchorCtr="0">
            <a:noAutofit/>
          </a:bodyPr>
          <a:lstStyle>
            <a:lvl1pPr marL="457200" marR="0" lvl="0" indent="-304800" algn="l" rtl="0">
              <a:lnSpc>
                <a:spcPct val="115000"/>
              </a:lnSpc>
              <a:spcBef>
                <a:spcPts val="0"/>
              </a:spcBef>
              <a:spcAft>
                <a:spcPts val="0"/>
              </a:spcAft>
              <a:buClr>
                <a:srgbClr val="FFFFFF"/>
              </a:buClr>
              <a:buSzPts val="1200"/>
              <a:buFont typeface="Montserrat"/>
              <a:buChar char="●"/>
              <a:defRPr sz="1200" b="0" i="0" u="none" strike="noStrike" cap="none">
                <a:solidFill>
                  <a:srgbClr val="FFFFFF"/>
                </a:solidFill>
                <a:latin typeface="Montserrat"/>
                <a:ea typeface="Montserrat"/>
                <a:cs typeface="Montserrat"/>
                <a:sym typeface="Montserrat"/>
              </a:defRPr>
            </a:lvl1pPr>
            <a:lvl2pPr marL="914400" marR="0" lvl="1" indent="-304800" algn="l" rtl="0">
              <a:lnSpc>
                <a:spcPct val="115000"/>
              </a:lnSpc>
              <a:spcBef>
                <a:spcPts val="0"/>
              </a:spcBef>
              <a:spcAft>
                <a:spcPts val="0"/>
              </a:spcAft>
              <a:buClr>
                <a:srgbClr val="FFFFFF"/>
              </a:buClr>
              <a:buSzPts val="1200"/>
              <a:buFont typeface="Montserrat"/>
              <a:buChar char="○"/>
              <a:defRPr sz="1200" b="0" i="0" u="none" strike="noStrike" cap="none">
                <a:solidFill>
                  <a:srgbClr val="FFFFFF"/>
                </a:solidFill>
                <a:latin typeface="Montserrat"/>
                <a:ea typeface="Montserrat"/>
                <a:cs typeface="Montserrat"/>
                <a:sym typeface="Montserrat"/>
              </a:defRPr>
            </a:lvl2pPr>
            <a:lvl3pPr marL="1371600" marR="0" lvl="2" indent="-304800" algn="l" rtl="0">
              <a:lnSpc>
                <a:spcPct val="115000"/>
              </a:lnSpc>
              <a:spcBef>
                <a:spcPts val="0"/>
              </a:spcBef>
              <a:spcAft>
                <a:spcPts val="0"/>
              </a:spcAft>
              <a:buClr>
                <a:srgbClr val="FFFFFF"/>
              </a:buClr>
              <a:buSzPts val="1200"/>
              <a:buFont typeface="Montserrat"/>
              <a:buChar char="■"/>
              <a:defRPr sz="1200" b="0" i="0" u="none" strike="noStrike" cap="none">
                <a:solidFill>
                  <a:srgbClr val="FFFFFF"/>
                </a:solidFill>
                <a:latin typeface="Montserrat"/>
                <a:ea typeface="Montserrat"/>
                <a:cs typeface="Montserrat"/>
                <a:sym typeface="Montserrat"/>
              </a:defRPr>
            </a:lvl3pPr>
            <a:lvl4pPr marL="1828800" marR="0" lvl="3" indent="-304800" algn="l" rtl="0">
              <a:lnSpc>
                <a:spcPct val="115000"/>
              </a:lnSpc>
              <a:spcBef>
                <a:spcPts val="0"/>
              </a:spcBef>
              <a:spcAft>
                <a:spcPts val="0"/>
              </a:spcAft>
              <a:buClr>
                <a:srgbClr val="FFFFFF"/>
              </a:buClr>
              <a:buSzPts val="1200"/>
              <a:buFont typeface="Montserrat"/>
              <a:buChar char="●"/>
              <a:defRPr sz="1200" b="0" i="0" u="none" strike="noStrike" cap="none">
                <a:solidFill>
                  <a:srgbClr val="FFFFFF"/>
                </a:solidFill>
                <a:latin typeface="Montserrat"/>
                <a:ea typeface="Montserrat"/>
                <a:cs typeface="Montserrat"/>
                <a:sym typeface="Montserrat"/>
              </a:defRPr>
            </a:lvl4pPr>
            <a:lvl5pPr marL="2286000" marR="0" lvl="4" indent="-304800" algn="l" rtl="0">
              <a:lnSpc>
                <a:spcPct val="115000"/>
              </a:lnSpc>
              <a:spcBef>
                <a:spcPts val="0"/>
              </a:spcBef>
              <a:spcAft>
                <a:spcPts val="0"/>
              </a:spcAft>
              <a:buClr>
                <a:srgbClr val="FFFFFF"/>
              </a:buClr>
              <a:buSzPts val="1200"/>
              <a:buFont typeface="Montserrat"/>
              <a:buChar char="○"/>
              <a:defRPr sz="1200" b="0" i="0" u="none" strike="noStrike" cap="none">
                <a:solidFill>
                  <a:srgbClr val="FFFFFF"/>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
        <p:nvSpPr>
          <p:cNvPr id="38" name="Google Shape;38;p7"/>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_POINT">
  <p:cSld name="MAIN_POINT">
    <p:bg>
      <p:bgPr>
        <a:solidFill>
          <a:srgbClr val="002D3C"/>
        </a:solidFill>
        <a:effectLst/>
      </p:bgPr>
    </p:bg>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90250" y="488249"/>
            <a:ext cx="6227101" cy="4090801"/>
          </a:xfrm>
          <a:prstGeom prst="rect">
            <a:avLst/>
          </a:prstGeom>
          <a:noFill/>
          <a:ln>
            <a:noFill/>
          </a:ln>
        </p:spPr>
        <p:txBody>
          <a:bodyPr spcFirstLastPara="1" wrap="square" lIns="91400" tIns="91400" rIns="91400" bIns="91400" anchor="ctr" anchorCtr="0">
            <a:noAutofit/>
          </a:bodyPr>
          <a:lstStyle>
            <a:lvl1pPr marR="0" lvl="0" algn="l" rtl="0">
              <a:lnSpc>
                <a:spcPct val="100000"/>
              </a:lnSpc>
              <a:spcBef>
                <a:spcPts val="0"/>
              </a:spcBef>
              <a:spcAft>
                <a:spcPts val="0"/>
              </a:spcAft>
              <a:buClr>
                <a:srgbClr val="FFFFFF"/>
              </a:buClr>
              <a:buSzPts val="5200"/>
              <a:buFont typeface="Open Sans"/>
              <a:buNone/>
              <a:defRPr sz="52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41" name="Google Shape;41;p8"/>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_TITLE_AND_DESCRIPTION">
  <p:cSld name="SECTION_TITLE_AND_DESCRIPTION">
    <p:bg>
      <p:bgPr>
        <a:solidFill>
          <a:srgbClr val="002D3C"/>
        </a:solidFill>
        <a:effectLst/>
      </p:bgPr>
    </p:bg>
    <p:spTree>
      <p:nvGrpSpPr>
        <p:cNvPr id="1" name="Shape 42"/>
        <p:cNvGrpSpPr/>
        <p:nvPr/>
      </p:nvGrpSpPr>
      <p:grpSpPr>
        <a:xfrm>
          <a:off x="0" y="0"/>
          <a:ext cx="0" cy="0"/>
          <a:chOff x="0" y="0"/>
          <a:chExt cx="0" cy="0"/>
        </a:xfrm>
      </p:grpSpPr>
      <p:sp>
        <p:nvSpPr>
          <p:cNvPr id="43" name="Google Shape;43;p9"/>
          <p:cNvSpPr/>
          <p:nvPr/>
        </p:nvSpPr>
        <p:spPr>
          <a:xfrm flipH="1">
            <a:off x="0" y="0"/>
            <a:ext cx="4572000" cy="5143500"/>
          </a:xfrm>
          <a:prstGeom prst="rect">
            <a:avLst/>
          </a:pr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44" name="Google Shape;44;p9"/>
          <p:cNvSpPr/>
          <p:nvPr/>
        </p:nvSpPr>
        <p:spPr>
          <a:xfrm rot="5400000">
            <a:off x="1946424" y="2517749"/>
            <a:ext cx="5142902" cy="1086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45" name="Google Shape;45;p9"/>
          <p:cNvSpPr txBox="1">
            <a:spLocks noGrp="1"/>
          </p:cNvSpPr>
          <p:nvPr>
            <p:ph type="title"/>
          </p:nvPr>
        </p:nvSpPr>
        <p:spPr>
          <a:xfrm>
            <a:off x="265500" y="1233175"/>
            <a:ext cx="4045200" cy="1482301"/>
          </a:xfrm>
          <a:prstGeom prst="rect">
            <a:avLst/>
          </a:prstGeom>
          <a:noFill/>
          <a:ln>
            <a:noFill/>
          </a:ln>
        </p:spPr>
        <p:txBody>
          <a:bodyPr spcFirstLastPara="1" wrap="square" lIns="91400" tIns="91400" rIns="91400" bIns="91400" anchor="b" anchorCtr="0">
            <a:noAutofit/>
          </a:bodyPr>
          <a:lstStyle>
            <a:lvl1pPr marR="0" lvl="0" algn="ctr" rtl="0">
              <a:lnSpc>
                <a:spcPct val="100000"/>
              </a:lnSpc>
              <a:spcBef>
                <a:spcPts val="0"/>
              </a:spcBef>
              <a:spcAft>
                <a:spcPts val="0"/>
              </a:spcAft>
              <a:buClr>
                <a:srgbClr val="424242"/>
              </a:buClr>
              <a:buSzPts val="4200"/>
              <a:buFont typeface="Arial"/>
              <a:buNone/>
              <a:defRPr sz="4200" b="0" i="0" u="none" strike="noStrike" cap="none">
                <a:solidFill>
                  <a:srgbClr val="424242"/>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46" name="Google Shape;46;p9"/>
          <p:cNvSpPr txBox="1">
            <a:spLocks noGrp="1"/>
          </p:cNvSpPr>
          <p:nvPr>
            <p:ph type="body" idx="1"/>
          </p:nvPr>
        </p:nvSpPr>
        <p:spPr>
          <a:xfrm>
            <a:off x="265500" y="2779466"/>
            <a:ext cx="4045200" cy="1235101"/>
          </a:xfrm>
          <a:prstGeom prst="rect">
            <a:avLst/>
          </a:prstGeom>
          <a:noFill/>
          <a:ln>
            <a:noFill/>
          </a:ln>
        </p:spPr>
        <p:txBody>
          <a:bodyPr spcFirstLastPara="1" wrap="square" lIns="91400" tIns="91400" rIns="91400" bIns="91400" anchor="t" anchorCtr="0">
            <a:noAutofit/>
          </a:bodyPr>
          <a:lstStyle>
            <a:lvl1pPr marL="457200" marR="0" lvl="0" indent="-228600" algn="ctr" rtl="0">
              <a:lnSpc>
                <a:spcPct val="100000"/>
              </a:lnSpc>
              <a:spcBef>
                <a:spcPts val="0"/>
              </a:spcBef>
              <a:spcAft>
                <a:spcPts val="0"/>
              </a:spcAft>
              <a:buClr>
                <a:srgbClr val="737373"/>
              </a:buClr>
              <a:buSzPts val="2100"/>
              <a:buFont typeface="Montserrat"/>
              <a:buNone/>
              <a:defRPr sz="2100" b="0" i="0" u="none" strike="noStrike" cap="none">
                <a:solidFill>
                  <a:srgbClr val="737373"/>
                </a:solidFill>
                <a:latin typeface="Montserrat"/>
                <a:ea typeface="Montserrat"/>
                <a:cs typeface="Montserrat"/>
                <a:sym typeface="Montserrat"/>
              </a:defRPr>
            </a:lvl1pPr>
            <a:lvl2pPr marL="914400" marR="0" lvl="1" indent="-228600" algn="ctr" rtl="0">
              <a:lnSpc>
                <a:spcPct val="100000"/>
              </a:lnSpc>
              <a:spcBef>
                <a:spcPts val="0"/>
              </a:spcBef>
              <a:spcAft>
                <a:spcPts val="0"/>
              </a:spcAft>
              <a:buClr>
                <a:srgbClr val="737373"/>
              </a:buClr>
              <a:buSzPts val="2100"/>
              <a:buFont typeface="Montserrat"/>
              <a:buNone/>
              <a:defRPr sz="2100" b="0" i="0" u="none" strike="noStrike" cap="none">
                <a:solidFill>
                  <a:srgbClr val="737373"/>
                </a:solidFill>
                <a:latin typeface="Montserrat"/>
                <a:ea typeface="Montserrat"/>
                <a:cs typeface="Montserrat"/>
                <a:sym typeface="Montserrat"/>
              </a:defRPr>
            </a:lvl2pPr>
            <a:lvl3pPr marL="1371600" marR="0" lvl="2" indent="-228600" algn="ctr" rtl="0">
              <a:lnSpc>
                <a:spcPct val="100000"/>
              </a:lnSpc>
              <a:spcBef>
                <a:spcPts val="0"/>
              </a:spcBef>
              <a:spcAft>
                <a:spcPts val="0"/>
              </a:spcAft>
              <a:buClr>
                <a:srgbClr val="737373"/>
              </a:buClr>
              <a:buSzPts val="2100"/>
              <a:buFont typeface="Montserrat"/>
              <a:buNone/>
              <a:defRPr sz="2100" b="0" i="0" u="none" strike="noStrike" cap="none">
                <a:solidFill>
                  <a:srgbClr val="737373"/>
                </a:solidFill>
                <a:latin typeface="Montserrat"/>
                <a:ea typeface="Montserrat"/>
                <a:cs typeface="Montserrat"/>
                <a:sym typeface="Montserrat"/>
              </a:defRPr>
            </a:lvl3pPr>
            <a:lvl4pPr marL="1828800" marR="0" lvl="3" indent="-228600" algn="ctr" rtl="0">
              <a:lnSpc>
                <a:spcPct val="100000"/>
              </a:lnSpc>
              <a:spcBef>
                <a:spcPts val="0"/>
              </a:spcBef>
              <a:spcAft>
                <a:spcPts val="0"/>
              </a:spcAft>
              <a:buClr>
                <a:srgbClr val="737373"/>
              </a:buClr>
              <a:buSzPts val="2100"/>
              <a:buFont typeface="Montserrat"/>
              <a:buNone/>
              <a:defRPr sz="2100" b="0" i="0" u="none" strike="noStrike" cap="none">
                <a:solidFill>
                  <a:srgbClr val="737373"/>
                </a:solidFill>
                <a:latin typeface="Montserrat"/>
                <a:ea typeface="Montserrat"/>
                <a:cs typeface="Montserrat"/>
                <a:sym typeface="Montserrat"/>
              </a:defRPr>
            </a:lvl4pPr>
            <a:lvl5pPr marL="2286000" marR="0" lvl="4" indent="-228600" algn="ctr" rtl="0">
              <a:lnSpc>
                <a:spcPct val="100000"/>
              </a:lnSpc>
              <a:spcBef>
                <a:spcPts val="0"/>
              </a:spcBef>
              <a:spcAft>
                <a:spcPts val="0"/>
              </a:spcAft>
              <a:buClr>
                <a:srgbClr val="737373"/>
              </a:buClr>
              <a:buSzPts val="2100"/>
              <a:buFont typeface="Montserrat"/>
              <a:buNone/>
              <a:defRPr sz="2100" b="0" i="0" u="none" strike="noStrike" cap="none">
                <a:solidFill>
                  <a:srgbClr val="737373"/>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
        <p:nvSpPr>
          <p:cNvPr id="47" name="Google Shape;47;p9"/>
          <p:cNvSpPr txBox="1">
            <a:spLocks noGrp="1"/>
          </p:cNvSpPr>
          <p:nvPr>
            <p:ph type="body" idx="2"/>
          </p:nvPr>
        </p:nvSpPr>
        <p:spPr>
          <a:xfrm>
            <a:off x="4939500" y="724199"/>
            <a:ext cx="3837000" cy="3695101"/>
          </a:xfrm>
          <a:prstGeom prst="rect">
            <a:avLst/>
          </a:prstGeom>
          <a:noFill/>
          <a:ln>
            <a:noFill/>
          </a:ln>
        </p:spPr>
        <p:txBody>
          <a:bodyPr spcFirstLastPara="1" wrap="square" lIns="91400" tIns="91400" rIns="91400" bIns="91400" anchor="ctr" anchorCtr="0">
            <a:noAutofit/>
          </a:bodyPr>
          <a:lstStyle>
            <a:lvl1pPr marL="457200" marR="0" lvl="0"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1pPr>
            <a:lvl2pPr marL="914400" marR="0" lvl="1"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2pPr>
            <a:lvl3pPr marL="1371600" marR="0" lvl="2"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3pPr>
            <a:lvl4pPr marL="1828800" marR="0" lvl="3"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4pPr>
            <a:lvl5pPr marL="2286000" marR="0" lvl="4"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
        <p:nvSpPr>
          <p:cNvPr id="48" name="Google Shape;48;p9"/>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_ONLY">
  <p:cSld name="CAPTION_ONLY">
    <p:bg>
      <p:bgPr>
        <a:solidFill>
          <a:srgbClr val="002D3C"/>
        </a:solidFill>
        <a:effectLst/>
      </p:bgPr>
    </p:bg>
    <p:spTree>
      <p:nvGrpSpPr>
        <p:cNvPr id="1" name="Shape 49"/>
        <p:cNvGrpSpPr/>
        <p:nvPr/>
      </p:nvGrpSpPr>
      <p:grpSpPr>
        <a:xfrm>
          <a:off x="0" y="0"/>
          <a:ext cx="0" cy="0"/>
          <a:chOff x="0" y="0"/>
          <a:chExt cx="0" cy="0"/>
        </a:xfrm>
      </p:grpSpPr>
      <p:sp>
        <p:nvSpPr>
          <p:cNvPr id="50" name="Google Shape;50;p10"/>
          <p:cNvSpPr/>
          <p:nvPr/>
        </p:nvSpPr>
        <p:spPr>
          <a:xfrm rot="10800000" flipH="1">
            <a:off x="0" y="0"/>
            <a:ext cx="9144000" cy="4695901"/>
          </a:xfrm>
          <a:prstGeom prst="rect">
            <a:avLst/>
          </a:pr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51" name="Google Shape;51;p10"/>
          <p:cNvSpPr/>
          <p:nvPr/>
        </p:nvSpPr>
        <p:spPr>
          <a:xfrm rot="10800000" flipH="1">
            <a:off x="0" y="4622724"/>
            <a:ext cx="9144000" cy="741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52" name="Google Shape;52;p10"/>
          <p:cNvSpPr txBox="1">
            <a:spLocks noGrp="1"/>
          </p:cNvSpPr>
          <p:nvPr>
            <p:ph type="body" idx="1"/>
          </p:nvPr>
        </p:nvSpPr>
        <p:spPr>
          <a:xfrm>
            <a:off x="57150" y="4696824"/>
            <a:ext cx="8382000" cy="446701"/>
          </a:xfrm>
          <a:prstGeom prst="rect">
            <a:avLst/>
          </a:prstGeom>
          <a:noFill/>
          <a:ln>
            <a:noFill/>
          </a:ln>
        </p:spPr>
        <p:txBody>
          <a:bodyPr spcFirstLastPara="1" wrap="square" lIns="91400" tIns="91400" rIns="91400" bIns="91400" anchor="ctr" anchorCtr="0">
            <a:noAutofit/>
          </a:bodyPr>
          <a:lstStyle>
            <a:lvl1pPr marL="457200" marR="0" lvl="0" indent="-228600" algn="l" rtl="0">
              <a:lnSpc>
                <a:spcPct val="100000"/>
              </a:lnSpc>
              <a:spcBef>
                <a:spcPts val="0"/>
              </a:spcBef>
              <a:spcAft>
                <a:spcPts val="0"/>
              </a:spcAft>
              <a:buClr>
                <a:srgbClr val="FFFFFF"/>
              </a:buClr>
              <a:buSzPts val="1200"/>
              <a:buFont typeface="Montserrat"/>
              <a:buNone/>
              <a:defRPr sz="1200" b="0" i="0" u="none" strike="noStrike" cap="none">
                <a:solidFill>
                  <a:srgbClr val="FFFFFF"/>
                </a:solidFill>
                <a:latin typeface="Montserrat"/>
                <a:ea typeface="Montserrat"/>
                <a:cs typeface="Montserrat"/>
                <a:sym typeface="Montserrat"/>
              </a:defRPr>
            </a:lvl1pPr>
          </a:lstStyle>
          <a:p>
            <a:endParaRPr/>
          </a:p>
        </p:txBody>
      </p:sp>
      <p:sp>
        <p:nvSpPr>
          <p:cNvPr id="53" name="Google Shape;53;p10"/>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_NUMBER">
  <p:cSld name="BIG_NUMBER">
    <p:spTree>
      <p:nvGrpSpPr>
        <p:cNvPr id="1" name="Shape 54"/>
        <p:cNvGrpSpPr/>
        <p:nvPr/>
      </p:nvGrpSpPr>
      <p:grpSpPr>
        <a:xfrm>
          <a:off x="0" y="0"/>
          <a:ext cx="0" cy="0"/>
          <a:chOff x="0" y="0"/>
          <a:chExt cx="0" cy="0"/>
        </a:xfrm>
      </p:grpSpPr>
      <p:sp>
        <p:nvSpPr>
          <p:cNvPr id="55" name="Google Shape;55;p11"/>
          <p:cNvSpPr txBox="1">
            <a:spLocks noGrp="1"/>
          </p:cNvSpPr>
          <p:nvPr>
            <p:ph type="title"/>
          </p:nvPr>
        </p:nvSpPr>
        <p:spPr>
          <a:xfrm>
            <a:off x="475499" y="1258525"/>
            <a:ext cx="8222101" cy="1963500"/>
          </a:xfrm>
          <a:prstGeom prst="rect">
            <a:avLst/>
          </a:prstGeom>
          <a:noFill/>
          <a:ln>
            <a:noFill/>
          </a:ln>
        </p:spPr>
        <p:txBody>
          <a:bodyPr spcFirstLastPara="1" wrap="square" lIns="91400" tIns="91400" rIns="91400" bIns="91400" anchor="b" anchorCtr="0">
            <a:noAutofit/>
          </a:bodyPr>
          <a:lstStyle>
            <a:lvl1pPr marR="0" lvl="0" algn="ctr" rtl="0">
              <a:lnSpc>
                <a:spcPct val="100000"/>
              </a:lnSpc>
              <a:spcBef>
                <a:spcPts val="0"/>
              </a:spcBef>
              <a:spcAft>
                <a:spcPts val="0"/>
              </a:spcAft>
              <a:buClr>
                <a:srgbClr val="424242"/>
              </a:buClr>
              <a:buSzPts val="12000"/>
              <a:buFont typeface="Arial"/>
              <a:buNone/>
              <a:defRPr sz="12000" b="0" i="0" u="none" strike="noStrike" cap="none">
                <a:solidFill>
                  <a:srgbClr val="424242"/>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56" name="Google Shape;56;p11"/>
          <p:cNvSpPr txBox="1">
            <a:spLocks noGrp="1"/>
          </p:cNvSpPr>
          <p:nvPr>
            <p:ph type="body" idx="1"/>
          </p:nvPr>
        </p:nvSpPr>
        <p:spPr>
          <a:xfrm>
            <a:off x="475499" y="3304625"/>
            <a:ext cx="8222101" cy="1300800"/>
          </a:xfrm>
          <a:prstGeom prst="rect">
            <a:avLst/>
          </a:prstGeom>
          <a:noFill/>
          <a:ln>
            <a:noFill/>
          </a:ln>
        </p:spPr>
        <p:txBody>
          <a:bodyPr spcFirstLastPara="1" wrap="square" lIns="91400" tIns="91400" rIns="91400" bIns="91400" anchor="t" anchorCtr="0">
            <a:noAutofit/>
          </a:bodyPr>
          <a:lstStyle>
            <a:lvl1pPr marL="457200" marR="0" lvl="0" indent="-342900" algn="ctr"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1pPr>
            <a:lvl2pPr marL="914400" marR="0" lvl="1" indent="-342900" algn="ctr"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2pPr>
            <a:lvl3pPr marL="1371600" marR="0" lvl="2" indent="-342900" algn="ctr"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3pPr>
            <a:lvl4pPr marL="1828800" marR="0" lvl="3" indent="-342900" algn="ctr"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4pPr>
            <a:lvl5pPr marL="2286000" marR="0" lvl="4" indent="-342900" algn="ctr"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
        <p:nvSpPr>
          <p:cNvPr id="57" name="Google Shape;57;p11"/>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1"/>
          <p:cNvSpPr txBox="1">
            <a:spLocks noGrp="1"/>
          </p:cNvSpPr>
          <p:nvPr>
            <p:ph type="title"/>
          </p:nvPr>
        </p:nvSpPr>
        <p:spPr>
          <a:xfrm>
            <a:off x="457200" y="0"/>
            <a:ext cx="8229600" cy="1063229"/>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8" name="Google Shape;8;p1"/>
          <p:cNvSpPr txBox="1">
            <a:spLocks noGrp="1"/>
          </p:cNvSpPr>
          <p:nvPr>
            <p:ph type="body" idx="1"/>
          </p:nvPr>
        </p:nvSpPr>
        <p:spPr>
          <a:xfrm>
            <a:off x="457200" y="1200150"/>
            <a:ext cx="8229600" cy="3943350"/>
          </a:xfrm>
          <a:prstGeom prst="rect">
            <a:avLst/>
          </a:prstGeom>
          <a:noFill/>
          <a:ln>
            <a:noFill/>
          </a:ln>
        </p:spPr>
        <p:txBody>
          <a:bodyPr spcFirstLastPara="1" wrap="square" lIns="91400" tIns="91400" rIns="91400" bIns="91400" anchor="t" anchorCtr="0">
            <a:noAutofit/>
          </a:bodyPr>
          <a:lstStyle>
            <a:lvl1pPr marL="457200" marR="0" lvl="0"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1pPr>
            <a:lvl2pPr marL="914400" marR="0" lvl="1"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2pPr>
            <a:lvl3pPr marL="1371600" marR="0" lvl="2"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3pPr>
            <a:lvl4pPr marL="1828800" marR="0" lvl="3"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4pPr>
            <a:lvl5pPr marL="2286000" marR="0" lvl="4"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terial">
    <p:bg>
      <p:bgPr>
        <a:solidFill>
          <a:srgbClr val="002D3C"/>
        </a:solidFill>
        <a:effectLst/>
      </p:bgPr>
    </p:bg>
    <p:spTree>
      <p:nvGrpSpPr>
        <p:cNvPr id="1" name="Shape 60"/>
        <p:cNvGrpSpPr/>
        <p:nvPr/>
      </p:nvGrpSpPr>
      <p:grpSpPr>
        <a:xfrm>
          <a:off x="0" y="0"/>
          <a:ext cx="0" cy="0"/>
          <a:chOff x="0" y="0"/>
          <a:chExt cx="0" cy="0"/>
        </a:xfrm>
      </p:grpSpPr>
      <p:sp>
        <p:nvSpPr>
          <p:cNvPr id="61" name="Google Shape;61;p13"/>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62" name="Google Shape;62;p13"/>
          <p:cNvSpPr txBox="1">
            <a:spLocks noGrp="1"/>
          </p:cNvSpPr>
          <p:nvPr>
            <p:ph type="body" idx="1"/>
          </p:nvPr>
        </p:nvSpPr>
        <p:spPr>
          <a:xfrm>
            <a:off x="471900" y="1919075"/>
            <a:ext cx="8222100" cy="2710125"/>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Montserrat"/>
              <a:buChar char="●"/>
              <a:defRPr sz="1800" b="0" i="0" u="none" strike="noStrike" cap="none">
                <a:solidFill>
                  <a:schemeClr val="lt2"/>
                </a:solidFill>
                <a:latin typeface="Montserrat"/>
                <a:ea typeface="Montserrat"/>
                <a:cs typeface="Montserrat"/>
                <a:sym typeface="Montserrat"/>
              </a:defRPr>
            </a:lvl1pPr>
            <a:lvl2pPr marL="914400" marR="0" lvl="1"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2pPr>
            <a:lvl3pPr marL="1371600" marR="0" lvl="2"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3pPr>
            <a:lvl4pPr marL="1828800" marR="0" lvl="3"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4pPr>
            <a:lvl5pPr marL="2286000" marR="0" lvl="4"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5pPr>
            <a:lvl6pPr marL="2743200" marR="0" lvl="5"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6pPr>
            <a:lvl7pPr marL="3200400" marR="0" lvl="6"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7pPr>
            <a:lvl8pPr marL="3657600" marR="0" lvl="7"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8pPr>
            <a:lvl9pPr marL="4114800" marR="0" lvl="8" indent="-317500" algn="l" rtl="0">
              <a:lnSpc>
                <a:spcPct val="115000"/>
              </a:lnSpc>
              <a:spcBef>
                <a:spcPts val="1600"/>
              </a:spcBef>
              <a:spcAft>
                <a:spcPts val="160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9pPr>
          </a:lstStyle>
          <a:p>
            <a:endParaRPr/>
          </a:p>
        </p:txBody>
      </p:sp>
      <p:sp>
        <p:nvSpPr>
          <p:cNvPr id="63" name="Google Shape;63;p13"/>
          <p:cNvSpPr txBox="1">
            <a:spLocks noGrp="1"/>
          </p:cNvSpPr>
          <p:nvPr>
            <p:ph type="sldNum" idx="12"/>
          </p:nvPr>
        </p:nvSpPr>
        <p:spPr>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atatracker.ietf.org/doc/agenda-interim-2021-dtn-01-dtn-01/"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ietf.org/about/groups/iesg/statements/interim-meetings-guidance-2016-01-16/"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s://www7.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datatracker.ietf.org/doc/slides-interim-2021-dtn-01-sessa-rinaish-thoughts-on-dtn-naming-and-addressing/"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hyperlink" Target="https://datatracker.ietf.org/doc/slides-interim-2021-dtn-01-sessa-a-proposed-framework-for-naming-addressing-and-forwarding/"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mailto:dtn@ietf.org"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mailto:dtn-chairs@ietf.or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datatracker.ietf.org/doc/slides-interim-2021-dtn-01-sessa-rinaish-thoughts-on-dtn-naming-and-addressing/"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hyperlink" Target="https://datatracker.ietf.org/doc/slides-interim-2021-dtn-01-sessa-a-proposed-framework-for-naming-addressing-and-forward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4"/>
          <p:cNvSpPr txBox="1">
            <a:spLocks noGrp="1"/>
          </p:cNvSpPr>
          <p:nvPr>
            <p:ph type="title"/>
          </p:nvPr>
        </p:nvSpPr>
        <p:spPr>
          <a:xfrm>
            <a:off x="471900" y="218223"/>
            <a:ext cx="8222100" cy="1288203"/>
          </a:xfrm>
          <a:prstGeom prst="rect">
            <a:avLst/>
          </a:prstGeom>
          <a:noFill/>
          <a:ln>
            <a:noFill/>
          </a:ln>
        </p:spPr>
        <p:txBody>
          <a:bodyPr spcFirstLastPara="1" wrap="square" lIns="91400" tIns="91400" rIns="91400" bIns="91400" anchor="b" anchorCtr="0">
            <a:noAutofit/>
          </a:bodyPr>
          <a:lstStyle/>
          <a:p>
            <a:pPr marL="0" marR="0" lvl="0" indent="0" algn="l" rtl="0">
              <a:lnSpc>
                <a:spcPct val="100000"/>
              </a:lnSpc>
              <a:spcBef>
                <a:spcPts val="0"/>
              </a:spcBef>
              <a:spcAft>
                <a:spcPts val="0"/>
              </a:spcAft>
              <a:buClr>
                <a:srgbClr val="FFFFFF"/>
              </a:buClr>
              <a:buSzPts val="3600"/>
              <a:buFont typeface="Open Sans"/>
              <a:buNone/>
            </a:pPr>
            <a:r>
              <a:rPr lang="en-US" sz="3600" b="0" i="0" u="none" strike="noStrike" cap="none" dirty="0">
                <a:solidFill>
                  <a:srgbClr val="FFFFFF"/>
                </a:solidFill>
                <a:latin typeface="Open Sans"/>
                <a:ea typeface="Open Sans"/>
                <a:cs typeface="Open Sans"/>
                <a:sym typeface="Open Sans"/>
              </a:rPr>
              <a:t>IETF </a:t>
            </a:r>
            <a:r>
              <a:rPr lang="en-US" dirty="0" smtClean="0"/>
              <a:t>DTN May 2021 Interim Agenda</a:t>
            </a:r>
            <a:endParaRPr dirty="0"/>
          </a:p>
          <a:p>
            <a:pPr lvl="0"/>
            <a:r>
              <a:rPr lang="en-GB" sz="2000" dirty="0">
                <a:hlinkClick r:id="rId3"/>
              </a:rPr>
              <a:t>https://datatracker.ietf.org/doc/agenda-interim-2021-dtn-01-dtn-01</a:t>
            </a:r>
            <a:r>
              <a:rPr lang="en-GB" sz="2000" dirty="0" smtClean="0">
                <a:hlinkClick r:id="rId3"/>
              </a:rPr>
              <a:t>/</a:t>
            </a:r>
            <a:r>
              <a:rPr lang="en-GB" sz="2000" dirty="0" smtClean="0"/>
              <a:t> </a:t>
            </a:r>
            <a:endParaRPr sz="2000" dirty="0">
              <a:solidFill>
                <a:srgbClr val="FFFFFF"/>
              </a:solidFill>
            </a:endParaRPr>
          </a:p>
        </p:txBody>
      </p:sp>
      <p:sp>
        <p:nvSpPr>
          <p:cNvPr id="125" name="Google Shape;125;p24"/>
          <p:cNvSpPr txBox="1">
            <a:spLocks noGrp="1"/>
          </p:cNvSpPr>
          <p:nvPr>
            <p:ph type="body" idx="1"/>
          </p:nvPr>
        </p:nvSpPr>
        <p:spPr>
          <a:xfrm>
            <a:off x="471900" y="1800125"/>
            <a:ext cx="8466000" cy="3229200"/>
          </a:xfrm>
          <a:prstGeom prst="rect">
            <a:avLst/>
          </a:prstGeom>
          <a:noFill/>
          <a:ln>
            <a:noFill/>
          </a:ln>
        </p:spPr>
        <p:txBody>
          <a:bodyPr spcFirstLastPara="1" wrap="square" lIns="91400" tIns="91400" rIns="91400" bIns="91400" anchor="t" anchorCtr="0">
            <a:noAutofit/>
          </a:bodyPr>
          <a:lstStyle/>
          <a:p>
            <a:pPr marL="0" marR="0" lvl="0" indent="0" algn="ctr" rtl="0">
              <a:lnSpc>
                <a:spcPct val="110000"/>
              </a:lnSpc>
              <a:spcBef>
                <a:spcPts val="300"/>
              </a:spcBef>
              <a:spcAft>
                <a:spcPts val="0"/>
              </a:spcAft>
              <a:buNone/>
            </a:pPr>
            <a:r>
              <a:rPr lang="en-US" sz="2000" b="1" dirty="0">
                <a:solidFill>
                  <a:srgbClr val="FF0000"/>
                </a:solidFill>
              </a:rPr>
              <a:t>This session is being recorded</a:t>
            </a:r>
            <a:endParaRPr sz="2000" b="1" dirty="0">
              <a:solidFill>
                <a:srgbClr val="000000"/>
              </a:solidFill>
            </a:endParaRPr>
          </a:p>
          <a:p>
            <a:pPr lvl="0" indent="-355600">
              <a:lnSpc>
                <a:spcPct val="110000"/>
              </a:lnSpc>
              <a:spcBef>
                <a:spcPts val="300"/>
              </a:spcBef>
              <a:buClr>
                <a:srgbClr val="000000"/>
              </a:buClr>
              <a:buSzPts val="2000"/>
            </a:pPr>
            <a:r>
              <a:rPr lang="en-US" sz="1600" dirty="0">
                <a:solidFill>
                  <a:srgbClr val="000000"/>
                </a:solidFill>
              </a:rPr>
              <a:t>Agenda</a:t>
            </a:r>
            <a:r>
              <a:rPr lang="en-US" sz="1600" b="1" dirty="0">
                <a:solidFill>
                  <a:srgbClr val="000000"/>
                </a:solidFill>
              </a:rPr>
              <a:t/>
            </a:r>
            <a:br>
              <a:rPr lang="en-US" sz="1600" b="1" dirty="0">
                <a:solidFill>
                  <a:srgbClr val="000000"/>
                </a:solidFill>
              </a:rPr>
            </a:br>
            <a:r>
              <a:rPr lang="en-US" sz="1600" u="sng" dirty="0">
                <a:solidFill>
                  <a:schemeClr val="hlink"/>
                </a:solidFill>
              </a:rPr>
              <a:t>https://</a:t>
            </a:r>
            <a:r>
              <a:rPr lang="en-US" sz="1600" u="sng" dirty="0" smtClean="0">
                <a:solidFill>
                  <a:schemeClr val="hlink"/>
                </a:solidFill>
              </a:rPr>
              <a:t>datatracker.ietf.org/doc/agenda-interim-2021-dtn-01-dtn-01/</a:t>
            </a:r>
          </a:p>
          <a:p>
            <a:pPr lvl="0" indent="-355600">
              <a:lnSpc>
                <a:spcPct val="110000"/>
              </a:lnSpc>
              <a:spcBef>
                <a:spcPts val="300"/>
              </a:spcBef>
              <a:buClr>
                <a:srgbClr val="000000"/>
              </a:buClr>
              <a:buSzPts val="2000"/>
            </a:pPr>
            <a:r>
              <a:rPr lang="en-US" sz="1600" dirty="0" smtClean="0">
                <a:solidFill>
                  <a:srgbClr val="000000"/>
                </a:solidFill>
              </a:rPr>
              <a:t>Participant </a:t>
            </a:r>
            <a:r>
              <a:rPr lang="en-US" sz="1600" dirty="0">
                <a:solidFill>
                  <a:srgbClr val="000000"/>
                </a:solidFill>
              </a:rPr>
              <a:t>guide</a:t>
            </a:r>
            <a:r>
              <a:rPr lang="en-US" sz="1600" b="1" dirty="0">
                <a:solidFill>
                  <a:srgbClr val="000000"/>
                </a:solidFill>
              </a:rPr>
              <a:t/>
            </a:r>
            <a:br>
              <a:rPr lang="en-US" sz="1600" b="1" dirty="0">
                <a:solidFill>
                  <a:srgbClr val="000000"/>
                </a:solidFill>
              </a:rPr>
            </a:br>
            <a:r>
              <a:rPr lang="en-US" sz="1600" u="sng" dirty="0">
                <a:solidFill>
                  <a:schemeClr val="hlink"/>
                </a:solidFill>
                <a:hlinkClick r:id="rId4"/>
              </a:rPr>
              <a:t>https://www.ietf.org/about/groups/iesg/statements/interim-meetings-guidance-2016-01-16</a:t>
            </a:r>
            <a:r>
              <a:rPr lang="en-US" sz="1600" u="sng" dirty="0" smtClean="0">
                <a:solidFill>
                  <a:schemeClr val="hlink"/>
                </a:solidFill>
                <a:hlinkClick r:id="rId4"/>
              </a:rPr>
              <a:t>/</a:t>
            </a:r>
            <a:endParaRPr lang="en-US" sz="1600" u="sng" dirty="0" smtClean="0">
              <a:solidFill>
                <a:schemeClr val="hlink"/>
              </a:solidFill>
            </a:endParaRPr>
          </a:p>
          <a:p>
            <a:pPr lvl="0" indent="-355600">
              <a:lnSpc>
                <a:spcPct val="110000"/>
              </a:lnSpc>
              <a:spcBef>
                <a:spcPts val="300"/>
              </a:spcBef>
              <a:buClr>
                <a:srgbClr val="000000"/>
              </a:buClr>
              <a:buSzPts val="2000"/>
            </a:pPr>
            <a:r>
              <a:rPr lang="en-GB" sz="1600" dirty="0" smtClean="0">
                <a:solidFill>
                  <a:srgbClr val="000000"/>
                </a:solidFill>
              </a:rPr>
              <a:t>If </a:t>
            </a:r>
            <a:r>
              <a:rPr lang="en-GB" sz="1600" dirty="0">
                <a:solidFill>
                  <a:srgbClr val="000000"/>
                </a:solidFill>
              </a:rPr>
              <a:t>you need technical assistance, see the Reporting Issues page:</a:t>
            </a:r>
            <a:br>
              <a:rPr lang="en-GB" sz="1600" dirty="0">
                <a:solidFill>
                  <a:srgbClr val="000000"/>
                </a:solidFill>
              </a:rPr>
            </a:br>
            <a:r>
              <a:rPr lang="en-GB" sz="1600" u="sng" dirty="0">
                <a:solidFill>
                  <a:schemeClr val="hlink"/>
                </a:solidFill>
              </a:rPr>
              <a:t>http://</a:t>
            </a:r>
            <a:r>
              <a:rPr lang="en-GB" sz="1600" u="sng" dirty="0" smtClean="0">
                <a:solidFill>
                  <a:schemeClr val="hlink"/>
                </a:solidFill>
              </a:rPr>
              <a:t>www.ietf.org/how/meetings/issues/</a:t>
            </a:r>
            <a:endParaRPr lang="en-GB" sz="1600" dirty="0">
              <a:solidFill>
                <a:srgbClr val="000000"/>
              </a:solidFill>
            </a:endParaRPr>
          </a:p>
        </p:txBody>
      </p:sp>
      <p:sp>
        <p:nvSpPr>
          <p:cNvPr id="126" name="Google Shape;126;p24"/>
          <p:cNvSpPr txBox="1">
            <a:spLocks noGrp="1"/>
          </p:cNvSpPr>
          <p:nvPr>
            <p:ph type="sldNum" idx="12"/>
          </p:nvPr>
        </p:nvSpPr>
        <p:spPr>
          <a:xfrm>
            <a:off x="8806059" y="4724798"/>
            <a:ext cx="266182" cy="335251"/>
          </a:xfrm>
          <a:prstGeom prst="rect">
            <a:avLst/>
          </a:prstGeom>
          <a:noFill/>
          <a:ln>
            <a:noFill/>
          </a:ln>
        </p:spPr>
        <p:txBody>
          <a:bodyPr spcFirstLastPara="1" wrap="square" lIns="91400" tIns="91400" rIns="91400" bIns="91400" anchor="ctr" anchorCtr="0">
            <a:noAutofit/>
          </a:bodyPr>
          <a:lstStyle/>
          <a:p>
            <a:pPr marL="0" marR="0" lvl="0" indent="0" algn="r" rtl="0">
              <a:lnSpc>
                <a:spcPct val="100000"/>
              </a:lnSpc>
              <a:spcBef>
                <a:spcPts val="0"/>
              </a:spcBef>
              <a:spcAft>
                <a:spcPts val="0"/>
              </a:spcAft>
              <a:buClr>
                <a:srgbClr val="737373"/>
              </a:buClr>
              <a:buSzPts val="1000"/>
              <a:buFont typeface="Roboto"/>
              <a:buNone/>
            </a:pPr>
            <a:fld id="{00000000-1234-1234-1234-123412341234}" type="slidenum">
              <a:rPr lang="en-US" sz="1000" b="0" i="0" u="none" strike="noStrike" cap="none">
                <a:solidFill>
                  <a:srgbClr val="737373"/>
                </a:solidFill>
                <a:latin typeface="Roboto"/>
                <a:ea typeface="Roboto"/>
                <a:cs typeface="Roboto"/>
                <a:sym typeface="Roboto"/>
              </a:rPr>
              <a:t>1</a:t>
            </a:fld>
            <a:endParaRPr sz="1000" b="0" i="0" u="none" strike="noStrike" cap="none">
              <a:solidFill>
                <a:srgbClr val="737373"/>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5"/>
          <p:cNvSpPr txBox="1">
            <a:spLocks noGrp="1"/>
          </p:cNvSpPr>
          <p:nvPr>
            <p:ph type="title"/>
          </p:nvPr>
        </p:nvSpPr>
        <p:spPr>
          <a:xfrm>
            <a:off x="401925" y="16350"/>
            <a:ext cx="8523000" cy="602775"/>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chemeClr val="lt1"/>
              </a:buClr>
              <a:buSzPts val="3200"/>
              <a:buFont typeface="Open Sans SemiBold"/>
              <a:buNone/>
            </a:pPr>
            <a:r>
              <a:rPr lang="en-US" sz="2400"/>
              <a:t>Note Well</a:t>
            </a:r>
            <a:endParaRPr sz="2400" b="0" i="0" u="none" strike="noStrike" cap="none">
              <a:solidFill>
                <a:schemeClr val="lt1"/>
              </a:solidFill>
              <a:latin typeface="Open Sans"/>
              <a:ea typeface="Open Sans"/>
              <a:cs typeface="Open Sans"/>
              <a:sym typeface="Open Sans"/>
            </a:endParaRPr>
          </a:p>
        </p:txBody>
      </p:sp>
      <p:sp>
        <p:nvSpPr>
          <p:cNvPr id="132" name="Google Shape;132;p25"/>
          <p:cNvSpPr txBox="1">
            <a:spLocks noGrp="1"/>
          </p:cNvSpPr>
          <p:nvPr>
            <p:ph type="body" idx="4294967295"/>
          </p:nvPr>
        </p:nvSpPr>
        <p:spPr>
          <a:xfrm>
            <a:off x="401925" y="722400"/>
            <a:ext cx="8307600" cy="3698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US" sz="1000">
                <a:solidFill>
                  <a:srgbClr val="434343"/>
                </a:solidFill>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endParaRPr sz="1000">
              <a:solidFill>
                <a:srgbClr val="434343"/>
              </a:solidFill>
            </a:endParaRPr>
          </a:p>
          <a:p>
            <a:pPr marL="0" lvl="0" indent="0" algn="l" rtl="0">
              <a:lnSpc>
                <a:spcPct val="115000"/>
              </a:lnSpc>
              <a:spcBef>
                <a:spcPts val="600"/>
              </a:spcBef>
              <a:spcAft>
                <a:spcPts val="0"/>
              </a:spcAft>
              <a:buSzPts val="1800"/>
              <a:buNone/>
            </a:pPr>
            <a:r>
              <a:rPr lang="en-US" sz="1000">
                <a:solidFill>
                  <a:srgbClr val="434343"/>
                </a:solidFill>
              </a:rPr>
              <a:t>As a reminder:</a:t>
            </a:r>
            <a:endParaRPr sz="1000">
              <a:solidFill>
                <a:srgbClr val="434343"/>
              </a:solidFill>
            </a:endParaRPr>
          </a:p>
          <a:p>
            <a:pPr marL="457200" lvl="0" indent="-292100" algn="l" rtl="0">
              <a:lnSpc>
                <a:spcPct val="115000"/>
              </a:lnSpc>
              <a:spcBef>
                <a:spcPts val="600"/>
              </a:spcBef>
              <a:spcAft>
                <a:spcPts val="0"/>
              </a:spcAft>
              <a:buClr>
                <a:srgbClr val="434343"/>
              </a:buClr>
              <a:buSzPts val="1000"/>
              <a:buChar char="●"/>
            </a:pPr>
            <a:r>
              <a:rPr lang="en-US" sz="1000">
                <a:solidFill>
                  <a:srgbClr val="434343"/>
                </a:solidFill>
              </a:rPr>
              <a:t>By participating in the IETF, you agree to follow IETF processes and policies.</a:t>
            </a:r>
            <a:endParaRPr sz="1000">
              <a:solidFill>
                <a:srgbClr val="434343"/>
              </a:solidFill>
            </a:endParaRPr>
          </a:p>
          <a:p>
            <a:pPr marL="457200" lvl="0" indent="-292100" algn="l" rtl="0">
              <a:lnSpc>
                <a:spcPct val="115000"/>
              </a:lnSpc>
              <a:spcBef>
                <a:spcPts val="200"/>
              </a:spcBef>
              <a:spcAft>
                <a:spcPts val="0"/>
              </a:spcAft>
              <a:buClr>
                <a:srgbClr val="434343"/>
              </a:buClr>
              <a:buSzPts val="1000"/>
              <a:buChar char="●"/>
            </a:pPr>
            <a:r>
              <a:rPr lang="en-US" sz="1000">
                <a:solidFill>
                  <a:srgbClr val="434343"/>
                </a:solidFill>
              </a:rPr>
              <a:t>If you are aware that any IETF contribution is covered by patents or patent applications that are owned or controlled by you or your sponsor, you must disclose that fact, or not participate in the discussion.</a:t>
            </a:r>
            <a:endParaRPr sz="1000">
              <a:solidFill>
                <a:srgbClr val="434343"/>
              </a:solidFill>
            </a:endParaRPr>
          </a:p>
          <a:p>
            <a:pPr marL="457200" lvl="0" indent="-292100" algn="l" rtl="0">
              <a:lnSpc>
                <a:spcPct val="115000"/>
              </a:lnSpc>
              <a:spcBef>
                <a:spcPts val="200"/>
              </a:spcBef>
              <a:spcAft>
                <a:spcPts val="0"/>
              </a:spcAft>
              <a:buClr>
                <a:srgbClr val="434343"/>
              </a:buClr>
              <a:buSzPts val="1000"/>
              <a:buChar char="●"/>
            </a:pPr>
            <a:r>
              <a:rPr lang="en-US" sz="1000">
                <a:solidFill>
                  <a:srgbClr val="434343"/>
                </a:solidFill>
              </a:rPr>
              <a:t>As a participant in or attendee to any IETF activity you acknowledge that written, audio, video, and photographic records of meetings may be made public.</a:t>
            </a:r>
            <a:endParaRPr sz="1000">
              <a:solidFill>
                <a:srgbClr val="434343"/>
              </a:solidFill>
            </a:endParaRPr>
          </a:p>
          <a:p>
            <a:pPr marL="457200" lvl="0" indent="-292100" algn="l" rtl="0">
              <a:lnSpc>
                <a:spcPct val="115000"/>
              </a:lnSpc>
              <a:spcBef>
                <a:spcPts val="200"/>
              </a:spcBef>
              <a:spcAft>
                <a:spcPts val="0"/>
              </a:spcAft>
              <a:buClr>
                <a:srgbClr val="434343"/>
              </a:buClr>
              <a:buSzPts val="1000"/>
              <a:buChar char="●"/>
            </a:pPr>
            <a:r>
              <a:rPr lang="en-US" sz="1000">
                <a:solidFill>
                  <a:srgbClr val="434343"/>
                </a:solidFill>
              </a:rPr>
              <a:t>Personal information that you provide to IETF will be handled in accordance with the IETF Privacy Statement.</a:t>
            </a:r>
            <a:endParaRPr sz="1000">
              <a:solidFill>
                <a:srgbClr val="434343"/>
              </a:solidFill>
            </a:endParaRPr>
          </a:p>
          <a:p>
            <a:pPr marL="457200" lvl="0" indent="-292100" algn="l" rtl="0">
              <a:lnSpc>
                <a:spcPct val="115000"/>
              </a:lnSpc>
              <a:spcBef>
                <a:spcPts val="200"/>
              </a:spcBef>
              <a:spcAft>
                <a:spcPts val="0"/>
              </a:spcAft>
              <a:buClr>
                <a:srgbClr val="434343"/>
              </a:buClr>
              <a:buSzPts val="1000"/>
              <a:buChar char="●"/>
            </a:pPr>
            <a:r>
              <a:rPr lang="en-US" sz="1000">
                <a:solidFill>
                  <a:srgbClr val="434343"/>
                </a:solidFill>
              </a:rPr>
              <a:t>As a participant or attendee, you agree to work respectfully with other participants; please contact the ombudsteam (</a:t>
            </a:r>
            <a:r>
              <a:rPr lang="en-US" sz="1000">
                <a:solidFill>
                  <a:schemeClr val="hlink"/>
                </a:solidFill>
                <a:uFill>
                  <a:noFill/>
                </a:uFill>
                <a:hlinkClick r:id="rId3"/>
              </a:rPr>
              <a:t>https://www.ietf.org/contact/ombudsteam/</a:t>
            </a:r>
            <a:r>
              <a:rPr lang="en-US" sz="1000">
                <a:solidFill>
                  <a:srgbClr val="434343"/>
                </a:solidFill>
              </a:rPr>
              <a:t>) if you have questions or concerns about this.</a:t>
            </a:r>
            <a:endParaRPr sz="1000">
              <a:solidFill>
                <a:srgbClr val="434343"/>
              </a:solidFill>
            </a:endParaRPr>
          </a:p>
          <a:p>
            <a:pPr marL="0" lvl="0" indent="0" algn="l" rtl="0">
              <a:lnSpc>
                <a:spcPct val="100000"/>
              </a:lnSpc>
              <a:spcBef>
                <a:spcPts val="200"/>
              </a:spcBef>
              <a:spcAft>
                <a:spcPts val="0"/>
              </a:spcAft>
              <a:buSzPts val="1800"/>
              <a:buNone/>
            </a:pPr>
            <a:r>
              <a:rPr lang="en-US" sz="1000">
                <a:solidFill>
                  <a:srgbClr val="434343"/>
                </a:solidFill>
              </a:rPr>
              <a:t/>
            </a:r>
            <a:br>
              <a:rPr lang="en-US" sz="1000">
                <a:solidFill>
                  <a:srgbClr val="434343"/>
                </a:solidFill>
              </a:rPr>
            </a:br>
            <a:r>
              <a:rPr lang="en-US" sz="1000">
                <a:solidFill>
                  <a:srgbClr val="434343"/>
                </a:solidFill>
              </a:rPr>
              <a:t>Definitive information is in the documents listed below and other IETF BCPs. For advice, please talk to WG chairs or ADs:</a:t>
            </a:r>
            <a:endParaRPr sz="1000">
              <a:solidFill>
                <a:srgbClr val="434343"/>
              </a:solidFill>
            </a:endParaRPr>
          </a:p>
          <a:p>
            <a:pPr marL="457200" lvl="0" indent="-292100" algn="l" rtl="0">
              <a:lnSpc>
                <a:spcPct val="115000"/>
              </a:lnSpc>
              <a:spcBef>
                <a:spcPts val="600"/>
              </a:spcBef>
              <a:spcAft>
                <a:spcPts val="0"/>
              </a:spcAft>
              <a:buClr>
                <a:srgbClr val="434343"/>
              </a:buClr>
              <a:buSzPts val="1000"/>
              <a:buChar char="●"/>
            </a:pPr>
            <a:r>
              <a:rPr lang="en-US" sz="1000">
                <a:solidFill>
                  <a:schemeClr val="hlink"/>
                </a:solidFill>
                <a:uFill>
                  <a:noFill/>
                </a:uFill>
                <a:hlinkClick r:id="rId4"/>
              </a:rPr>
              <a:t>BCP 9</a:t>
            </a:r>
            <a:r>
              <a:rPr lang="en-US" sz="1000">
                <a:solidFill>
                  <a:srgbClr val="434343"/>
                </a:solidFill>
              </a:rPr>
              <a:t> (Internet Standards Process)</a:t>
            </a:r>
            <a:endParaRPr sz="1000">
              <a:solidFill>
                <a:srgbClr val="434343"/>
              </a:solidFill>
            </a:endParaRPr>
          </a:p>
          <a:p>
            <a:pPr marL="457200" lvl="0" indent="-292100" algn="l" rtl="0">
              <a:lnSpc>
                <a:spcPct val="115000"/>
              </a:lnSpc>
              <a:spcBef>
                <a:spcPts val="0"/>
              </a:spcBef>
              <a:spcAft>
                <a:spcPts val="0"/>
              </a:spcAft>
              <a:buClr>
                <a:srgbClr val="434343"/>
              </a:buClr>
              <a:buSzPts val="1000"/>
              <a:buChar char="●"/>
            </a:pPr>
            <a:r>
              <a:rPr lang="en-US" sz="1000">
                <a:solidFill>
                  <a:schemeClr val="hlink"/>
                </a:solidFill>
                <a:uFill>
                  <a:noFill/>
                </a:uFill>
                <a:hlinkClick r:id="rId5"/>
              </a:rPr>
              <a:t>BCP 25</a:t>
            </a:r>
            <a:r>
              <a:rPr lang="en-US" sz="1000">
                <a:solidFill>
                  <a:srgbClr val="434343"/>
                </a:solidFill>
              </a:rPr>
              <a:t> (Working Group processes)</a:t>
            </a:r>
            <a:endParaRPr sz="1000">
              <a:solidFill>
                <a:srgbClr val="434343"/>
              </a:solidFill>
            </a:endParaRPr>
          </a:p>
          <a:p>
            <a:pPr marL="457200" lvl="0" indent="-292100" algn="l" rtl="0">
              <a:lnSpc>
                <a:spcPct val="115000"/>
              </a:lnSpc>
              <a:spcBef>
                <a:spcPts val="0"/>
              </a:spcBef>
              <a:spcAft>
                <a:spcPts val="0"/>
              </a:spcAft>
              <a:buClr>
                <a:srgbClr val="434343"/>
              </a:buClr>
              <a:buSzPts val="1000"/>
              <a:buChar char="●"/>
            </a:pPr>
            <a:r>
              <a:rPr lang="en-US" sz="1000">
                <a:solidFill>
                  <a:schemeClr val="hlink"/>
                </a:solidFill>
                <a:uFill>
                  <a:noFill/>
                </a:uFill>
                <a:hlinkClick r:id="rId5"/>
              </a:rPr>
              <a:t>BCP 25</a:t>
            </a:r>
            <a:r>
              <a:rPr lang="en-US" sz="1000">
                <a:solidFill>
                  <a:srgbClr val="434343"/>
                </a:solidFill>
              </a:rPr>
              <a:t> (Anti-Harassment Procedures) </a:t>
            </a:r>
            <a:endParaRPr sz="1000">
              <a:solidFill>
                <a:srgbClr val="434343"/>
              </a:solidFill>
            </a:endParaRPr>
          </a:p>
          <a:p>
            <a:pPr marL="457200" lvl="0" indent="-292100" algn="l" rtl="0">
              <a:lnSpc>
                <a:spcPct val="115000"/>
              </a:lnSpc>
              <a:spcBef>
                <a:spcPts val="0"/>
              </a:spcBef>
              <a:spcAft>
                <a:spcPts val="0"/>
              </a:spcAft>
              <a:buClr>
                <a:srgbClr val="434343"/>
              </a:buClr>
              <a:buSzPts val="1000"/>
              <a:buChar char="●"/>
            </a:pPr>
            <a:r>
              <a:rPr lang="en-US" sz="1000">
                <a:solidFill>
                  <a:schemeClr val="hlink"/>
                </a:solidFill>
                <a:uFill>
                  <a:noFill/>
                </a:uFill>
                <a:hlinkClick r:id="rId6"/>
              </a:rPr>
              <a:t>BCP 54</a:t>
            </a:r>
            <a:r>
              <a:rPr lang="en-US" sz="1000">
                <a:solidFill>
                  <a:srgbClr val="434343"/>
                </a:solidFill>
              </a:rPr>
              <a:t> (Code of Conduct)</a:t>
            </a:r>
            <a:endParaRPr sz="1000">
              <a:solidFill>
                <a:srgbClr val="434343"/>
              </a:solidFill>
            </a:endParaRPr>
          </a:p>
          <a:p>
            <a:pPr marL="457200" lvl="0" indent="-292100" algn="l" rtl="0">
              <a:lnSpc>
                <a:spcPct val="115000"/>
              </a:lnSpc>
              <a:spcBef>
                <a:spcPts val="0"/>
              </a:spcBef>
              <a:spcAft>
                <a:spcPts val="0"/>
              </a:spcAft>
              <a:buClr>
                <a:srgbClr val="434343"/>
              </a:buClr>
              <a:buSzPts val="1000"/>
              <a:buChar char="●"/>
            </a:pPr>
            <a:r>
              <a:rPr lang="en-US" sz="1000">
                <a:solidFill>
                  <a:schemeClr val="hlink"/>
                </a:solidFill>
                <a:uFill>
                  <a:noFill/>
                </a:uFill>
                <a:hlinkClick r:id="rId7"/>
              </a:rPr>
              <a:t>BCP 78</a:t>
            </a:r>
            <a:r>
              <a:rPr lang="en-US" sz="1000">
                <a:solidFill>
                  <a:srgbClr val="434343"/>
                </a:solidFill>
              </a:rPr>
              <a:t> (Copyright)</a:t>
            </a:r>
            <a:endParaRPr sz="1000">
              <a:solidFill>
                <a:srgbClr val="434343"/>
              </a:solidFill>
            </a:endParaRPr>
          </a:p>
          <a:p>
            <a:pPr marL="457200" lvl="0" indent="-292100" algn="l" rtl="0">
              <a:lnSpc>
                <a:spcPct val="115000"/>
              </a:lnSpc>
              <a:spcBef>
                <a:spcPts val="0"/>
              </a:spcBef>
              <a:spcAft>
                <a:spcPts val="0"/>
              </a:spcAft>
              <a:buClr>
                <a:srgbClr val="434343"/>
              </a:buClr>
              <a:buSzPts val="1000"/>
              <a:buChar char="●"/>
            </a:pPr>
            <a:r>
              <a:rPr lang="en-US" sz="1000">
                <a:solidFill>
                  <a:schemeClr val="hlink"/>
                </a:solidFill>
                <a:uFill>
                  <a:noFill/>
                </a:uFill>
                <a:hlinkClick r:id="rId8"/>
              </a:rPr>
              <a:t>BCP 79</a:t>
            </a:r>
            <a:r>
              <a:rPr lang="en-US" sz="1000">
                <a:solidFill>
                  <a:srgbClr val="434343"/>
                </a:solidFill>
              </a:rPr>
              <a:t> (Patents, Participation)</a:t>
            </a:r>
            <a:endParaRPr sz="1000">
              <a:solidFill>
                <a:srgbClr val="434343"/>
              </a:solidFill>
            </a:endParaRPr>
          </a:p>
          <a:p>
            <a:pPr marL="457200" lvl="0" indent="-292100" algn="l" rtl="0">
              <a:lnSpc>
                <a:spcPct val="115000"/>
              </a:lnSpc>
              <a:spcBef>
                <a:spcPts val="0"/>
              </a:spcBef>
              <a:spcAft>
                <a:spcPts val="0"/>
              </a:spcAft>
              <a:buClr>
                <a:srgbClr val="434343"/>
              </a:buClr>
              <a:buSzPts val="1000"/>
              <a:buChar char="●"/>
            </a:pPr>
            <a:r>
              <a:rPr lang="en-US" sz="1000">
                <a:solidFill>
                  <a:schemeClr val="hlink"/>
                </a:solidFill>
                <a:uFill>
                  <a:noFill/>
                </a:uFill>
                <a:hlinkClick r:id="rId9"/>
              </a:rPr>
              <a:t>https://www.ietf.org/privacy-policy/</a:t>
            </a:r>
            <a:r>
              <a:rPr lang="en-US" sz="1000">
                <a:solidFill>
                  <a:srgbClr val="434343"/>
                </a:solidFill>
              </a:rPr>
              <a:t>(Privacy Policy)</a:t>
            </a:r>
            <a:endParaRPr sz="1000" b="1">
              <a:solidFill>
                <a:srgbClr val="434343"/>
              </a:solidFill>
            </a:endParaRPr>
          </a:p>
        </p:txBody>
      </p:sp>
      <p:sp>
        <p:nvSpPr>
          <p:cNvPr id="133" name="Google Shape;133;p25"/>
          <p:cNvSpPr txBox="1">
            <a:spLocks noGrp="1"/>
          </p:cNvSpPr>
          <p:nvPr>
            <p:ph type="sldNum" idx="12"/>
          </p:nvPr>
        </p:nvSpPr>
        <p:spPr>
          <a:xfrm>
            <a:off x="78789" y="4689588"/>
            <a:ext cx="548700" cy="393525"/>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000"/>
              <a:buFont typeface="Arial"/>
              <a:buNone/>
            </a:pPr>
            <a:fld id="{00000000-1234-1234-1234-123412341234}" type="slidenum">
              <a:rPr lang="en-US"/>
              <a:t>2</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7"/>
          <p:cNvSpPr txBox="1">
            <a:spLocks noGrp="1"/>
          </p:cNvSpPr>
          <p:nvPr>
            <p:ph type="title"/>
          </p:nvPr>
        </p:nvSpPr>
        <p:spPr>
          <a:xfrm>
            <a:off x="471900" y="218223"/>
            <a:ext cx="8222100" cy="1288200"/>
          </a:xfrm>
          <a:prstGeom prst="rect">
            <a:avLst/>
          </a:prstGeom>
          <a:noFill/>
          <a:ln>
            <a:noFill/>
          </a:ln>
        </p:spPr>
        <p:txBody>
          <a:bodyPr spcFirstLastPara="1" wrap="square" lIns="91400" tIns="91400" rIns="91400" bIns="91400" anchor="ctr" anchorCtr="0">
            <a:noAutofit/>
          </a:bodyPr>
          <a:lstStyle/>
          <a:p>
            <a:pPr marL="0" marR="0" lvl="0" indent="0" algn="l" rtl="0">
              <a:lnSpc>
                <a:spcPct val="100000"/>
              </a:lnSpc>
              <a:spcBef>
                <a:spcPts val="0"/>
              </a:spcBef>
              <a:spcAft>
                <a:spcPts val="0"/>
              </a:spcAft>
              <a:buClr>
                <a:srgbClr val="FFFFFF"/>
              </a:buClr>
              <a:buSzPts val="3600"/>
              <a:buFont typeface="Open Sans"/>
              <a:buNone/>
            </a:pPr>
            <a:r>
              <a:rPr lang="en-GB" sz="3600" b="0" i="0" u="none" strike="noStrike" cap="none" dirty="0" smtClean="0">
                <a:solidFill>
                  <a:srgbClr val="FFFFFF"/>
                </a:solidFill>
                <a:latin typeface="Open Sans"/>
                <a:ea typeface="Open Sans"/>
                <a:cs typeface="Open Sans"/>
                <a:sym typeface="Open Sans"/>
              </a:rPr>
              <a:t>Agenda</a:t>
            </a:r>
            <a:endParaRPr sz="2400" dirty="0">
              <a:solidFill>
                <a:srgbClr val="FFFFFF"/>
              </a:solidFill>
            </a:endParaRPr>
          </a:p>
        </p:txBody>
      </p:sp>
      <p:sp>
        <p:nvSpPr>
          <p:cNvPr id="146" name="Google Shape;146;p27"/>
          <p:cNvSpPr txBox="1">
            <a:spLocks noGrp="1"/>
          </p:cNvSpPr>
          <p:nvPr>
            <p:ph type="body" idx="1"/>
          </p:nvPr>
        </p:nvSpPr>
        <p:spPr>
          <a:xfrm>
            <a:off x="471900" y="1800133"/>
            <a:ext cx="8222100" cy="3229200"/>
          </a:xfrm>
          <a:prstGeom prst="rect">
            <a:avLst/>
          </a:prstGeom>
          <a:noFill/>
          <a:ln>
            <a:noFill/>
          </a:ln>
        </p:spPr>
        <p:txBody>
          <a:bodyPr spcFirstLastPara="1" wrap="square" lIns="91400" tIns="91400" rIns="91400" bIns="91400" anchor="t" anchorCtr="0">
            <a:noAutofit/>
          </a:bodyPr>
          <a:lstStyle/>
          <a:p>
            <a:pPr marL="342900">
              <a:lnSpc>
                <a:spcPct val="110000"/>
              </a:lnSpc>
              <a:spcBef>
                <a:spcPts val="300"/>
              </a:spcBef>
            </a:pPr>
            <a:r>
              <a:rPr lang="en-GB" sz="1200" dirty="0" smtClean="0"/>
              <a:t>Admin</a:t>
            </a:r>
            <a:r>
              <a:rPr lang="en-GB" sz="1200" dirty="0"/>
              <a:t>, Chairs, 10 mins</a:t>
            </a:r>
            <a:r>
              <a:rPr lang="en-GB" sz="1200" dirty="0" smtClean="0"/>
              <a:t>.</a:t>
            </a:r>
            <a:endParaRPr lang="en-GB" sz="1200" dirty="0"/>
          </a:p>
          <a:p>
            <a:pPr marL="342900">
              <a:lnSpc>
                <a:spcPct val="110000"/>
              </a:lnSpc>
              <a:spcBef>
                <a:spcPts val="300"/>
              </a:spcBef>
            </a:pPr>
            <a:r>
              <a:rPr lang="en-GB" sz="1200" dirty="0" smtClean="0"/>
              <a:t>Discussion </a:t>
            </a:r>
            <a:r>
              <a:rPr lang="en-GB" sz="1200" dirty="0"/>
              <a:t>of Working Group </a:t>
            </a:r>
            <a:r>
              <a:rPr lang="en-GB" sz="1200" dirty="0" err="1"/>
              <a:t>Recharting</a:t>
            </a:r>
            <a:r>
              <a:rPr lang="en-GB" sz="1200" dirty="0"/>
              <a:t> Text, 50 mins.</a:t>
            </a:r>
          </a:p>
          <a:p>
            <a:pPr marL="800100" lvl="1">
              <a:lnSpc>
                <a:spcPct val="110000"/>
              </a:lnSpc>
              <a:spcBef>
                <a:spcPts val="300"/>
              </a:spcBef>
            </a:pPr>
            <a:r>
              <a:rPr lang="en-GB" sz="1200" dirty="0" smtClean="0"/>
              <a:t>Chairs </a:t>
            </a:r>
            <a:r>
              <a:rPr lang="en-GB" sz="1200" dirty="0"/>
              <a:t>to introduce, 10 mins</a:t>
            </a:r>
          </a:p>
          <a:p>
            <a:pPr marL="800100" lvl="1">
              <a:lnSpc>
                <a:spcPct val="110000"/>
              </a:lnSpc>
              <a:spcBef>
                <a:spcPts val="300"/>
              </a:spcBef>
            </a:pPr>
            <a:r>
              <a:rPr lang="en-GB" sz="1200" dirty="0" smtClean="0"/>
              <a:t>Collaborative editing </a:t>
            </a:r>
            <a:r>
              <a:rPr lang="en-GB" sz="1200" dirty="0"/>
              <a:t>in </a:t>
            </a:r>
            <a:r>
              <a:rPr lang="en-GB" sz="1200" dirty="0" err="1" smtClean="0"/>
              <a:t>CodiMD</a:t>
            </a:r>
            <a:r>
              <a:rPr lang="en-GB" sz="1200" dirty="0"/>
              <a:t>, 40 mins</a:t>
            </a:r>
          </a:p>
          <a:p>
            <a:pPr marL="342900">
              <a:lnSpc>
                <a:spcPct val="110000"/>
              </a:lnSpc>
              <a:spcBef>
                <a:spcPts val="300"/>
              </a:spcBef>
            </a:pPr>
            <a:r>
              <a:rPr lang="en-GB" sz="1200" dirty="0"/>
              <a:t> </a:t>
            </a:r>
            <a:r>
              <a:rPr lang="en-GB" sz="1200" dirty="0" smtClean="0"/>
              <a:t>Naming/Addressing </a:t>
            </a:r>
            <a:r>
              <a:rPr lang="en-GB" sz="1200" dirty="0"/>
              <a:t>workshop, 50 mins.</a:t>
            </a:r>
          </a:p>
          <a:p>
            <a:pPr marL="800100" lvl="1">
              <a:lnSpc>
                <a:spcPct val="110000"/>
              </a:lnSpc>
              <a:spcBef>
                <a:spcPts val="300"/>
              </a:spcBef>
            </a:pPr>
            <a:r>
              <a:rPr lang="en-GB" sz="1200" dirty="0" err="1" smtClean="0"/>
              <a:t>RINAish</a:t>
            </a:r>
            <a:r>
              <a:rPr lang="en-GB" sz="1200" dirty="0" smtClean="0"/>
              <a:t> </a:t>
            </a:r>
            <a:r>
              <a:rPr lang="en-GB" sz="1200" dirty="0"/>
              <a:t>Thoughts on DTN Naming and </a:t>
            </a:r>
            <a:r>
              <a:rPr lang="en-GB" sz="1200" dirty="0" smtClean="0"/>
              <a:t>Addressing, </a:t>
            </a:r>
            <a:r>
              <a:rPr lang="en-GB" sz="1200" dirty="0"/>
              <a:t>Marius Feldmann, 15 </a:t>
            </a:r>
            <a:r>
              <a:rPr lang="en-GB" sz="1200" dirty="0" smtClean="0"/>
              <a:t>mins</a:t>
            </a:r>
          </a:p>
          <a:p>
            <a:pPr marL="914400" lvl="2" indent="0">
              <a:lnSpc>
                <a:spcPct val="110000"/>
              </a:lnSpc>
              <a:spcBef>
                <a:spcPts val="300"/>
              </a:spcBef>
              <a:buNone/>
            </a:pPr>
            <a:r>
              <a:rPr lang="en-GB" sz="1200" dirty="0" smtClean="0">
                <a:hlinkClick r:id="rId3"/>
              </a:rPr>
              <a:t>https</a:t>
            </a:r>
            <a:r>
              <a:rPr lang="en-GB" sz="1200" dirty="0">
                <a:hlinkClick r:id="rId3"/>
              </a:rPr>
              <a:t>://datatracker.ietf.org/doc/slides-interim-2021-dtn-01-sessa-rinaish-thoughts-on-dtn-naming-and-addressing</a:t>
            </a:r>
            <a:r>
              <a:rPr lang="en-GB" sz="1200" dirty="0" smtClean="0">
                <a:hlinkClick r:id="rId3"/>
              </a:rPr>
              <a:t>/</a:t>
            </a:r>
            <a:r>
              <a:rPr lang="en-GB" sz="1200" dirty="0" smtClean="0"/>
              <a:t> </a:t>
            </a:r>
          </a:p>
          <a:p>
            <a:pPr marL="800100" lvl="1">
              <a:lnSpc>
                <a:spcPct val="110000"/>
              </a:lnSpc>
              <a:spcBef>
                <a:spcPts val="300"/>
              </a:spcBef>
            </a:pPr>
            <a:r>
              <a:rPr lang="en-GB" sz="1200" dirty="0" smtClean="0"/>
              <a:t>A </a:t>
            </a:r>
            <a:r>
              <a:rPr lang="en-GB" sz="1200" dirty="0"/>
              <a:t>proposed framework for Naming, Addressing and </a:t>
            </a:r>
            <a:r>
              <a:rPr lang="en-GB" sz="1200" dirty="0" smtClean="0"/>
              <a:t>Forwarding, </a:t>
            </a:r>
            <a:r>
              <a:rPr lang="en-GB" sz="1200" dirty="0"/>
              <a:t>Rick Taylor, 15 </a:t>
            </a:r>
            <a:r>
              <a:rPr lang="en-GB" sz="1200" dirty="0" smtClean="0"/>
              <a:t>mins</a:t>
            </a:r>
          </a:p>
          <a:p>
            <a:pPr marL="914400" lvl="2" indent="0">
              <a:lnSpc>
                <a:spcPct val="110000"/>
              </a:lnSpc>
              <a:spcBef>
                <a:spcPts val="300"/>
              </a:spcBef>
              <a:buNone/>
            </a:pPr>
            <a:r>
              <a:rPr lang="en-GB" sz="1200" dirty="0" smtClean="0">
                <a:hlinkClick r:id="rId4"/>
              </a:rPr>
              <a:t>https</a:t>
            </a:r>
            <a:r>
              <a:rPr lang="en-GB" sz="1200" dirty="0">
                <a:hlinkClick r:id="rId4"/>
              </a:rPr>
              <a:t>://datatracker.ietf.org/doc/slides-interim-2021-dtn-01-sessa-a-proposed-framework-for-naming-addressing-and-forwarding</a:t>
            </a:r>
            <a:r>
              <a:rPr lang="en-GB" sz="1200" dirty="0" smtClean="0">
                <a:hlinkClick r:id="rId4"/>
              </a:rPr>
              <a:t>/</a:t>
            </a:r>
            <a:r>
              <a:rPr lang="en-GB" sz="1200" dirty="0" smtClean="0"/>
              <a:t> </a:t>
            </a:r>
            <a:endParaRPr lang="en-GB" sz="1200" dirty="0"/>
          </a:p>
          <a:p>
            <a:pPr marL="800100" lvl="1">
              <a:lnSpc>
                <a:spcPct val="110000"/>
              </a:lnSpc>
              <a:spcBef>
                <a:spcPts val="300"/>
              </a:spcBef>
            </a:pPr>
            <a:r>
              <a:rPr lang="en-GB" sz="1200" dirty="0" smtClean="0"/>
              <a:t>Heated </a:t>
            </a:r>
            <a:r>
              <a:rPr lang="en-GB" sz="1200" dirty="0"/>
              <a:t>debate, 20 mins</a:t>
            </a:r>
          </a:p>
          <a:p>
            <a:pPr marL="342900">
              <a:lnSpc>
                <a:spcPct val="110000"/>
              </a:lnSpc>
              <a:spcBef>
                <a:spcPts val="300"/>
              </a:spcBef>
            </a:pPr>
            <a:r>
              <a:rPr lang="en-GB" sz="1200" dirty="0" smtClean="0"/>
              <a:t>Any </a:t>
            </a:r>
            <a:r>
              <a:rPr lang="en-GB" sz="1200" dirty="0"/>
              <a:t>other business / Open Mic, 10 mins</a:t>
            </a:r>
            <a:endParaRPr lang="en-GB" sz="1200" dirty="0"/>
          </a:p>
        </p:txBody>
      </p:sp>
      <p:sp>
        <p:nvSpPr>
          <p:cNvPr id="147" name="Google Shape;147;p27"/>
          <p:cNvSpPr txBox="1">
            <a:spLocks noGrp="1"/>
          </p:cNvSpPr>
          <p:nvPr>
            <p:ph type="sldNum" idx="12"/>
          </p:nvPr>
        </p:nvSpPr>
        <p:spPr>
          <a:xfrm>
            <a:off x="8806059" y="4724798"/>
            <a:ext cx="266100" cy="335400"/>
          </a:xfrm>
          <a:prstGeom prst="rect">
            <a:avLst/>
          </a:prstGeom>
          <a:noFill/>
          <a:ln>
            <a:noFill/>
          </a:ln>
        </p:spPr>
        <p:txBody>
          <a:bodyPr spcFirstLastPara="1" wrap="square" lIns="91400" tIns="91400" rIns="91400" bIns="91400" anchor="ctr" anchorCtr="0">
            <a:noAutofit/>
          </a:bodyPr>
          <a:lstStyle/>
          <a:p>
            <a:pPr marL="0" marR="0" lvl="0" indent="0" algn="r" rtl="0">
              <a:lnSpc>
                <a:spcPct val="100000"/>
              </a:lnSpc>
              <a:spcBef>
                <a:spcPts val="0"/>
              </a:spcBef>
              <a:spcAft>
                <a:spcPts val="0"/>
              </a:spcAft>
              <a:buClr>
                <a:srgbClr val="737373"/>
              </a:buClr>
              <a:buSzPts val="1000"/>
              <a:buFont typeface="Roboto"/>
              <a:buNone/>
            </a:pPr>
            <a:fld id="{00000000-1234-1234-1234-123412341234}" type="slidenum">
              <a:rPr lang="en-US" sz="1000" b="0" i="0" u="none" strike="noStrike" cap="none">
                <a:solidFill>
                  <a:srgbClr val="737373"/>
                </a:solidFill>
                <a:latin typeface="Roboto"/>
                <a:ea typeface="Roboto"/>
                <a:cs typeface="Roboto"/>
                <a:sym typeface="Roboto"/>
              </a:rPr>
              <a:t>3</a:t>
            </a:fld>
            <a:endParaRPr sz="1000" b="0" i="0" u="none" strike="noStrike" cap="none">
              <a:solidFill>
                <a:srgbClr val="737373"/>
              </a:solidFill>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6"/>
          <p:cNvSpPr txBox="1">
            <a:spLocks noGrp="1"/>
          </p:cNvSpPr>
          <p:nvPr>
            <p:ph type="title"/>
          </p:nvPr>
        </p:nvSpPr>
        <p:spPr>
          <a:prstGeom prst="rect">
            <a:avLst/>
          </a:prstGeom>
          <a:noFill/>
          <a:ln>
            <a:noFill/>
          </a:ln>
        </p:spPr>
        <p:txBody>
          <a:bodyPr spcFirstLastPara="1" wrap="square" lIns="91400" tIns="91400" rIns="91400" bIns="91400" anchor="ctr" anchorCtr="0">
            <a:noAutofit/>
          </a:bodyPr>
          <a:lstStyle/>
          <a:p>
            <a:pPr lvl="0"/>
            <a:r>
              <a:rPr lang="en-US" sz="4000" dirty="0" err="1" smtClean="0"/>
              <a:t>Administrivia</a:t>
            </a:r>
            <a:endParaRPr sz="2400" dirty="0">
              <a:solidFill>
                <a:srgbClr val="FFFFFF"/>
              </a:solidFill>
            </a:endParaRPr>
          </a:p>
        </p:txBody>
      </p:sp>
      <p:sp>
        <p:nvSpPr>
          <p:cNvPr id="139" name="Google Shape;139;p26"/>
          <p:cNvSpPr txBox="1">
            <a:spLocks noGrp="1"/>
          </p:cNvSpPr>
          <p:nvPr>
            <p:ph type="body" idx="1"/>
          </p:nvPr>
        </p:nvSpPr>
        <p:spPr>
          <a:prstGeom prst="rect">
            <a:avLst/>
          </a:prstGeom>
          <a:noFill/>
          <a:ln>
            <a:noFill/>
          </a:ln>
        </p:spPr>
        <p:txBody>
          <a:bodyPr spcFirstLastPara="1" wrap="square" lIns="91400" tIns="91400" rIns="91400" bIns="91400" anchor="t" anchorCtr="0">
            <a:noAutofit/>
          </a:bodyPr>
          <a:lstStyle/>
          <a:p>
            <a:pPr marL="342900">
              <a:lnSpc>
                <a:spcPct val="110000"/>
              </a:lnSpc>
              <a:spcBef>
                <a:spcPts val="300"/>
              </a:spcBef>
            </a:pPr>
            <a:r>
              <a:rPr lang="en-US" sz="2000" dirty="0" smtClean="0"/>
              <a:t>The </a:t>
            </a:r>
            <a:r>
              <a:rPr lang="en-US" sz="2000" dirty="0" err="1" smtClean="0"/>
              <a:t>Meetecho</a:t>
            </a:r>
            <a:r>
              <a:rPr lang="en-US" sz="2000" dirty="0" smtClean="0"/>
              <a:t> system can struggle</a:t>
            </a:r>
          </a:p>
          <a:p>
            <a:pPr marL="457200" lvl="1" indent="0">
              <a:lnSpc>
                <a:spcPct val="110000"/>
              </a:lnSpc>
              <a:spcBef>
                <a:spcPts val="300"/>
              </a:spcBef>
              <a:buNone/>
            </a:pPr>
            <a:r>
              <a:rPr lang="en-US" sz="1600" dirty="0" smtClean="0"/>
              <a:t>Please be patient!</a:t>
            </a:r>
          </a:p>
          <a:p>
            <a:pPr marL="342900">
              <a:lnSpc>
                <a:spcPct val="110000"/>
              </a:lnSpc>
              <a:spcBef>
                <a:spcPts val="300"/>
              </a:spcBef>
            </a:pPr>
            <a:r>
              <a:rPr lang="en-US" sz="2000" dirty="0" smtClean="0"/>
              <a:t>We need minutes taken</a:t>
            </a:r>
          </a:p>
          <a:p>
            <a:pPr marL="457200" lvl="2" indent="0">
              <a:lnSpc>
                <a:spcPct val="110000"/>
              </a:lnSpc>
              <a:spcBef>
                <a:spcPts val="300"/>
              </a:spcBef>
              <a:buNone/>
            </a:pPr>
            <a:r>
              <a:rPr lang="en-US" sz="1600" dirty="0" err="1"/>
              <a:t>CodiMD</a:t>
            </a:r>
            <a:r>
              <a:rPr lang="en-US" sz="1600" dirty="0"/>
              <a:t> Integrated into </a:t>
            </a:r>
            <a:r>
              <a:rPr lang="en-US" sz="1600" dirty="0" err="1"/>
              <a:t>Meetecho</a:t>
            </a:r>
            <a:r>
              <a:rPr lang="en-US" sz="1600" dirty="0"/>
              <a:t>, please help out</a:t>
            </a:r>
            <a:r>
              <a:rPr lang="en-US" sz="1600" dirty="0" smtClean="0"/>
              <a:t>.</a:t>
            </a:r>
            <a:endParaRPr lang="en-US" sz="2000" dirty="0" smtClean="0"/>
          </a:p>
          <a:p>
            <a:pPr marL="342900">
              <a:lnSpc>
                <a:spcPct val="110000"/>
              </a:lnSpc>
              <a:spcBef>
                <a:spcPts val="300"/>
              </a:spcBef>
            </a:pPr>
            <a:r>
              <a:rPr lang="en-US" sz="2000" dirty="0" smtClean="0"/>
              <a:t>Mailing List</a:t>
            </a:r>
          </a:p>
          <a:p>
            <a:pPr marL="457200" lvl="1" indent="0">
              <a:lnSpc>
                <a:spcPct val="110000"/>
              </a:lnSpc>
              <a:spcBef>
                <a:spcPts val="300"/>
              </a:spcBef>
              <a:buNone/>
            </a:pPr>
            <a:r>
              <a:rPr lang="en-US" sz="1600" dirty="0" smtClean="0">
                <a:hlinkClick r:id="rId3"/>
              </a:rPr>
              <a:t>dtn@ietf.org</a:t>
            </a:r>
            <a:r>
              <a:rPr lang="en-US" sz="1600" dirty="0" smtClean="0"/>
              <a:t>, </a:t>
            </a:r>
            <a:r>
              <a:rPr lang="en-US" sz="1600" dirty="0" smtClean="0">
                <a:hlinkClick r:id="rId4"/>
              </a:rPr>
              <a:t>dtn-chairs@ietf.org</a:t>
            </a:r>
            <a:endParaRPr lang="en-US" sz="1600" dirty="0" smtClean="0"/>
          </a:p>
          <a:p>
            <a:pPr marL="342900">
              <a:lnSpc>
                <a:spcPct val="110000"/>
              </a:lnSpc>
              <a:spcBef>
                <a:spcPts val="300"/>
              </a:spcBef>
            </a:pPr>
            <a:r>
              <a:rPr lang="en-US" sz="2000" dirty="0" smtClean="0"/>
              <a:t>Agenda bashing</a:t>
            </a:r>
            <a:endParaRPr lang="en-US" sz="2000" dirty="0"/>
          </a:p>
          <a:p>
            <a:pPr marL="457200" lvl="1" indent="0">
              <a:lnSpc>
                <a:spcPct val="110000"/>
              </a:lnSpc>
              <a:spcBef>
                <a:spcPts val="300"/>
              </a:spcBef>
              <a:buNone/>
            </a:pPr>
            <a:endParaRPr lang="en-US" sz="2000" dirty="0" smtClean="0"/>
          </a:p>
        </p:txBody>
      </p:sp>
      <p:sp>
        <p:nvSpPr>
          <p:cNvPr id="140" name="Google Shape;140;p26"/>
          <p:cNvSpPr txBox="1">
            <a:spLocks noGrp="1"/>
          </p:cNvSpPr>
          <p:nvPr>
            <p:ph type="sldNum" idx="12"/>
          </p:nvPr>
        </p:nvSpPr>
        <p:spPr>
          <a:prstGeom prst="rect">
            <a:avLst/>
          </a:prstGeom>
          <a:noFill/>
          <a:ln>
            <a:noFill/>
          </a:ln>
        </p:spPr>
        <p:txBody>
          <a:bodyPr spcFirstLastPara="1" wrap="square" lIns="91400" tIns="91400" rIns="91400" bIns="91400" anchor="ctr" anchorCtr="0">
            <a:noAutofit/>
          </a:bodyPr>
          <a:lstStyle/>
          <a:p>
            <a:pPr marL="0" marR="0" lvl="0" indent="0" algn="r" rtl="0">
              <a:lnSpc>
                <a:spcPct val="100000"/>
              </a:lnSpc>
              <a:spcBef>
                <a:spcPts val="0"/>
              </a:spcBef>
              <a:spcAft>
                <a:spcPts val="0"/>
              </a:spcAft>
              <a:buClr>
                <a:srgbClr val="737373"/>
              </a:buClr>
              <a:buSzPts val="1000"/>
              <a:buFont typeface="Roboto"/>
              <a:buNone/>
            </a:pPr>
            <a:fld id="{00000000-1234-1234-1234-123412341234}" type="slidenum">
              <a:rPr lang="en-US" sz="1000" b="0" i="0" u="none" strike="noStrike" cap="none">
                <a:solidFill>
                  <a:srgbClr val="737373"/>
                </a:solidFill>
                <a:latin typeface="Roboto"/>
                <a:ea typeface="Roboto"/>
                <a:cs typeface="Roboto"/>
                <a:sym typeface="Roboto"/>
              </a:rPr>
              <a:t>4</a:t>
            </a:fld>
            <a:endParaRPr sz="1000" b="0" i="0" u="none" strike="noStrike" cap="none">
              <a:solidFill>
                <a:srgbClr val="737373"/>
              </a:solidFill>
              <a:latin typeface="Roboto"/>
              <a:ea typeface="Roboto"/>
              <a:cs typeface="Roboto"/>
              <a:sym typeface="Roboto"/>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GB" dirty="0" smtClean="0"/>
              <a:t>Charter Items</a:t>
            </a:r>
            <a:endParaRPr lang="en-GB" dirty="0"/>
          </a:p>
        </p:txBody>
      </p:sp>
      <p:sp>
        <p:nvSpPr>
          <p:cNvPr id="3" name="Text Placeholder 2"/>
          <p:cNvSpPr>
            <a:spLocks noGrp="1"/>
          </p:cNvSpPr>
          <p:nvPr>
            <p:ph type="body" idx="1"/>
          </p:nvPr>
        </p:nvSpPr>
        <p:spPr/>
        <p:txBody>
          <a:bodyPr/>
          <a:lstStyle/>
          <a:p>
            <a:r>
              <a:rPr lang="en-GB" sz="1600" dirty="0" err="1" smtClean="0"/>
              <a:t>BPbis</a:t>
            </a:r>
            <a:r>
              <a:rPr lang="en-GB" sz="1600" dirty="0" smtClean="0"/>
              <a:t>, </a:t>
            </a:r>
            <a:r>
              <a:rPr lang="en-GB" sz="1600" dirty="0" err="1" smtClean="0"/>
              <a:t>BPSec</a:t>
            </a:r>
            <a:r>
              <a:rPr lang="en-GB" sz="1600" dirty="0" smtClean="0"/>
              <a:t>, and TCP-CLv4 are all in RFC Editor Queue!</a:t>
            </a:r>
          </a:p>
          <a:p>
            <a:pPr lvl="1"/>
            <a:r>
              <a:rPr lang="en-GB" sz="1600" dirty="0" smtClean="0"/>
              <a:t>Massive thanks to all involved</a:t>
            </a:r>
          </a:p>
          <a:p>
            <a:pPr marL="114300" indent="0">
              <a:buNone/>
            </a:pPr>
            <a:endParaRPr lang="en-GB" sz="1600" dirty="0" smtClean="0"/>
          </a:p>
          <a:p>
            <a:r>
              <a:rPr lang="en-GB" sz="1600" dirty="0" err="1" smtClean="0"/>
              <a:t>BPSec</a:t>
            </a:r>
            <a:r>
              <a:rPr lang="en-GB" sz="1600" dirty="0" smtClean="0"/>
              <a:t> default security context document </a:t>
            </a:r>
            <a:r>
              <a:rPr lang="en-GB" sz="1600" dirty="0" smtClean="0"/>
              <a:t>in IESG Last Call.</a:t>
            </a:r>
            <a:endParaRPr lang="en-GB" sz="1600" dirty="0" smtClean="0"/>
          </a:p>
          <a:p>
            <a:endParaRPr lang="en-GB" sz="1600" dirty="0"/>
          </a:p>
          <a:p>
            <a:r>
              <a:rPr lang="en-GB" sz="1600" dirty="0"/>
              <a:t>Asynchronous Management </a:t>
            </a:r>
            <a:r>
              <a:rPr lang="en-GB" sz="1600" dirty="0" smtClean="0"/>
              <a:t>Architecture in WG Last Call.</a:t>
            </a:r>
            <a:endParaRPr lang="en-GB" sz="1600" dirty="0"/>
          </a:p>
          <a:p>
            <a:endParaRPr lang="en-GB" sz="1600" dirty="0" smtClean="0"/>
          </a:p>
          <a:p>
            <a:r>
              <a:rPr lang="en-GB" sz="1600" dirty="0" smtClean="0"/>
              <a:t>Ready for re-chartering.</a:t>
            </a:r>
            <a:endParaRPr lang="en-GB" sz="1600" dirty="0" smtClean="0"/>
          </a:p>
        </p:txBody>
      </p:sp>
    </p:spTree>
    <p:extLst>
      <p:ext uri="{BB962C8B-B14F-4D97-AF65-F5344CB8AC3E}">
        <p14:creationId xmlns:p14="http://schemas.microsoft.com/office/powerpoint/2010/main" val="4165720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7"/>
          <p:cNvSpPr txBox="1">
            <a:spLocks noGrp="1"/>
          </p:cNvSpPr>
          <p:nvPr>
            <p:ph type="title"/>
          </p:nvPr>
        </p:nvSpPr>
        <p:spPr>
          <a:xfrm>
            <a:off x="471900" y="218223"/>
            <a:ext cx="8222100" cy="1288200"/>
          </a:xfrm>
          <a:prstGeom prst="rect">
            <a:avLst/>
          </a:prstGeom>
          <a:noFill/>
          <a:ln>
            <a:noFill/>
          </a:ln>
        </p:spPr>
        <p:txBody>
          <a:bodyPr spcFirstLastPara="1" wrap="square" lIns="91400" tIns="91400" rIns="91400" bIns="91400" anchor="ctr" anchorCtr="0">
            <a:noAutofit/>
          </a:bodyPr>
          <a:lstStyle/>
          <a:p>
            <a:pPr marL="0" marR="0" lvl="0" indent="0" algn="l" rtl="0">
              <a:lnSpc>
                <a:spcPct val="100000"/>
              </a:lnSpc>
              <a:spcBef>
                <a:spcPts val="0"/>
              </a:spcBef>
              <a:spcAft>
                <a:spcPts val="0"/>
              </a:spcAft>
              <a:buClr>
                <a:srgbClr val="FFFFFF"/>
              </a:buClr>
              <a:buSzPts val="3600"/>
              <a:buFont typeface="Open Sans"/>
              <a:buNone/>
            </a:pPr>
            <a:r>
              <a:rPr lang="en-GB" sz="3600" b="0" i="0" u="none" strike="noStrike" cap="none" dirty="0" smtClean="0">
                <a:solidFill>
                  <a:srgbClr val="FFFFFF"/>
                </a:solidFill>
                <a:latin typeface="Open Sans"/>
                <a:ea typeface="Open Sans"/>
                <a:cs typeface="Open Sans"/>
                <a:sym typeface="Open Sans"/>
              </a:rPr>
              <a:t>Agenda</a:t>
            </a:r>
            <a:endParaRPr sz="2400" dirty="0">
              <a:solidFill>
                <a:srgbClr val="FFFFFF"/>
              </a:solidFill>
            </a:endParaRPr>
          </a:p>
        </p:txBody>
      </p:sp>
      <p:sp>
        <p:nvSpPr>
          <p:cNvPr id="146" name="Google Shape;146;p27"/>
          <p:cNvSpPr txBox="1">
            <a:spLocks noGrp="1"/>
          </p:cNvSpPr>
          <p:nvPr>
            <p:ph type="body" idx="1"/>
          </p:nvPr>
        </p:nvSpPr>
        <p:spPr>
          <a:xfrm>
            <a:off x="471900" y="1800133"/>
            <a:ext cx="8222100" cy="3229200"/>
          </a:xfrm>
          <a:prstGeom prst="rect">
            <a:avLst/>
          </a:prstGeom>
          <a:noFill/>
          <a:ln>
            <a:noFill/>
          </a:ln>
        </p:spPr>
        <p:txBody>
          <a:bodyPr spcFirstLastPara="1" wrap="square" lIns="91400" tIns="91400" rIns="91400" bIns="91400" anchor="t" anchorCtr="0">
            <a:noAutofit/>
          </a:bodyPr>
          <a:lstStyle/>
          <a:p>
            <a:pPr marL="342900">
              <a:lnSpc>
                <a:spcPct val="110000"/>
              </a:lnSpc>
              <a:spcBef>
                <a:spcPts val="300"/>
              </a:spcBef>
            </a:pPr>
            <a:r>
              <a:rPr lang="en-GB" sz="1200" dirty="0" smtClean="0"/>
              <a:t>Admin</a:t>
            </a:r>
            <a:r>
              <a:rPr lang="en-GB" sz="1200" dirty="0"/>
              <a:t>, Chairs, 10 mins</a:t>
            </a:r>
            <a:r>
              <a:rPr lang="en-GB" sz="1200" dirty="0" smtClean="0"/>
              <a:t>.</a:t>
            </a:r>
            <a:endParaRPr lang="en-GB" sz="1200" dirty="0"/>
          </a:p>
          <a:p>
            <a:pPr marL="342900">
              <a:lnSpc>
                <a:spcPct val="110000"/>
              </a:lnSpc>
              <a:spcBef>
                <a:spcPts val="300"/>
              </a:spcBef>
            </a:pPr>
            <a:r>
              <a:rPr lang="en-GB" sz="1200" dirty="0" smtClean="0"/>
              <a:t>Discussion </a:t>
            </a:r>
            <a:r>
              <a:rPr lang="en-GB" sz="1200" dirty="0"/>
              <a:t>of Working Group </a:t>
            </a:r>
            <a:r>
              <a:rPr lang="en-GB" sz="1200" dirty="0" err="1"/>
              <a:t>Recharting</a:t>
            </a:r>
            <a:r>
              <a:rPr lang="en-GB" sz="1200" dirty="0"/>
              <a:t> Text, 50 mins.</a:t>
            </a:r>
          </a:p>
          <a:p>
            <a:pPr marL="800100" lvl="1">
              <a:lnSpc>
                <a:spcPct val="110000"/>
              </a:lnSpc>
              <a:spcBef>
                <a:spcPts val="300"/>
              </a:spcBef>
            </a:pPr>
            <a:r>
              <a:rPr lang="en-GB" sz="1200" dirty="0" smtClean="0"/>
              <a:t>Chairs </a:t>
            </a:r>
            <a:r>
              <a:rPr lang="en-GB" sz="1200" dirty="0"/>
              <a:t>to introduce, 10 mins</a:t>
            </a:r>
          </a:p>
          <a:p>
            <a:pPr marL="800100" lvl="1">
              <a:lnSpc>
                <a:spcPct val="110000"/>
              </a:lnSpc>
              <a:spcBef>
                <a:spcPts val="300"/>
              </a:spcBef>
            </a:pPr>
            <a:r>
              <a:rPr lang="en-GB" sz="1200" dirty="0" smtClean="0"/>
              <a:t>Collaborative editing </a:t>
            </a:r>
            <a:r>
              <a:rPr lang="en-GB" sz="1200" dirty="0"/>
              <a:t>in </a:t>
            </a:r>
            <a:r>
              <a:rPr lang="en-GB" sz="1200" dirty="0" err="1" smtClean="0"/>
              <a:t>CodiMD</a:t>
            </a:r>
            <a:r>
              <a:rPr lang="en-GB" sz="1200" dirty="0"/>
              <a:t>, 40 mins</a:t>
            </a:r>
          </a:p>
          <a:p>
            <a:pPr marL="342900">
              <a:lnSpc>
                <a:spcPct val="110000"/>
              </a:lnSpc>
              <a:spcBef>
                <a:spcPts val="300"/>
              </a:spcBef>
            </a:pPr>
            <a:r>
              <a:rPr lang="en-GB" sz="1200" dirty="0"/>
              <a:t> </a:t>
            </a:r>
            <a:r>
              <a:rPr lang="en-GB" sz="1200" dirty="0" smtClean="0"/>
              <a:t>Naming/Addressing </a:t>
            </a:r>
            <a:r>
              <a:rPr lang="en-GB" sz="1200" dirty="0"/>
              <a:t>workshop, 50 mins.</a:t>
            </a:r>
          </a:p>
          <a:p>
            <a:pPr marL="800100" lvl="1">
              <a:lnSpc>
                <a:spcPct val="110000"/>
              </a:lnSpc>
              <a:spcBef>
                <a:spcPts val="300"/>
              </a:spcBef>
            </a:pPr>
            <a:r>
              <a:rPr lang="en-GB" sz="1200" dirty="0" err="1" smtClean="0"/>
              <a:t>RINAish</a:t>
            </a:r>
            <a:r>
              <a:rPr lang="en-GB" sz="1200" dirty="0" smtClean="0"/>
              <a:t> </a:t>
            </a:r>
            <a:r>
              <a:rPr lang="en-GB" sz="1200" dirty="0"/>
              <a:t>Thoughts on DTN Naming and </a:t>
            </a:r>
            <a:r>
              <a:rPr lang="en-GB" sz="1200" dirty="0" smtClean="0"/>
              <a:t>Addressing, </a:t>
            </a:r>
            <a:r>
              <a:rPr lang="en-GB" sz="1200" dirty="0"/>
              <a:t>Marius Feldmann, 15 </a:t>
            </a:r>
            <a:r>
              <a:rPr lang="en-GB" sz="1200" dirty="0" smtClean="0"/>
              <a:t>mins</a:t>
            </a:r>
          </a:p>
          <a:p>
            <a:pPr marL="914400" lvl="2" indent="0">
              <a:lnSpc>
                <a:spcPct val="110000"/>
              </a:lnSpc>
              <a:spcBef>
                <a:spcPts val="300"/>
              </a:spcBef>
              <a:buNone/>
            </a:pPr>
            <a:r>
              <a:rPr lang="en-GB" sz="1200" dirty="0" smtClean="0">
                <a:hlinkClick r:id="rId3"/>
              </a:rPr>
              <a:t>https</a:t>
            </a:r>
            <a:r>
              <a:rPr lang="en-GB" sz="1200" dirty="0">
                <a:hlinkClick r:id="rId3"/>
              </a:rPr>
              <a:t>://datatracker.ietf.org/doc/slides-interim-2021-dtn-01-sessa-rinaish-thoughts-on-dtn-naming-and-addressing</a:t>
            </a:r>
            <a:r>
              <a:rPr lang="en-GB" sz="1200" dirty="0" smtClean="0">
                <a:hlinkClick r:id="rId3"/>
              </a:rPr>
              <a:t>/</a:t>
            </a:r>
            <a:r>
              <a:rPr lang="en-GB" sz="1200" dirty="0" smtClean="0"/>
              <a:t> </a:t>
            </a:r>
          </a:p>
          <a:p>
            <a:pPr marL="800100" lvl="1">
              <a:lnSpc>
                <a:spcPct val="110000"/>
              </a:lnSpc>
              <a:spcBef>
                <a:spcPts val="300"/>
              </a:spcBef>
            </a:pPr>
            <a:r>
              <a:rPr lang="en-GB" sz="1200" dirty="0" smtClean="0"/>
              <a:t>A </a:t>
            </a:r>
            <a:r>
              <a:rPr lang="en-GB" sz="1200" dirty="0"/>
              <a:t>proposed framework for Naming, Addressing and </a:t>
            </a:r>
            <a:r>
              <a:rPr lang="en-GB" sz="1200" dirty="0" smtClean="0"/>
              <a:t>Forwarding, </a:t>
            </a:r>
            <a:r>
              <a:rPr lang="en-GB" sz="1200" dirty="0"/>
              <a:t>Rick Taylor, 15 </a:t>
            </a:r>
            <a:r>
              <a:rPr lang="en-GB" sz="1200" dirty="0" smtClean="0"/>
              <a:t>mins</a:t>
            </a:r>
          </a:p>
          <a:p>
            <a:pPr marL="914400" lvl="2" indent="0">
              <a:lnSpc>
                <a:spcPct val="110000"/>
              </a:lnSpc>
              <a:spcBef>
                <a:spcPts val="300"/>
              </a:spcBef>
              <a:buNone/>
            </a:pPr>
            <a:r>
              <a:rPr lang="en-GB" sz="1200" dirty="0" smtClean="0">
                <a:hlinkClick r:id="rId4"/>
              </a:rPr>
              <a:t>https</a:t>
            </a:r>
            <a:r>
              <a:rPr lang="en-GB" sz="1200" dirty="0">
                <a:hlinkClick r:id="rId4"/>
              </a:rPr>
              <a:t>://datatracker.ietf.org/doc/slides-interim-2021-dtn-01-sessa-a-proposed-framework-for-naming-addressing-and-forwarding</a:t>
            </a:r>
            <a:r>
              <a:rPr lang="en-GB" sz="1200" dirty="0" smtClean="0">
                <a:hlinkClick r:id="rId4"/>
              </a:rPr>
              <a:t>/</a:t>
            </a:r>
            <a:r>
              <a:rPr lang="en-GB" sz="1200" dirty="0" smtClean="0"/>
              <a:t> </a:t>
            </a:r>
            <a:endParaRPr lang="en-GB" sz="1200" dirty="0"/>
          </a:p>
          <a:p>
            <a:pPr marL="800100" lvl="1">
              <a:lnSpc>
                <a:spcPct val="110000"/>
              </a:lnSpc>
              <a:spcBef>
                <a:spcPts val="300"/>
              </a:spcBef>
            </a:pPr>
            <a:r>
              <a:rPr lang="en-GB" sz="1200" dirty="0" smtClean="0"/>
              <a:t>Heated </a:t>
            </a:r>
            <a:r>
              <a:rPr lang="en-GB" sz="1200" dirty="0"/>
              <a:t>debate, 20 mins</a:t>
            </a:r>
          </a:p>
          <a:p>
            <a:pPr marL="342900">
              <a:lnSpc>
                <a:spcPct val="110000"/>
              </a:lnSpc>
              <a:spcBef>
                <a:spcPts val="300"/>
              </a:spcBef>
            </a:pPr>
            <a:r>
              <a:rPr lang="en-GB" sz="1200" dirty="0" smtClean="0"/>
              <a:t>Any </a:t>
            </a:r>
            <a:r>
              <a:rPr lang="en-GB" sz="1200" dirty="0"/>
              <a:t>other business / Open Mic, 10 mins</a:t>
            </a:r>
            <a:endParaRPr lang="en-GB" sz="1200" dirty="0"/>
          </a:p>
        </p:txBody>
      </p:sp>
      <p:sp>
        <p:nvSpPr>
          <p:cNvPr id="147" name="Google Shape;147;p27"/>
          <p:cNvSpPr txBox="1">
            <a:spLocks noGrp="1"/>
          </p:cNvSpPr>
          <p:nvPr>
            <p:ph type="sldNum" idx="12"/>
          </p:nvPr>
        </p:nvSpPr>
        <p:spPr>
          <a:xfrm>
            <a:off x="8806059" y="4724798"/>
            <a:ext cx="266100" cy="335400"/>
          </a:xfrm>
          <a:prstGeom prst="rect">
            <a:avLst/>
          </a:prstGeom>
          <a:noFill/>
          <a:ln>
            <a:noFill/>
          </a:ln>
        </p:spPr>
        <p:txBody>
          <a:bodyPr spcFirstLastPara="1" wrap="square" lIns="91400" tIns="91400" rIns="91400" bIns="91400" anchor="ctr" anchorCtr="0">
            <a:noAutofit/>
          </a:bodyPr>
          <a:lstStyle/>
          <a:p>
            <a:pPr marL="0" marR="0" lvl="0" indent="0" algn="r" rtl="0">
              <a:lnSpc>
                <a:spcPct val="100000"/>
              </a:lnSpc>
              <a:spcBef>
                <a:spcPts val="0"/>
              </a:spcBef>
              <a:spcAft>
                <a:spcPts val="0"/>
              </a:spcAft>
              <a:buClr>
                <a:srgbClr val="737373"/>
              </a:buClr>
              <a:buSzPts val="1000"/>
              <a:buFont typeface="Roboto"/>
              <a:buNone/>
            </a:pPr>
            <a:fld id="{00000000-1234-1234-1234-123412341234}" type="slidenum">
              <a:rPr lang="en-US" sz="1000" b="0" i="0" u="none" strike="noStrike" cap="none">
                <a:solidFill>
                  <a:srgbClr val="737373"/>
                </a:solidFill>
                <a:latin typeface="Roboto"/>
                <a:ea typeface="Roboto"/>
                <a:cs typeface="Roboto"/>
                <a:sym typeface="Roboto"/>
              </a:rPr>
              <a:t>6</a:t>
            </a:fld>
            <a:endParaRPr sz="1000" b="0" i="0" u="none" strike="noStrike" cap="none">
              <a:solidFill>
                <a:srgbClr val="737373"/>
              </a:solidFill>
              <a:latin typeface="Roboto"/>
              <a:ea typeface="Roboto"/>
              <a:cs typeface="Roboto"/>
              <a:sym typeface="Roboto"/>
            </a:endParaRPr>
          </a:p>
        </p:txBody>
      </p:sp>
    </p:spTree>
    <p:extLst>
      <p:ext uri="{BB962C8B-B14F-4D97-AF65-F5344CB8AC3E}">
        <p14:creationId xmlns:p14="http://schemas.microsoft.com/office/powerpoint/2010/main" val="1017202474"/>
      </p:ext>
    </p:extLst>
  </p:cSld>
  <p:clrMapOvr>
    <a:masterClrMapping/>
  </p:clrMapOvr>
</p:sld>
</file>

<file path=ppt/theme/theme1.xml><?xml version="1.0" encoding="utf-8"?>
<a:theme xmlns:a="http://schemas.openxmlformats.org/drawingml/2006/main" name="Material">
  <a:themeElements>
    <a:clrScheme name="Material">
      <a:dk1>
        <a:srgbClr val="002D3C"/>
      </a:dk1>
      <a:lt1>
        <a:srgbClr val="4285F4"/>
      </a:lt1>
      <a:dk2>
        <a:srgbClr val="A7A7A7"/>
      </a:dk2>
      <a:lt2>
        <a:srgbClr val="535353"/>
      </a:lt2>
      <a:accent1>
        <a:srgbClr val="0277BD"/>
      </a:accent1>
      <a:accent2>
        <a:srgbClr val="0F9D58"/>
      </a:accent2>
      <a:accent3>
        <a:srgbClr val="DB4437"/>
      </a:accent3>
      <a:accent4>
        <a:srgbClr val="FAFAFA"/>
      </a:accent4>
      <a:accent5>
        <a:srgbClr val="4FC3F7"/>
      </a:accent5>
      <a:accent6>
        <a:srgbClr val="F4B400"/>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ETF Template">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aterial">
  <a:themeElements>
    <a:clrScheme name="Material">
      <a:dk1>
        <a:srgbClr val="000000"/>
      </a:dk1>
      <a:lt1>
        <a:srgbClr val="FFFFFF"/>
      </a:lt1>
      <a:dk2>
        <a:srgbClr val="A7A7A7"/>
      </a:dk2>
      <a:lt2>
        <a:srgbClr val="535353"/>
      </a:lt2>
      <a:accent1>
        <a:srgbClr val="0277BD"/>
      </a:accent1>
      <a:accent2>
        <a:srgbClr val="0F9D58"/>
      </a:accent2>
      <a:accent3>
        <a:srgbClr val="DB4437"/>
      </a:accent3>
      <a:accent4>
        <a:srgbClr val="FAFAFA"/>
      </a:accent4>
      <a:accent5>
        <a:srgbClr val="4FC3F7"/>
      </a:accent5>
      <a:accent6>
        <a:srgbClr val="F4B400"/>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474</Words>
  <Application>Microsoft Office PowerPoint</Application>
  <PresentationFormat>On-screen Show (16:9)</PresentationFormat>
  <Paragraphs>68</Paragraphs>
  <Slides>6</Slides>
  <Notes>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vt:i4>
      </vt:variant>
    </vt:vector>
  </HeadingPairs>
  <TitlesOfParts>
    <vt:vector size="13" baseType="lpstr">
      <vt:lpstr>Arial</vt:lpstr>
      <vt:lpstr>Montserrat</vt:lpstr>
      <vt:lpstr>Roboto</vt:lpstr>
      <vt:lpstr>Open Sans SemiBold</vt:lpstr>
      <vt:lpstr>Open Sans</vt:lpstr>
      <vt:lpstr>Material</vt:lpstr>
      <vt:lpstr>IETF Template</vt:lpstr>
      <vt:lpstr>IETF DTN May 2021 Interim Agenda https://datatracker.ietf.org/doc/agenda-interim-2021-dtn-01-dtn-01/ </vt:lpstr>
      <vt:lpstr>Note Well</vt:lpstr>
      <vt:lpstr>Agenda</vt:lpstr>
      <vt:lpstr>Administrivia</vt:lpstr>
      <vt:lpstr>Charter Items</vt:lpstr>
      <vt:lpstr>Agenda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IETF DTN May Interim Chairs Slides</dc:title>
  <dc:creator>Rick Taylor</dc:creator>
  <cp:lastModifiedBy>Rick Taylor</cp:lastModifiedBy>
  <cp:revision>18</cp:revision>
  <dcterms:modified xsi:type="dcterms:W3CDTF">2021-05-27T14:01:30Z</dcterms:modified>
</cp:coreProperties>
</file>