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5D18F-4EC0-B249-98D2-B6DCB89B70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6CAF80-925A-EB4C-8A45-C2F2A2607F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72DDA5-5708-9841-8CF8-C0CA41263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A8B4-1A0D-7045-B6BD-2143D8B9F77D}" type="datetimeFigureOut">
              <a:rPr lang="en-US" smtClean="0"/>
              <a:t>6/4/21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0AAEDD-3AC7-924A-A90E-BE7031DA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7C9A85-AC4F-4548-98A6-69C2A55F3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4F69E-CE22-CE48-B277-B79727418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69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E9795-2BA9-1B46-831B-A9A1A3EF7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838D83-35DD-6C49-A8E9-372C32A256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A71B2F-9F78-1049-929A-61438AC56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A8B4-1A0D-7045-B6BD-2143D8B9F77D}" type="datetimeFigureOut">
              <a:rPr lang="en-US" smtClean="0"/>
              <a:t>6/4/21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1DA31-B5EF-F349-882D-3AF38A01B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BE5F40-5E30-4441-A9E5-808AD6254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4F69E-CE22-CE48-B277-B79727418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380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06B44C-18F0-484E-BA8C-58DD46D91C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B4A909-187F-2840-9D3A-95826A7652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FD3E3B-C30E-A243-8B8F-04A2262F2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A8B4-1A0D-7045-B6BD-2143D8B9F77D}" type="datetimeFigureOut">
              <a:rPr lang="en-US" smtClean="0"/>
              <a:t>6/4/21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ADFC75-7029-6549-B005-4CD0D426A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5A73B1-1A5F-DE41-BE2E-4FD3F5F0B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4F69E-CE22-CE48-B277-B79727418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188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0B9FE-98B2-A049-9C97-6E5E8DC5B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726362-58A7-0440-AD26-9E952E4690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40541B-6B03-5943-9A73-A2322AD7E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A8B4-1A0D-7045-B6BD-2143D8B9F77D}" type="datetimeFigureOut">
              <a:rPr lang="en-US" smtClean="0"/>
              <a:t>6/4/21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D21372-D4F4-264C-A78D-8DA2B7A02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8063DD-5665-DD4F-BAC6-A83A38B5F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4F69E-CE22-CE48-B277-B79727418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6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4B946-43C6-7848-B7F5-1C6320383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7CB824-F23A-754F-9F67-C8BC3A491D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6A3DFC-B466-AE43-9A1C-C656A7F70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A8B4-1A0D-7045-B6BD-2143D8B9F77D}" type="datetimeFigureOut">
              <a:rPr lang="en-US" smtClean="0"/>
              <a:t>6/4/21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80726F-3C26-5240-A660-493AE9194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C508FA-4DBB-B64F-823C-EBD7CD5C6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4F69E-CE22-CE48-B277-B79727418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563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BE8E3-E383-1F41-8845-C414C3FC2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E029F8-EC05-EE44-89C6-8A610E6872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C51D9A-C1C1-BF43-8F7C-3B495A759B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C915BF-01BD-8A42-AE87-9560768F3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A8B4-1A0D-7045-B6BD-2143D8B9F77D}" type="datetimeFigureOut">
              <a:rPr lang="en-US" smtClean="0"/>
              <a:t>6/4/21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BD273B-ACA2-B049-AFBD-FD477F964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013F3D-177B-F04F-8253-FFABA6409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4F69E-CE22-CE48-B277-B79727418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01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5D816-665B-7746-B835-4A6AA0F66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93F1CA-1FBB-E145-BBFA-2840227B9C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CD4BB9-9BF2-084A-9766-DD94484D67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DB2C37-60E3-5942-9017-4801DD9C92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1B3C00-EC5D-0C4E-A200-85FE66EF61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C916C8-9B03-CD41-B92A-625CDB98A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A8B4-1A0D-7045-B6BD-2143D8B9F77D}" type="datetimeFigureOut">
              <a:rPr lang="en-US" smtClean="0"/>
              <a:t>6/4/21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CB8A19-026F-C24C-AB42-243408DEF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BE2BED-D5F7-7E4C-8D23-8D5DEE3D1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4F69E-CE22-CE48-B277-B79727418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332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BC289-C0E5-994D-B1C5-699F353DD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34F95E-E258-A142-BD4C-05DE8E7C9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A8B4-1A0D-7045-B6BD-2143D8B9F77D}" type="datetimeFigureOut">
              <a:rPr lang="en-US" smtClean="0"/>
              <a:t>6/4/21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B37FC0-6193-344A-A682-12C729AE8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EDC6B7-13DF-3444-BC78-B2AC10C7C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4F69E-CE22-CE48-B277-B79727418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561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5ADF0A-77E9-9E48-8F69-126189244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A8B4-1A0D-7045-B6BD-2143D8B9F77D}" type="datetimeFigureOut">
              <a:rPr lang="en-US" smtClean="0"/>
              <a:t>6/4/21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29ED7E-152F-AC43-8B24-5939E9E95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59B994-A93C-CD4C-81D9-904E81A28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4F69E-CE22-CE48-B277-B79727418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88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A7331-357A-3F44-9663-2D55A78D8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BC846C-D85B-704C-B21E-CE77191E63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DF901C-06A6-434B-A5E8-8FE824F6D6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767569-6E57-B745-8DA7-3749B1468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A8B4-1A0D-7045-B6BD-2143D8B9F77D}" type="datetimeFigureOut">
              <a:rPr lang="en-US" smtClean="0"/>
              <a:t>6/4/21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09D893-A07A-AB4D-B6B9-BBC63334D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7DA36C-02DE-F648-AD07-C1713DE2C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4F69E-CE22-CE48-B277-B79727418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486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8BFEB-F6C9-B446-ACB2-DDE22AA7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B92F23-C749-8746-BFFC-FACC58D5DF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F270AE-85E4-1345-B661-34B0ECE5FD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BD6FC8-CF32-D144-8D58-8D8F5B020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A8B4-1A0D-7045-B6BD-2143D8B9F77D}" type="datetimeFigureOut">
              <a:rPr lang="en-US" smtClean="0"/>
              <a:t>6/4/21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CFF28C-CA6C-7548-96B3-2CB9FE351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26969E-7E03-A540-AC47-20D1120C9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4F69E-CE22-CE48-B277-B79727418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02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DE4184-2D85-2F43-840E-6024351F0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E89CF0-563E-474F-A093-7A527FD3F6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6EA1C4-07E7-E340-B59A-F520E25EC3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1A8B4-1A0D-7045-B6BD-2143D8B9F77D}" type="datetimeFigureOut">
              <a:rPr lang="en-US" smtClean="0"/>
              <a:t>6/4/21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7D51FC-7586-8043-95FE-DD5E2C3944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78BB36-A7C1-BD41-80D0-F76E39DC3D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4F69E-CE22-CE48-B277-B7972741865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0930E3-4E53-7B49-9630-181ECBBCC02A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535613" y="6751320"/>
            <a:ext cx="957262" cy="10668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ctr"/>
            <a:r>
              <a:rPr lang="en-US" sz="7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Juniper Business Use Only</a:t>
            </a:r>
          </a:p>
        </p:txBody>
      </p:sp>
    </p:spTree>
    <p:extLst>
      <p:ext uri="{BB962C8B-B14F-4D97-AF65-F5344CB8AC3E}">
        <p14:creationId xmlns:p14="http://schemas.microsoft.com/office/powerpoint/2010/main" val="886463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0807F-BE53-CB40-92F5-78EE73A0F5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IDR Interim, </a:t>
            </a:r>
            <a:r>
              <a:rPr lang="en-US" dirty="0" err="1"/>
              <a:t>Flowspec</a:t>
            </a:r>
            <a:r>
              <a:rPr lang="en-US" dirty="0"/>
              <a:t> v2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64EB61-2BDD-B844-964D-2052525AE1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June 7, 2021</a:t>
            </a:r>
          </a:p>
        </p:txBody>
      </p:sp>
    </p:spTree>
    <p:extLst>
      <p:ext uri="{BB962C8B-B14F-4D97-AF65-F5344CB8AC3E}">
        <p14:creationId xmlns:p14="http://schemas.microsoft.com/office/powerpoint/2010/main" val="1342049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69845-3F6D-C54D-8C06-06427D478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D2C44-D3ED-9245-83D4-083F60D86C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The current state of things:</a:t>
            </a:r>
          </a:p>
          <a:p>
            <a:r>
              <a:rPr lang="en-US" dirty="0"/>
              <a:t>Motivations for </a:t>
            </a:r>
            <a:r>
              <a:rPr lang="en-US" dirty="0" err="1"/>
              <a:t>Flowspec</a:t>
            </a:r>
            <a:r>
              <a:rPr lang="en-US" dirty="0"/>
              <a:t> v2</a:t>
            </a:r>
          </a:p>
          <a:p>
            <a:r>
              <a:rPr lang="en-US" dirty="0"/>
              <a:t>Incremental deployment of new </a:t>
            </a:r>
            <a:r>
              <a:rPr lang="en-US" dirty="0" err="1"/>
              <a:t>Flowspec</a:t>
            </a:r>
            <a:r>
              <a:rPr lang="en-US" dirty="0"/>
              <a:t> features</a:t>
            </a:r>
          </a:p>
          <a:p>
            <a:r>
              <a:rPr lang="en-US" dirty="0"/>
              <a:t>Interactions with </a:t>
            </a:r>
            <a:r>
              <a:rPr lang="en-US" dirty="0" err="1"/>
              <a:t>Flowspec</a:t>
            </a:r>
            <a:r>
              <a:rPr lang="en-US" dirty="0"/>
              <a:t> v1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Discussion:</a:t>
            </a:r>
          </a:p>
          <a:p>
            <a:r>
              <a:rPr lang="en-US" dirty="0"/>
              <a:t>How do we deal with the incremental deployment issues?</a:t>
            </a:r>
          </a:p>
          <a:p>
            <a:r>
              <a:rPr lang="en-US" dirty="0"/>
              <a:t>Once we understand incremental deployment, what do we do about the protocol?</a:t>
            </a:r>
          </a:p>
        </p:txBody>
      </p:sp>
    </p:spTree>
    <p:extLst>
      <p:ext uri="{BB962C8B-B14F-4D97-AF65-F5344CB8AC3E}">
        <p14:creationId xmlns:p14="http://schemas.microsoft.com/office/powerpoint/2010/main" val="2052000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C3D95-FA93-EB40-B04D-09EEF5D52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Motivations for a </a:t>
            </a:r>
            <a:r>
              <a:rPr lang="en-US" dirty="0" err="1"/>
              <a:t>Flowspec</a:t>
            </a:r>
            <a:r>
              <a:rPr lang="en-US" dirty="0"/>
              <a:t> v2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F51BC1-7186-9642-9279-F7D6E6FD3C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Original proposal draft-hares-idr-flowspec-v2-00</a:t>
            </a:r>
          </a:p>
          <a:p>
            <a:r>
              <a:rPr lang="en-US" dirty="0" err="1"/>
              <a:t>Flowspec</a:t>
            </a:r>
            <a:r>
              <a:rPr lang="en-US" dirty="0"/>
              <a:t> v1 routes were not safely “opaque”</a:t>
            </a:r>
          </a:p>
          <a:p>
            <a:pPr lvl="1"/>
            <a:r>
              <a:rPr lang="en-US" dirty="0"/>
              <a:t>RFC 8955 removed this wording</a:t>
            </a:r>
          </a:p>
          <a:p>
            <a:pPr lvl="1"/>
            <a:r>
              <a:rPr lang="en-US" dirty="0"/>
              <a:t>Move to a full TLV format</a:t>
            </a:r>
            <a:br>
              <a:rPr lang="en-US" dirty="0"/>
            </a:br>
            <a:r>
              <a:rPr lang="en-US" dirty="0"/>
              <a:t>(PCEP did this when they borrowed </a:t>
            </a:r>
            <a:r>
              <a:rPr lang="en-US" dirty="0" err="1"/>
              <a:t>Flowspec</a:t>
            </a:r>
            <a:r>
              <a:rPr lang="en-US" dirty="0"/>
              <a:t> encodings)</a:t>
            </a:r>
          </a:p>
          <a:p>
            <a:pPr lvl="1"/>
            <a:r>
              <a:rPr lang="en-US" dirty="0"/>
              <a:t>Introduces a new error modality: </a:t>
            </a:r>
            <a:r>
              <a:rPr lang="en-US" i="1" dirty="0"/>
              <a:t>Well-formed, but invalid</a:t>
            </a:r>
          </a:p>
          <a:p>
            <a:r>
              <a:rPr lang="en-US" dirty="0"/>
              <a:t>Several </a:t>
            </a:r>
            <a:r>
              <a:rPr lang="en-US" dirty="0" err="1"/>
              <a:t>Flowspec</a:t>
            </a:r>
            <a:r>
              <a:rPr lang="en-US" dirty="0"/>
              <a:t> use cases popular at the time required explicit ordering of rules.</a:t>
            </a:r>
          </a:p>
          <a:p>
            <a:pPr lvl="1"/>
            <a:r>
              <a:rPr lang="en-US" dirty="0"/>
              <a:t>Default sorting rules does well for DDoS</a:t>
            </a:r>
          </a:p>
          <a:p>
            <a:pPr lvl="1"/>
            <a:r>
              <a:rPr lang="en-US" dirty="0"/>
              <a:t>Default sorting rules problematic for some firewall optimizers</a:t>
            </a:r>
          </a:p>
        </p:txBody>
      </p:sp>
    </p:spTree>
    <p:extLst>
      <p:ext uri="{BB962C8B-B14F-4D97-AF65-F5344CB8AC3E}">
        <p14:creationId xmlns:p14="http://schemas.microsoft.com/office/powerpoint/2010/main" val="2619463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820E9-2708-1A4F-9105-8A54D851E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Motivations for a </a:t>
            </a:r>
            <a:r>
              <a:rPr lang="en-US" dirty="0" err="1"/>
              <a:t>Flowspec</a:t>
            </a:r>
            <a:r>
              <a:rPr lang="en-US" dirty="0"/>
              <a:t> v2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06FED8-27A0-A64D-A969-B63CF43D05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Flowspec</a:t>
            </a:r>
            <a:r>
              <a:rPr lang="en-US" dirty="0"/>
              <a:t> actions becoming more sophisticated with deeper interactions.</a:t>
            </a:r>
          </a:p>
          <a:p>
            <a:pPr lvl="1"/>
            <a:r>
              <a:rPr lang="en-US" dirty="0"/>
              <a:t>Draft for v2 hand-waves “throw it into a Wide Community”.</a:t>
            </a:r>
          </a:p>
          <a:p>
            <a:pPr lvl="1"/>
            <a:r>
              <a:rPr lang="en-US" dirty="0"/>
              <a:t>Stronger need for a way to remove ambiguity of behaviors when there’s different rules.</a:t>
            </a:r>
          </a:p>
          <a:p>
            <a:pPr lvl="1"/>
            <a:r>
              <a:rPr lang="en-US" dirty="0" err="1"/>
              <a:t>Flowspec</a:t>
            </a:r>
            <a:r>
              <a:rPr lang="en-US" dirty="0"/>
              <a:t> </a:t>
            </a:r>
            <a:r>
              <a:rPr lang="en-US" dirty="0" err="1"/>
              <a:t>interfaceset</a:t>
            </a:r>
            <a:r>
              <a:rPr lang="en-US" dirty="0"/>
              <a:t> feature provides an example of sometimes match criteria end up outside NLRI</a:t>
            </a:r>
          </a:p>
          <a:p>
            <a:pPr lvl="1"/>
            <a:r>
              <a:rPr lang="en-US" dirty="0"/>
              <a:t>Conflicting types of redirection actions, </a:t>
            </a:r>
            <a:r>
              <a:rPr lang="en-US"/>
              <a:t>for example.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144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D56BE-9732-954C-BDCC-8528ED2FB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Motivations for a </a:t>
            </a:r>
            <a:r>
              <a:rPr lang="en-US" dirty="0" err="1"/>
              <a:t>Flowspec</a:t>
            </a:r>
            <a:r>
              <a:rPr lang="en-US" dirty="0"/>
              <a:t> v2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D1180D-5A84-004F-9AB9-CC628A44D9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Encoding challenges for first two points potentially addressable in </a:t>
            </a:r>
            <a:r>
              <a:rPr lang="en-US" dirty="0" err="1"/>
              <a:t>Flowspec</a:t>
            </a:r>
            <a:r>
              <a:rPr lang="en-US" dirty="0"/>
              <a:t> v1</a:t>
            </a:r>
          </a:p>
          <a:p>
            <a:pPr lvl="1"/>
            <a:r>
              <a:rPr lang="en-US" dirty="0"/>
              <a:t>draft-</a:t>
            </a:r>
            <a:r>
              <a:rPr lang="en-US" dirty="0" err="1"/>
              <a:t>haas</a:t>
            </a:r>
            <a:r>
              <a:rPr lang="en-US" dirty="0"/>
              <a:t>-</a:t>
            </a:r>
            <a:r>
              <a:rPr lang="en-US" dirty="0" err="1"/>
              <a:t>flowspec</a:t>
            </a:r>
            <a:r>
              <a:rPr lang="en-US" dirty="0"/>
              <a:t>-capability-bits covers case for whether a given </a:t>
            </a:r>
            <a:r>
              <a:rPr lang="en-US" dirty="0" err="1"/>
              <a:t>Flowspec</a:t>
            </a:r>
            <a:r>
              <a:rPr lang="en-US" dirty="0"/>
              <a:t> speaker is capable of decoding a feature (component)</a:t>
            </a:r>
          </a:p>
          <a:p>
            <a:pPr lvl="1"/>
            <a:r>
              <a:rPr lang="en-US" dirty="0"/>
              <a:t>draft-</a:t>
            </a:r>
            <a:r>
              <a:rPr lang="en-US" dirty="0" err="1"/>
              <a:t>haas</a:t>
            </a:r>
            <a:r>
              <a:rPr lang="en-US" dirty="0"/>
              <a:t>-</a:t>
            </a:r>
            <a:r>
              <a:rPr lang="en-US" dirty="0" err="1"/>
              <a:t>flowspec</a:t>
            </a:r>
            <a:r>
              <a:rPr lang="en-US" dirty="0"/>
              <a:t>-term-order permits rule ordering in a simple way using existing encodings</a:t>
            </a:r>
          </a:p>
          <a:p>
            <a:r>
              <a:rPr lang="en-US" dirty="0"/>
              <a:t>Do we possibly want to get rid of customer-injected eBGP Flow as a use case to remove route validation complexity?</a:t>
            </a:r>
          </a:p>
        </p:txBody>
      </p:sp>
    </p:spTree>
    <p:extLst>
      <p:ext uri="{BB962C8B-B14F-4D97-AF65-F5344CB8AC3E}">
        <p14:creationId xmlns:p14="http://schemas.microsoft.com/office/powerpoint/2010/main" val="3396075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4E654-C29C-BA47-BCB0-2A8CA8D67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Incremental deployment of new </a:t>
            </a:r>
            <a:r>
              <a:rPr lang="en-US" sz="4000" dirty="0" err="1"/>
              <a:t>Flowspec</a:t>
            </a:r>
            <a:r>
              <a:rPr lang="en-US" sz="4000" dirty="0"/>
              <a:t>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83C85-BEE3-EB43-97FE-0145B4BFFD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IDR discussion related to the draft-</a:t>
            </a:r>
            <a:r>
              <a:rPr lang="en-US" dirty="0" err="1"/>
              <a:t>haas</a:t>
            </a:r>
            <a:r>
              <a:rPr lang="en-US" dirty="0"/>
              <a:t> features has helped quantify some of the incremental deployment issues: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Parsing the component, including new error handling requirements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Implementing the component in a filter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Rules with components that aren’t understood may result in “holes” in the </a:t>
            </a:r>
            <a:r>
              <a:rPr lang="en-US" dirty="0" err="1"/>
              <a:t>Flowspec</a:t>
            </a:r>
            <a:r>
              <a:rPr lang="en-US" dirty="0"/>
              <a:t> term set.  If the rules aren’t “independent”, mis-filtering may happen.</a:t>
            </a:r>
          </a:p>
          <a:p>
            <a:pPr marL="0" indent="0">
              <a:buNone/>
            </a:pPr>
            <a:r>
              <a:rPr lang="en-US" dirty="0"/>
              <a:t>The conditions above highlight that for incremental deployment purposes </a:t>
            </a:r>
            <a:r>
              <a:rPr lang="en-US" dirty="0" err="1"/>
              <a:t>Flowspec</a:t>
            </a:r>
            <a:r>
              <a:rPr lang="en-US" dirty="0"/>
              <a:t> domains may be segmented based on what components are supported within that domain.  How does that impact the use of the mechanism?</a:t>
            </a:r>
          </a:p>
        </p:txBody>
      </p:sp>
    </p:spTree>
    <p:extLst>
      <p:ext uri="{BB962C8B-B14F-4D97-AF65-F5344CB8AC3E}">
        <p14:creationId xmlns:p14="http://schemas.microsoft.com/office/powerpoint/2010/main" val="2948740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390FD-2056-704C-A382-002EB5C17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Incremental deployment of new </a:t>
            </a:r>
            <a:r>
              <a:rPr lang="en-US" sz="3600" dirty="0" err="1"/>
              <a:t>Flowspec</a:t>
            </a:r>
            <a:r>
              <a:rPr lang="en-US" sz="3600" dirty="0"/>
              <a:t> features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458F9A-0C6B-CD47-8C46-87532B5276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Not Discussed, but Important:</a:t>
            </a:r>
          </a:p>
          <a:p>
            <a:r>
              <a:rPr lang="en-US" dirty="0"/>
              <a:t>Component ID for new components can be critical for default sorting of rules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111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5B9DC-34BF-7E43-BDB7-0BEABE7A3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Interactions with </a:t>
            </a:r>
            <a:r>
              <a:rPr lang="en-US" dirty="0" err="1"/>
              <a:t>Flowspec</a:t>
            </a:r>
            <a:r>
              <a:rPr lang="en-US" dirty="0"/>
              <a:t> v1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31D54A-8727-264D-9B7A-C91D03570D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Operationally, the question is motivated by </a:t>
            </a:r>
            <a:r>
              <a:rPr lang="en-US" dirty="0" err="1"/>
              <a:t>Flowspec</a:t>
            </a:r>
            <a:r>
              <a:rPr lang="en-US" dirty="0"/>
              <a:t> v1 permitting multiple BGP speakers in a </a:t>
            </a:r>
            <a:r>
              <a:rPr lang="en-US" dirty="0" err="1"/>
              <a:t>Flowspec</a:t>
            </a:r>
            <a:r>
              <a:rPr lang="en-US" dirty="0"/>
              <a:t> domain to inject routes.</a:t>
            </a:r>
          </a:p>
          <a:p>
            <a:pPr lvl="1"/>
            <a:r>
              <a:rPr lang="en-US" dirty="0"/>
              <a:t>This was one of the problematic scenarios for term ordering</a:t>
            </a:r>
          </a:p>
          <a:p>
            <a:r>
              <a:rPr lang="en-US" dirty="0"/>
              <a:t>A given </a:t>
            </a:r>
            <a:r>
              <a:rPr lang="en-US" dirty="0" err="1"/>
              <a:t>Flowspec</a:t>
            </a:r>
            <a:r>
              <a:rPr lang="en-US" dirty="0"/>
              <a:t> speaker may have both </a:t>
            </a:r>
            <a:r>
              <a:rPr lang="en-US" dirty="0" err="1"/>
              <a:t>Flowspec</a:t>
            </a:r>
            <a:r>
              <a:rPr lang="en-US" dirty="0"/>
              <a:t> v1 (RFC 8955) routes, and routes with extensions.  Those routes with extensions could be a different SAFI or same SAFI with different format.</a:t>
            </a:r>
          </a:p>
          <a:p>
            <a:pPr lvl="1"/>
            <a:r>
              <a:rPr lang="en-US" dirty="0"/>
              <a:t>Should the implemented filter be permitted to have contributors from both types?</a:t>
            </a:r>
          </a:p>
          <a:p>
            <a:pPr lvl="1"/>
            <a:r>
              <a:rPr lang="en-US" dirty="0"/>
              <a:t>If the filters from the types are intended to be segregated, how should they interact?</a:t>
            </a:r>
          </a:p>
        </p:txBody>
      </p:sp>
    </p:spTree>
    <p:extLst>
      <p:ext uri="{BB962C8B-B14F-4D97-AF65-F5344CB8AC3E}">
        <p14:creationId xmlns:p14="http://schemas.microsoft.com/office/powerpoint/2010/main" val="2057114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500</Words>
  <Application>Microsoft Macintosh PowerPoint</Application>
  <PresentationFormat>Widescreen</PresentationFormat>
  <Paragraphs>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IDR Interim, Flowspec v2</vt:lpstr>
      <vt:lpstr>Agenda</vt:lpstr>
      <vt:lpstr>Motivations for a Flowspec v2</vt:lpstr>
      <vt:lpstr>Motivations for a Flowspec v2 (2)</vt:lpstr>
      <vt:lpstr>Motivations for a Flowspec v2 (3)</vt:lpstr>
      <vt:lpstr>Incremental deployment of new Flowspec features</vt:lpstr>
      <vt:lpstr>Incremental deployment of new Flowspec features (2)</vt:lpstr>
      <vt:lpstr>Interactions with Flowspec v1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IDR Interim, Flowspec v2</dc:title>
  <dc:creator>Jeff Haas</dc:creator>
  <cp:lastModifiedBy>Jeff Haas</cp:lastModifiedBy>
  <cp:revision>6</cp:revision>
  <dcterms:created xsi:type="dcterms:W3CDTF">2021-06-04T12:23:52Z</dcterms:created>
  <dcterms:modified xsi:type="dcterms:W3CDTF">2021-06-04T16:04:07Z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633b888-ae0d-4341-a75f-06e04137d755_Enabled">
    <vt:lpwstr>true</vt:lpwstr>
  </property>
  <property fmtid="{D5CDD505-2E9C-101B-9397-08002B2CF9AE}" pid="3" name="MSIP_Label_0633b888-ae0d-4341-a75f-06e04137d755_SetDate">
    <vt:lpwstr>2021-06-04T12:23:53Z</vt:lpwstr>
  </property>
  <property fmtid="{D5CDD505-2E9C-101B-9397-08002B2CF9AE}" pid="4" name="MSIP_Label_0633b888-ae0d-4341-a75f-06e04137d755_Method">
    <vt:lpwstr>Standard</vt:lpwstr>
  </property>
  <property fmtid="{D5CDD505-2E9C-101B-9397-08002B2CF9AE}" pid="5" name="MSIP_Label_0633b888-ae0d-4341-a75f-06e04137d755_Name">
    <vt:lpwstr>0633b888-ae0d-4341-a75f-06e04137d755</vt:lpwstr>
  </property>
  <property fmtid="{D5CDD505-2E9C-101B-9397-08002B2CF9AE}" pid="6" name="MSIP_Label_0633b888-ae0d-4341-a75f-06e04137d755_SiteId">
    <vt:lpwstr>bea78b3c-4cdb-4130-854a-1d193232e5f4</vt:lpwstr>
  </property>
  <property fmtid="{D5CDD505-2E9C-101B-9397-08002B2CF9AE}" pid="7" name="MSIP_Label_0633b888-ae0d-4341-a75f-06e04137d755_ActionId">
    <vt:lpwstr>914597fe-e7c4-439d-aff9-6ad796bbf5dd</vt:lpwstr>
  </property>
  <property fmtid="{D5CDD505-2E9C-101B-9397-08002B2CF9AE}" pid="8" name="MSIP_Label_0633b888-ae0d-4341-a75f-06e04137d755_ContentBits">
    <vt:lpwstr>2</vt:lpwstr>
  </property>
  <property fmtid="{D5CDD505-2E9C-101B-9397-08002B2CF9AE}" pid="9" name="ClassificationContentMarkingFooterLocations">
    <vt:lpwstr>Office Theme:8</vt:lpwstr>
  </property>
  <property fmtid="{D5CDD505-2E9C-101B-9397-08002B2CF9AE}" pid="10" name="ClassificationContentMarkingFooterText">
    <vt:lpwstr>Juniper Business Use Only</vt:lpwstr>
  </property>
</Properties>
</file>