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7" r:id="rId3"/>
    <p:sldId id="265" r:id="rId4"/>
    <p:sldId id="266" r:id="rId5"/>
    <p:sldId id="261" r:id="rId6"/>
    <p:sldId id="262" r:id="rId7"/>
    <p:sldId id="263" r:id="rId8"/>
    <p:sldId id="264" r:id="rId9"/>
    <p:sldId id="271" r:id="rId10"/>
    <p:sldId id="272" r:id="rId11"/>
  </p:sldIdLst>
  <p:sldSz cx="12192000" cy="6858000"/>
  <p:notesSz cx="6858000" cy="91440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6" autoAdjust="0"/>
    <p:restoredTop sz="94632" autoAdjust="0"/>
  </p:normalViewPr>
  <p:slideViewPr>
    <p:cSldViewPr snapToGrid="0">
      <p:cViewPr varScale="1">
        <p:scale>
          <a:sx n="108" d="100"/>
          <a:sy n="108" d="100"/>
        </p:scale>
        <p:origin x="5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17FF88-E174-4FAA-8C48-40C9E30196C2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1101DE7B-8437-4A4A-8BA8-FE4EE5A21DB5}">
      <dgm:prSet phldrT="[Text]" custT="1"/>
      <dgm:spPr>
        <a:solidFill>
          <a:schemeClr val="tx1">
            <a:lumMod val="75000"/>
            <a:lumOff val="25000"/>
          </a:schemeClr>
        </a:solidFill>
        <a:ln w="38100">
          <a:solidFill>
            <a:schemeClr val="bg1"/>
          </a:solidFill>
        </a:ln>
      </dgm:spPr>
      <dgm:t>
        <a:bodyPr/>
        <a:lstStyle/>
        <a:p>
          <a:endParaRPr lang="de-DE" sz="2800" b="1" dirty="0">
            <a:solidFill>
              <a:schemeClr val="bg1"/>
            </a:solidFill>
          </a:endParaRPr>
        </a:p>
      </dgm:t>
    </dgm:pt>
    <dgm:pt modelId="{6D21DFDF-D4B1-4F6A-A0A4-B6A189566FB0}" type="parTrans" cxnId="{526702EB-AFE9-4658-8061-1EC0C8DE4446}">
      <dgm:prSet/>
      <dgm:spPr/>
      <dgm:t>
        <a:bodyPr/>
        <a:lstStyle/>
        <a:p>
          <a:endParaRPr lang="de-DE" sz="800" b="1">
            <a:solidFill>
              <a:schemeClr val="bg1"/>
            </a:solidFill>
          </a:endParaRPr>
        </a:p>
      </dgm:t>
    </dgm:pt>
    <dgm:pt modelId="{A264B44A-A588-46BD-A925-EE7BD1F7A900}" type="sibTrans" cxnId="{526702EB-AFE9-4658-8061-1EC0C8DE4446}">
      <dgm:prSet/>
      <dgm:spPr/>
      <dgm:t>
        <a:bodyPr/>
        <a:lstStyle/>
        <a:p>
          <a:endParaRPr lang="de-DE" sz="800" b="1">
            <a:solidFill>
              <a:schemeClr val="bg1"/>
            </a:solidFill>
          </a:endParaRPr>
        </a:p>
      </dgm:t>
    </dgm:pt>
    <dgm:pt modelId="{A17BB1C7-68BA-4270-8E13-58216DF8D0A3}">
      <dgm:prSet phldrT="[Text]" custT="1"/>
      <dgm:spPr>
        <a:solidFill>
          <a:schemeClr val="tx1">
            <a:lumMod val="75000"/>
            <a:lumOff val="25000"/>
          </a:schemeClr>
        </a:solidFill>
        <a:ln w="38100">
          <a:solidFill>
            <a:schemeClr val="bg1"/>
          </a:solidFill>
        </a:ln>
      </dgm:spPr>
      <dgm:t>
        <a:bodyPr/>
        <a:lstStyle/>
        <a:p>
          <a:r>
            <a:rPr lang="de-DE" sz="2800" b="1">
              <a:solidFill>
                <a:schemeClr val="bg1"/>
              </a:solidFill>
            </a:rPr>
            <a:t> </a:t>
          </a:r>
        </a:p>
      </dgm:t>
    </dgm:pt>
    <dgm:pt modelId="{AFE55445-27D1-4668-88AE-E357B172680E}" type="parTrans" cxnId="{91F525CA-08DA-4CFD-9193-2EC80D717D30}">
      <dgm:prSet/>
      <dgm:spPr/>
      <dgm:t>
        <a:bodyPr/>
        <a:lstStyle/>
        <a:p>
          <a:endParaRPr lang="de-DE" sz="800" b="1">
            <a:solidFill>
              <a:schemeClr val="bg1"/>
            </a:solidFill>
          </a:endParaRPr>
        </a:p>
      </dgm:t>
    </dgm:pt>
    <dgm:pt modelId="{C6202AC1-D3A3-45C0-9953-D01D74B9177B}" type="sibTrans" cxnId="{91F525CA-08DA-4CFD-9193-2EC80D717D30}">
      <dgm:prSet/>
      <dgm:spPr/>
      <dgm:t>
        <a:bodyPr/>
        <a:lstStyle/>
        <a:p>
          <a:endParaRPr lang="de-DE" sz="800" b="1">
            <a:solidFill>
              <a:schemeClr val="bg1"/>
            </a:solidFill>
          </a:endParaRPr>
        </a:p>
      </dgm:t>
    </dgm:pt>
    <dgm:pt modelId="{CE0E5056-BAF6-4EB7-966C-78D36DC3F1F3}">
      <dgm:prSet phldrT="[Text]" custT="1"/>
      <dgm:spPr>
        <a:gradFill rotWithShape="0">
          <a:gsLst>
            <a:gs pos="0">
              <a:schemeClr val="bg2">
                <a:lumMod val="90000"/>
              </a:schemeClr>
            </a:gs>
            <a:gs pos="66360">
              <a:schemeClr val="bg1"/>
            </a:gs>
            <a:gs pos="42000">
              <a:srgbClr val="DED9D9"/>
            </a:gs>
            <a:gs pos="100000">
              <a:schemeClr val="bg1"/>
            </a:gs>
          </a:gsLst>
          <a:lin ang="5400000" scaled="1"/>
        </a:gradFill>
        <a:ln w="38100">
          <a:solidFill>
            <a:schemeClr val="bg1"/>
          </a:solidFill>
        </a:ln>
      </dgm:spPr>
      <dgm:t>
        <a:bodyPr/>
        <a:lstStyle/>
        <a:p>
          <a:endParaRPr lang="de-DE" sz="2800" b="1">
            <a:solidFill>
              <a:schemeClr val="bg1"/>
            </a:solidFill>
          </a:endParaRPr>
        </a:p>
      </dgm:t>
    </dgm:pt>
    <dgm:pt modelId="{F5B04F4C-E7A8-4BAA-A7B8-FF1785E734D1}" type="parTrans" cxnId="{492096A7-943D-49C5-B553-32BA34B8E14A}">
      <dgm:prSet/>
      <dgm:spPr/>
      <dgm:t>
        <a:bodyPr/>
        <a:lstStyle/>
        <a:p>
          <a:endParaRPr lang="de-DE" sz="800" b="1">
            <a:solidFill>
              <a:schemeClr val="bg1"/>
            </a:solidFill>
          </a:endParaRPr>
        </a:p>
      </dgm:t>
    </dgm:pt>
    <dgm:pt modelId="{E9511884-194C-4F76-9038-3F13EC3CA06E}" type="sibTrans" cxnId="{492096A7-943D-49C5-B553-32BA34B8E14A}">
      <dgm:prSet/>
      <dgm:spPr/>
      <dgm:t>
        <a:bodyPr/>
        <a:lstStyle/>
        <a:p>
          <a:endParaRPr lang="de-DE" sz="800" b="1">
            <a:solidFill>
              <a:schemeClr val="bg1"/>
            </a:solidFill>
          </a:endParaRPr>
        </a:p>
      </dgm:t>
    </dgm:pt>
    <dgm:pt modelId="{A576D45B-3987-4E64-B0C8-B73CCD2131BD}">
      <dgm:prSet phldrT="[Text]" custT="1"/>
      <dgm:spPr>
        <a:solidFill>
          <a:schemeClr val="tx1">
            <a:lumMod val="75000"/>
            <a:lumOff val="25000"/>
          </a:schemeClr>
        </a:solidFill>
        <a:ln w="38100">
          <a:solidFill>
            <a:schemeClr val="bg1"/>
          </a:solidFill>
        </a:ln>
      </dgm:spPr>
      <dgm:t>
        <a:bodyPr/>
        <a:lstStyle/>
        <a:p>
          <a:endParaRPr lang="de-DE" sz="2800" b="1">
            <a:solidFill>
              <a:schemeClr val="bg1"/>
            </a:solidFill>
          </a:endParaRPr>
        </a:p>
      </dgm:t>
    </dgm:pt>
    <dgm:pt modelId="{89A0ABD4-E038-45EA-9173-2AE5C9A072BF}" type="parTrans" cxnId="{C79E3904-6155-4528-9ABB-FCA1443EB010}">
      <dgm:prSet/>
      <dgm:spPr/>
      <dgm:t>
        <a:bodyPr/>
        <a:lstStyle/>
        <a:p>
          <a:endParaRPr lang="de-DE"/>
        </a:p>
      </dgm:t>
    </dgm:pt>
    <dgm:pt modelId="{F784E781-FCB5-4307-8B69-8599847870DC}" type="sibTrans" cxnId="{C79E3904-6155-4528-9ABB-FCA1443EB010}">
      <dgm:prSet/>
      <dgm:spPr/>
      <dgm:t>
        <a:bodyPr/>
        <a:lstStyle/>
        <a:p>
          <a:endParaRPr lang="de-DE"/>
        </a:p>
      </dgm:t>
    </dgm:pt>
    <dgm:pt modelId="{711D9B71-9473-41D2-9FDE-C9DF5DF8AD23}">
      <dgm:prSet phldrT="[Text]" custT="1"/>
      <dgm:spPr>
        <a:solidFill>
          <a:schemeClr val="tx1">
            <a:lumMod val="75000"/>
            <a:lumOff val="25000"/>
          </a:schemeClr>
        </a:solidFill>
        <a:ln w="38100">
          <a:solidFill>
            <a:schemeClr val="bg1"/>
          </a:solidFill>
        </a:ln>
      </dgm:spPr>
      <dgm:t>
        <a:bodyPr/>
        <a:lstStyle/>
        <a:p>
          <a:endParaRPr lang="de-DE" sz="2800" b="1">
            <a:solidFill>
              <a:schemeClr val="bg1"/>
            </a:solidFill>
          </a:endParaRPr>
        </a:p>
      </dgm:t>
    </dgm:pt>
    <dgm:pt modelId="{C446C958-1E5C-41D8-8B8A-C20AB104F06C}" type="parTrans" cxnId="{1CD3A11E-3C6F-4C7A-8289-9D6E62BB2E19}">
      <dgm:prSet/>
      <dgm:spPr/>
      <dgm:t>
        <a:bodyPr/>
        <a:lstStyle/>
        <a:p>
          <a:endParaRPr lang="de-DE"/>
        </a:p>
      </dgm:t>
    </dgm:pt>
    <dgm:pt modelId="{306DACE1-F0D3-4B52-BF8A-1D98ECAFF2B9}" type="sibTrans" cxnId="{1CD3A11E-3C6F-4C7A-8289-9D6E62BB2E19}">
      <dgm:prSet/>
      <dgm:spPr/>
      <dgm:t>
        <a:bodyPr/>
        <a:lstStyle/>
        <a:p>
          <a:endParaRPr lang="de-DE"/>
        </a:p>
      </dgm:t>
    </dgm:pt>
    <dgm:pt modelId="{F1755503-211A-447E-BE7B-E89B574ADAA7}">
      <dgm:prSet phldrT="[Text]" custT="1"/>
      <dgm:spPr>
        <a:solidFill>
          <a:schemeClr val="tx1">
            <a:lumMod val="75000"/>
            <a:lumOff val="25000"/>
          </a:schemeClr>
        </a:solidFill>
        <a:ln w="38100">
          <a:solidFill>
            <a:schemeClr val="bg1"/>
          </a:solidFill>
        </a:ln>
      </dgm:spPr>
      <dgm:t>
        <a:bodyPr/>
        <a:lstStyle/>
        <a:p>
          <a:endParaRPr lang="de-DE" sz="2800" b="1">
            <a:solidFill>
              <a:schemeClr val="bg1"/>
            </a:solidFill>
          </a:endParaRPr>
        </a:p>
      </dgm:t>
    </dgm:pt>
    <dgm:pt modelId="{7CAB30B9-28A2-4739-80C5-1ACE7481E77F}" type="parTrans" cxnId="{8EAE29C6-BCAA-4B3F-A4FA-083B528469A1}">
      <dgm:prSet/>
      <dgm:spPr/>
      <dgm:t>
        <a:bodyPr/>
        <a:lstStyle/>
        <a:p>
          <a:endParaRPr lang="de-DE"/>
        </a:p>
      </dgm:t>
    </dgm:pt>
    <dgm:pt modelId="{6411470A-8C32-4820-883D-95E75DA39537}" type="sibTrans" cxnId="{8EAE29C6-BCAA-4B3F-A4FA-083B528469A1}">
      <dgm:prSet/>
      <dgm:spPr/>
      <dgm:t>
        <a:bodyPr/>
        <a:lstStyle/>
        <a:p>
          <a:endParaRPr lang="de-DE"/>
        </a:p>
      </dgm:t>
    </dgm:pt>
    <dgm:pt modelId="{683B024F-2890-4D52-A992-C5F4C5CFB3D1}">
      <dgm:prSet phldrT="[Text]" custT="1"/>
      <dgm:spPr>
        <a:solidFill>
          <a:schemeClr val="tx1">
            <a:lumMod val="75000"/>
            <a:lumOff val="25000"/>
          </a:schemeClr>
        </a:solidFill>
        <a:ln w="38100">
          <a:solidFill>
            <a:schemeClr val="bg1"/>
          </a:solidFill>
        </a:ln>
      </dgm:spPr>
      <dgm:t>
        <a:bodyPr/>
        <a:lstStyle/>
        <a:p>
          <a:endParaRPr lang="de-DE" sz="2800" b="1">
            <a:solidFill>
              <a:schemeClr val="bg1"/>
            </a:solidFill>
          </a:endParaRPr>
        </a:p>
      </dgm:t>
    </dgm:pt>
    <dgm:pt modelId="{D52D080F-2638-41DA-8F90-77640B65619E}" type="parTrans" cxnId="{32508D1A-CF2C-43F0-9846-66C9FEFFA093}">
      <dgm:prSet/>
      <dgm:spPr/>
      <dgm:t>
        <a:bodyPr/>
        <a:lstStyle/>
        <a:p>
          <a:endParaRPr lang="de-DE"/>
        </a:p>
      </dgm:t>
    </dgm:pt>
    <dgm:pt modelId="{C57B451A-7510-4CD7-ADBF-3D988010070E}" type="sibTrans" cxnId="{32508D1A-CF2C-43F0-9846-66C9FEFFA093}">
      <dgm:prSet/>
      <dgm:spPr/>
      <dgm:t>
        <a:bodyPr/>
        <a:lstStyle/>
        <a:p>
          <a:endParaRPr lang="de-DE"/>
        </a:p>
      </dgm:t>
    </dgm:pt>
    <dgm:pt modelId="{73E33AF2-4148-4CD4-9844-5395653362EC}">
      <dgm:prSet phldrT="[Text]" custT="1"/>
      <dgm:spPr>
        <a:solidFill>
          <a:schemeClr val="tx1">
            <a:lumMod val="75000"/>
            <a:lumOff val="25000"/>
          </a:schemeClr>
        </a:solidFill>
        <a:ln w="38100">
          <a:solidFill>
            <a:schemeClr val="bg1"/>
          </a:solidFill>
        </a:ln>
      </dgm:spPr>
      <dgm:t>
        <a:bodyPr/>
        <a:lstStyle/>
        <a:p>
          <a:endParaRPr lang="de-DE" sz="2800" b="1">
            <a:solidFill>
              <a:schemeClr val="bg1"/>
            </a:solidFill>
          </a:endParaRPr>
        </a:p>
      </dgm:t>
    </dgm:pt>
    <dgm:pt modelId="{A5A2B2EC-CEA4-4652-8BB3-7402DA730FFF}" type="parTrans" cxnId="{98DDBDE1-A1EE-41A5-A2D3-E221BEB76B3F}">
      <dgm:prSet/>
      <dgm:spPr/>
      <dgm:t>
        <a:bodyPr/>
        <a:lstStyle/>
        <a:p>
          <a:endParaRPr lang="de-DE"/>
        </a:p>
      </dgm:t>
    </dgm:pt>
    <dgm:pt modelId="{C8FB5DA9-E497-4BA8-8815-F84E02743839}" type="sibTrans" cxnId="{98DDBDE1-A1EE-41A5-A2D3-E221BEB76B3F}">
      <dgm:prSet/>
      <dgm:spPr/>
      <dgm:t>
        <a:bodyPr/>
        <a:lstStyle/>
        <a:p>
          <a:endParaRPr lang="de-DE"/>
        </a:p>
      </dgm:t>
    </dgm:pt>
    <dgm:pt modelId="{3822B2D8-5CB6-4DC7-AA69-B379AE7BC210}" type="pres">
      <dgm:prSet presAssocID="{7817FF88-E174-4FAA-8C48-40C9E30196C2}" presName="Name0" presStyleCnt="0">
        <dgm:presLayoutVars>
          <dgm:dir/>
          <dgm:animLvl val="lvl"/>
          <dgm:resizeHandles val="exact"/>
        </dgm:presLayoutVars>
      </dgm:prSet>
      <dgm:spPr/>
    </dgm:pt>
    <dgm:pt modelId="{279BCF4B-CBD9-4F05-8FF9-F354A3F3AD86}" type="pres">
      <dgm:prSet presAssocID="{1101DE7B-8437-4A4A-8BA8-FE4EE5A21DB5}" presName="Name8" presStyleCnt="0"/>
      <dgm:spPr/>
    </dgm:pt>
    <dgm:pt modelId="{07C0B082-E633-454A-A0DC-784EE158FCA5}" type="pres">
      <dgm:prSet presAssocID="{1101DE7B-8437-4A4A-8BA8-FE4EE5A21DB5}" presName="level" presStyleLbl="node1" presStyleIdx="0" presStyleCnt="8" custScaleY="27382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286523-06B4-427D-8CFF-5D74FDE63F40}" type="pres">
      <dgm:prSet presAssocID="{1101DE7B-8437-4A4A-8BA8-FE4EE5A21DB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2F39AB-DDBC-4AEB-AEEB-6C275EC59D50}" type="pres">
      <dgm:prSet presAssocID="{A17BB1C7-68BA-4270-8E13-58216DF8D0A3}" presName="Name8" presStyleCnt="0"/>
      <dgm:spPr/>
    </dgm:pt>
    <dgm:pt modelId="{F9C08D8C-0953-4547-BFB2-AFAC14C7B94D}" type="pres">
      <dgm:prSet presAssocID="{A17BB1C7-68BA-4270-8E13-58216DF8D0A3}" presName="level" presStyleLbl="node1" presStyleIdx="1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4466F5-7437-483C-9313-B276249DB68C}" type="pres">
      <dgm:prSet presAssocID="{A17BB1C7-68BA-4270-8E13-58216DF8D0A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3BC55E-5C04-47AF-81DF-30043C0B307A}" type="pres">
      <dgm:prSet presAssocID="{A576D45B-3987-4E64-B0C8-B73CCD2131BD}" presName="Name8" presStyleCnt="0"/>
      <dgm:spPr/>
    </dgm:pt>
    <dgm:pt modelId="{494F7BC5-8412-4A1E-AF0A-9914202A8D2A}" type="pres">
      <dgm:prSet presAssocID="{A576D45B-3987-4E64-B0C8-B73CCD2131BD}" presName="level" presStyleLbl="node1" presStyleIdx="2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162A8D-B0A6-42A1-9241-91032F70FFDB}" type="pres">
      <dgm:prSet presAssocID="{A576D45B-3987-4E64-B0C8-B73CCD2131B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DDC7F2-398F-4102-A40C-34E4D3769787}" type="pres">
      <dgm:prSet presAssocID="{711D9B71-9473-41D2-9FDE-C9DF5DF8AD23}" presName="Name8" presStyleCnt="0"/>
      <dgm:spPr/>
    </dgm:pt>
    <dgm:pt modelId="{A5722184-FC4B-47A2-9C3C-C63C5917CD1D}" type="pres">
      <dgm:prSet presAssocID="{711D9B71-9473-41D2-9FDE-C9DF5DF8AD23}" presName="level" presStyleLbl="node1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5345BF-6964-41ED-A3CE-5106A66E2C89}" type="pres">
      <dgm:prSet presAssocID="{711D9B71-9473-41D2-9FDE-C9DF5DF8AD2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13B8B0-8823-4FFF-B1EE-D380A39B4E78}" type="pres">
      <dgm:prSet presAssocID="{F1755503-211A-447E-BE7B-E89B574ADAA7}" presName="Name8" presStyleCnt="0"/>
      <dgm:spPr/>
    </dgm:pt>
    <dgm:pt modelId="{099D79CC-1963-4B2E-8935-6397C4BC1575}" type="pres">
      <dgm:prSet presAssocID="{F1755503-211A-447E-BE7B-E89B574ADAA7}" presName="level" presStyleLbl="node1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8F494A-21F7-49E9-B23F-7077C9C43CD9}" type="pres">
      <dgm:prSet presAssocID="{F1755503-211A-447E-BE7B-E89B574ADAA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BC514B-9350-4F65-912F-BC6F39056DBE}" type="pres">
      <dgm:prSet presAssocID="{683B024F-2890-4D52-A992-C5F4C5CFB3D1}" presName="Name8" presStyleCnt="0"/>
      <dgm:spPr/>
    </dgm:pt>
    <dgm:pt modelId="{A1346C83-4EEB-441E-AFAF-FE2B0883F5EA}" type="pres">
      <dgm:prSet presAssocID="{683B024F-2890-4D52-A992-C5F4C5CFB3D1}" presName="level" presStyleLbl="node1" presStyleIdx="5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A9DCB7-0AAD-4CD0-BC7D-FAB7B308D02D}" type="pres">
      <dgm:prSet presAssocID="{683B024F-2890-4D52-A992-C5F4C5CFB3D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B72E59-46EC-43CC-9087-3ADECE9DEF10}" type="pres">
      <dgm:prSet presAssocID="{73E33AF2-4148-4CD4-9844-5395653362EC}" presName="Name8" presStyleCnt="0"/>
      <dgm:spPr/>
    </dgm:pt>
    <dgm:pt modelId="{E5AD8837-A4B6-4E13-8F74-8BE844B53CFB}" type="pres">
      <dgm:prSet presAssocID="{73E33AF2-4148-4CD4-9844-5395653362EC}" presName="level" presStyleLbl="node1" presStyleIdx="6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1C713D-9F6B-4904-9F09-57085C89782E}" type="pres">
      <dgm:prSet presAssocID="{73E33AF2-4148-4CD4-9844-5395653362E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E3BBE2-3057-4209-B50E-D7E554CCCFAB}" type="pres">
      <dgm:prSet presAssocID="{CE0E5056-BAF6-4EB7-966C-78D36DC3F1F3}" presName="Name8" presStyleCnt="0"/>
      <dgm:spPr/>
    </dgm:pt>
    <dgm:pt modelId="{7CBAAA9C-0E3C-4A74-8D45-F24A1B1E09A5}" type="pres">
      <dgm:prSet presAssocID="{CE0E5056-BAF6-4EB7-966C-78D36DC3F1F3}" presName="level" presStyleLbl="node1" presStyleIdx="7" presStyleCnt="8" custLinFactNeighborX="-24" custLinFactNeighborY="177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395CDF-A778-40BE-A57D-18E6F326B814}" type="pres">
      <dgm:prSet presAssocID="{CE0E5056-BAF6-4EB7-966C-78D36DC3F1F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FBB9AD6-2A56-475D-B5CA-24B1108442FF}" type="presOf" srcId="{F1755503-211A-447E-BE7B-E89B574ADAA7}" destId="{099D79CC-1963-4B2E-8935-6397C4BC1575}" srcOrd="0" destOrd="0" presId="urn:microsoft.com/office/officeart/2005/8/layout/pyramid1"/>
    <dgm:cxn modelId="{AC0593EB-CB06-450D-8D10-625FA2F69B06}" type="presOf" srcId="{73E33AF2-4148-4CD4-9844-5395653362EC}" destId="{221C713D-9F6B-4904-9F09-57085C89782E}" srcOrd="1" destOrd="0" presId="urn:microsoft.com/office/officeart/2005/8/layout/pyramid1"/>
    <dgm:cxn modelId="{91F525CA-08DA-4CFD-9193-2EC80D717D30}" srcId="{7817FF88-E174-4FAA-8C48-40C9E30196C2}" destId="{A17BB1C7-68BA-4270-8E13-58216DF8D0A3}" srcOrd="1" destOrd="0" parTransId="{AFE55445-27D1-4668-88AE-E357B172680E}" sibTransId="{C6202AC1-D3A3-45C0-9953-D01D74B9177B}"/>
    <dgm:cxn modelId="{98DDBDE1-A1EE-41A5-A2D3-E221BEB76B3F}" srcId="{7817FF88-E174-4FAA-8C48-40C9E30196C2}" destId="{73E33AF2-4148-4CD4-9844-5395653362EC}" srcOrd="6" destOrd="0" parTransId="{A5A2B2EC-CEA4-4652-8BB3-7402DA730FFF}" sibTransId="{C8FB5DA9-E497-4BA8-8815-F84E02743839}"/>
    <dgm:cxn modelId="{492096A7-943D-49C5-B553-32BA34B8E14A}" srcId="{7817FF88-E174-4FAA-8C48-40C9E30196C2}" destId="{CE0E5056-BAF6-4EB7-966C-78D36DC3F1F3}" srcOrd="7" destOrd="0" parTransId="{F5B04F4C-E7A8-4BAA-A7B8-FF1785E734D1}" sibTransId="{E9511884-194C-4F76-9038-3F13EC3CA06E}"/>
    <dgm:cxn modelId="{9BA1F334-AC13-4C4F-97B9-98C5EA5CDC7E}" type="presOf" srcId="{CE0E5056-BAF6-4EB7-966C-78D36DC3F1F3}" destId="{6E395CDF-A778-40BE-A57D-18E6F326B814}" srcOrd="1" destOrd="0" presId="urn:microsoft.com/office/officeart/2005/8/layout/pyramid1"/>
    <dgm:cxn modelId="{F07BEB7D-3C75-431A-A979-ECB5F141AEAA}" type="presOf" srcId="{1101DE7B-8437-4A4A-8BA8-FE4EE5A21DB5}" destId="{07C0B082-E633-454A-A0DC-784EE158FCA5}" srcOrd="0" destOrd="0" presId="urn:microsoft.com/office/officeart/2005/8/layout/pyramid1"/>
    <dgm:cxn modelId="{35506878-3C33-4138-913D-7833D085A685}" type="presOf" srcId="{F1755503-211A-447E-BE7B-E89B574ADAA7}" destId="{5B8F494A-21F7-49E9-B23F-7077C9C43CD9}" srcOrd="1" destOrd="0" presId="urn:microsoft.com/office/officeart/2005/8/layout/pyramid1"/>
    <dgm:cxn modelId="{61391AD5-400B-4D66-9BDA-ED3D19CD1BA8}" type="presOf" srcId="{73E33AF2-4148-4CD4-9844-5395653362EC}" destId="{E5AD8837-A4B6-4E13-8F74-8BE844B53CFB}" srcOrd="0" destOrd="0" presId="urn:microsoft.com/office/officeart/2005/8/layout/pyramid1"/>
    <dgm:cxn modelId="{1C171276-CE25-4B74-BD73-0ADAE1ED6418}" type="presOf" srcId="{711D9B71-9473-41D2-9FDE-C9DF5DF8AD23}" destId="{925345BF-6964-41ED-A3CE-5106A66E2C89}" srcOrd="1" destOrd="0" presId="urn:microsoft.com/office/officeart/2005/8/layout/pyramid1"/>
    <dgm:cxn modelId="{2821609F-C9AC-4EB9-A026-5A8D1B269B5A}" type="presOf" srcId="{683B024F-2890-4D52-A992-C5F4C5CFB3D1}" destId="{C1A9DCB7-0AAD-4CD0-BC7D-FAB7B308D02D}" srcOrd="1" destOrd="0" presId="urn:microsoft.com/office/officeart/2005/8/layout/pyramid1"/>
    <dgm:cxn modelId="{3522B3EC-0E07-43CB-AEBF-DBC531DB1341}" type="presOf" srcId="{711D9B71-9473-41D2-9FDE-C9DF5DF8AD23}" destId="{A5722184-FC4B-47A2-9C3C-C63C5917CD1D}" srcOrd="0" destOrd="0" presId="urn:microsoft.com/office/officeart/2005/8/layout/pyramid1"/>
    <dgm:cxn modelId="{3380F502-782E-4DDB-83BD-414E77707B4B}" type="presOf" srcId="{1101DE7B-8437-4A4A-8BA8-FE4EE5A21DB5}" destId="{EF286523-06B4-427D-8CFF-5D74FDE63F40}" srcOrd="1" destOrd="0" presId="urn:microsoft.com/office/officeart/2005/8/layout/pyramid1"/>
    <dgm:cxn modelId="{50313592-9A2A-4A4E-A9AA-96063797E5B5}" type="presOf" srcId="{A17BB1C7-68BA-4270-8E13-58216DF8D0A3}" destId="{F9C08D8C-0953-4547-BFB2-AFAC14C7B94D}" srcOrd="0" destOrd="0" presId="urn:microsoft.com/office/officeart/2005/8/layout/pyramid1"/>
    <dgm:cxn modelId="{973F28EE-7E8D-47B3-95B1-F6E9E169F092}" type="presOf" srcId="{683B024F-2890-4D52-A992-C5F4C5CFB3D1}" destId="{A1346C83-4EEB-441E-AFAF-FE2B0883F5EA}" srcOrd="0" destOrd="0" presId="urn:microsoft.com/office/officeart/2005/8/layout/pyramid1"/>
    <dgm:cxn modelId="{EB3537DF-433D-46E5-B0C4-046295CA6606}" type="presOf" srcId="{7817FF88-E174-4FAA-8C48-40C9E30196C2}" destId="{3822B2D8-5CB6-4DC7-AA69-B379AE7BC210}" srcOrd="0" destOrd="0" presId="urn:microsoft.com/office/officeart/2005/8/layout/pyramid1"/>
    <dgm:cxn modelId="{694A01E1-02F1-4E9A-93DE-30604CFACBA4}" type="presOf" srcId="{A17BB1C7-68BA-4270-8E13-58216DF8D0A3}" destId="{AE4466F5-7437-483C-9313-B276249DB68C}" srcOrd="1" destOrd="0" presId="urn:microsoft.com/office/officeart/2005/8/layout/pyramid1"/>
    <dgm:cxn modelId="{1CD3A11E-3C6F-4C7A-8289-9D6E62BB2E19}" srcId="{7817FF88-E174-4FAA-8C48-40C9E30196C2}" destId="{711D9B71-9473-41D2-9FDE-C9DF5DF8AD23}" srcOrd="3" destOrd="0" parTransId="{C446C958-1E5C-41D8-8B8A-C20AB104F06C}" sibTransId="{306DACE1-F0D3-4B52-BF8A-1D98ECAFF2B9}"/>
    <dgm:cxn modelId="{C79E3904-6155-4528-9ABB-FCA1443EB010}" srcId="{7817FF88-E174-4FAA-8C48-40C9E30196C2}" destId="{A576D45B-3987-4E64-B0C8-B73CCD2131BD}" srcOrd="2" destOrd="0" parTransId="{89A0ABD4-E038-45EA-9173-2AE5C9A072BF}" sibTransId="{F784E781-FCB5-4307-8B69-8599847870DC}"/>
    <dgm:cxn modelId="{B8860964-836E-44DA-B7A3-9DAAF1BE29EE}" type="presOf" srcId="{A576D45B-3987-4E64-B0C8-B73CCD2131BD}" destId="{494F7BC5-8412-4A1E-AF0A-9914202A8D2A}" srcOrd="0" destOrd="0" presId="urn:microsoft.com/office/officeart/2005/8/layout/pyramid1"/>
    <dgm:cxn modelId="{A7379D49-68DE-4631-9141-584C873FB9B1}" type="presOf" srcId="{A576D45B-3987-4E64-B0C8-B73CCD2131BD}" destId="{6F162A8D-B0A6-42A1-9241-91032F70FFDB}" srcOrd="1" destOrd="0" presId="urn:microsoft.com/office/officeart/2005/8/layout/pyramid1"/>
    <dgm:cxn modelId="{526702EB-AFE9-4658-8061-1EC0C8DE4446}" srcId="{7817FF88-E174-4FAA-8C48-40C9E30196C2}" destId="{1101DE7B-8437-4A4A-8BA8-FE4EE5A21DB5}" srcOrd="0" destOrd="0" parTransId="{6D21DFDF-D4B1-4F6A-A0A4-B6A189566FB0}" sibTransId="{A264B44A-A588-46BD-A925-EE7BD1F7A900}"/>
    <dgm:cxn modelId="{EA9DA173-4365-46C3-BE72-9859FADE4C20}" type="presOf" srcId="{CE0E5056-BAF6-4EB7-966C-78D36DC3F1F3}" destId="{7CBAAA9C-0E3C-4A74-8D45-F24A1B1E09A5}" srcOrd="0" destOrd="0" presId="urn:microsoft.com/office/officeart/2005/8/layout/pyramid1"/>
    <dgm:cxn modelId="{8EAE29C6-BCAA-4B3F-A4FA-083B528469A1}" srcId="{7817FF88-E174-4FAA-8C48-40C9E30196C2}" destId="{F1755503-211A-447E-BE7B-E89B574ADAA7}" srcOrd="4" destOrd="0" parTransId="{7CAB30B9-28A2-4739-80C5-1ACE7481E77F}" sibTransId="{6411470A-8C32-4820-883D-95E75DA39537}"/>
    <dgm:cxn modelId="{32508D1A-CF2C-43F0-9846-66C9FEFFA093}" srcId="{7817FF88-E174-4FAA-8C48-40C9E30196C2}" destId="{683B024F-2890-4D52-A992-C5F4C5CFB3D1}" srcOrd="5" destOrd="0" parTransId="{D52D080F-2638-41DA-8F90-77640B65619E}" sibTransId="{C57B451A-7510-4CD7-ADBF-3D988010070E}"/>
    <dgm:cxn modelId="{37495D77-8AAC-45F1-92AA-9B5FDB641980}" type="presParOf" srcId="{3822B2D8-5CB6-4DC7-AA69-B379AE7BC210}" destId="{279BCF4B-CBD9-4F05-8FF9-F354A3F3AD86}" srcOrd="0" destOrd="0" presId="urn:microsoft.com/office/officeart/2005/8/layout/pyramid1"/>
    <dgm:cxn modelId="{0E17183F-A561-4C0B-ACA2-88A98405933D}" type="presParOf" srcId="{279BCF4B-CBD9-4F05-8FF9-F354A3F3AD86}" destId="{07C0B082-E633-454A-A0DC-784EE158FCA5}" srcOrd="0" destOrd="0" presId="urn:microsoft.com/office/officeart/2005/8/layout/pyramid1"/>
    <dgm:cxn modelId="{7C947268-50D9-4314-B040-60F373C3DF8E}" type="presParOf" srcId="{279BCF4B-CBD9-4F05-8FF9-F354A3F3AD86}" destId="{EF286523-06B4-427D-8CFF-5D74FDE63F40}" srcOrd="1" destOrd="0" presId="urn:microsoft.com/office/officeart/2005/8/layout/pyramid1"/>
    <dgm:cxn modelId="{2CC90790-BA3A-4693-9FB3-08F171B7C2BB}" type="presParOf" srcId="{3822B2D8-5CB6-4DC7-AA69-B379AE7BC210}" destId="{172F39AB-DDBC-4AEB-AEEB-6C275EC59D50}" srcOrd="1" destOrd="0" presId="urn:microsoft.com/office/officeart/2005/8/layout/pyramid1"/>
    <dgm:cxn modelId="{1B516569-AE41-43EE-9500-630785D17BDA}" type="presParOf" srcId="{172F39AB-DDBC-4AEB-AEEB-6C275EC59D50}" destId="{F9C08D8C-0953-4547-BFB2-AFAC14C7B94D}" srcOrd="0" destOrd="0" presId="urn:microsoft.com/office/officeart/2005/8/layout/pyramid1"/>
    <dgm:cxn modelId="{C62138B6-5783-4E63-9343-75ED760B1DB6}" type="presParOf" srcId="{172F39AB-DDBC-4AEB-AEEB-6C275EC59D50}" destId="{AE4466F5-7437-483C-9313-B276249DB68C}" srcOrd="1" destOrd="0" presId="urn:microsoft.com/office/officeart/2005/8/layout/pyramid1"/>
    <dgm:cxn modelId="{E883C225-2EB1-418F-93B3-8553969B607A}" type="presParOf" srcId="{3822B2D8-5CB6-4DC7-AA69-B379AE7BC210}" destId="{BA3BC55E-5C04-47AF-81DF-30043C0B307A}" srcOrd="2" destOrd="0" presId="urn:microsoft.com/office/officeart/2005/8/layout/pyramid1"/>
    <dgm:cxn modelId="{30AAE66D-DC4E-44EE-AE58-FB2AE92CE937}" type="presParOf" srcId="{BA3BC55E-5C04-47AF-81DF-30043C0B307A}" destId="{494F7BC5-8412-4A1E-AF0A-9914202A8D2A}" srcOrd="0" destOrd="0" presId="urn:microsoft.com/office/officeart/2005/8/layout/pyramid1"/>
    <dgm:cxn modelId="{CFF12AEC-ECA4-4B32-A185-DC46A529C193}" type="presParOf" srcId="{BA3BC55E-5C04-47AF-81DF-30043C0B307A}" destId="{6F162A8D-B0A6-42A1-9241-91032F70FFDB}" srcOrd="1" destOrd="0" presId="urn:microsoft.com/office/officeart/2005/8/layout/pyramid1"/>
    <dgm:cxn modelId="{39FEBCA6-16AC-4F81-B612-CBACDD1D0C9A}" type="presParOf" srcId="{3822B2D8-5CB6-4DC7-AA69-B379AE7BC210}" destId="{53DDC7F2-398F-4102-A40C-34E4D3769787}" srcOrd="3" destOrd="0" presId="urn:microsoft.com/office/officeart/2005/8/layout/pyramid1"/>
    <dgm:cxn modelId="{32C7CD16-3211-4705-AE48-145DA29BFD2C}" type="presParOf" srcId="{53DDC7F2-398F-4102-A40C-34E4D3769787}" destId="{A5722184-FC4B-47A2-9C3C-C63C5917CD1D}" srcOrd="0" destOrd="0" presId="urn:microsoft.com/office/officeart/2005/8/layout/pyramid1"/>
    <dgm:cxn modelId="{1A3A14DE-4602-461E-BF13-D1DCC8E84483}" type="presParOf" srcId="{53DDC7F2-398F-4102-A40C-34E4D3769787}" destId="{925345BF-6964-41ED-A3CE-5106A66E2C89}" srcOrd="1" destOrd="0" presId="urn:microsoft.com/office/officeart/2005/8/layout/pyramid1"/>
    <dgm:cxn modelId="{7546BB73-7EFF-44E0-A83E-61F8D5E7870E}" type="presParOf" srcId="{3822B2D8-5CB6-4DC7-AA69-B379AE7BC210}" destId="{6113B8B0-8823-4FFF-B1EE-D380A39B4E78}" srcOrd="4" destOrd="0" presId="urn:microsoft.com/office/officeart/2005/8/layout/pyramid1"/>
    <dgm:cxn modelId="{16B8AD6C-663E-4DDA-9274-076DC02DA8F7}" type="presParOf" srcId="{6113B8B0-8823-4FFF-B1EE-D380A39B4E78}" destId="{099D79CC-1963-4B2E-8935-6397C4BC1575}" srcOrd="0" destOrd="0" presId="urn:microsoft.com/office/officeart/2005/8/layout/pyramid1"/>
    <dgm:cxn modelId="{319ACCEF-0EF3-4E15-B19F-737314330175}" type="presParOf" srcId="{6113B8B0-8823-4FFF-B1EE-D380A39B4E78}" destId="{5B8F494A-21F7-49E9-B23F-7077C9C43CD9}" srcOrd="1" destOrd="0" presId="urn:microsoft.com/office/officeart/2005/8/layout/pyramid1"/>
    <dgm:cxn modelId="{70ECA701-F4C7-4E56-B179-4908E7E34FDF}" type="presParOf" srcId="{3822B2D8-5CB6-4DC7-AA69-B379AE7BC210}" destId="{E3BC514B-9350-4F65-912F-BC6F39056DBE}" srcOrd="5" destOrd="0" presId="urn:microsoft.com/office/officeart/2005/8/layout/pyramid1"/>
    <dgm:cxn modelId="{73EBB4A6-5B23-4E63-9259-5EEA1CAB983E}" type="presParOf" srcId="{E3BC514B-9350-4F65-912F-BC6F39056DBE}" destId="{A1346C83-4EEB-441E-AFAF-FE2B0883F5EA}" srcOrd="0" destOrd="0" presId="urn:microsoft.com/office/officeart/2005/8/layout/pyramid1"/>
    <dgm:cxn modelId="{0D8410D8-F1FB-4ABC-B48F-1084F9EAE79F}" type="presParOf" srcId="{E3BC514B-9350-4F65-912F-BC6F39056DBE}" destId="{C1A9DCB7-0AAD-4CD0-BC7D-FAB7B308D02D}" srcOrd="1" destOrd="0" presId="urn:microsoft.com/office/officeart/2005/8/layout/pyramid1"/>
    <dgm:cxn modelId="{96645466-0685-4998-BC5F-6B82EC66B130}" type="presParOf" srcId="{3822B2D8-5CB6-4DC7-AA69-B379AE7BC210}" destId="{99B72E59-46EC-43CC-9087-3ADECE9DEF10}" srcOrd="6" destOrd="0" presId="urn:microsoft.com/office/officeart/2005/8/layout/pyramid1"/>
    <dgm:cxn modelId="{84C8BE82-7AA7-4931-8359-A8A0E1CAFEA1}" type="presParOf" srcId="{99B72E59-46EC-43CC-9087-3ADECE9DEF10}" destId="{E5AD8837-A4B6-4E13-8F74-8BE844B53CFB}" srcOrd="0" destOrd="0" presId="urn:microsoft.com/office/officeart/2005/8/layout/pyramid1"/>
    <dgm:cxn modelId="{314FFF58-506E-4FF4-B42C-29935074E006}" type="presParOf" srcId="{99B72E59-46EC-43CC-9087-3ADECE9DEF10}" destId="{221C713D-9F6B-4904-9F09-57085C89782E}" srcOrd="1" destOrd="0" presId="urn:microsoft.com/office/officeart/2005/8/layout/pyramid1"/>
    <dgm:cxn modelId="{D51F995B-887F-48BA-8161-678BB1E8366F}" type="presParOf" srcId="{3822B2D8-5CB6-4DC7-AA69-B379AE7BC210}" destId="{86E3BBE2-3057-4209-B50E-D7E554CCCFAB}" srcOrd="7" destOrd="0" presId="urn:microsoft.com/office/officeart/2005/8/layout/pyramid1"/>
    <dgm:cxn modelId="{C393BC35-136D-4024-AF1B-C3022A240F8B}" type="presParOf" srcId="{86E3BBE2-3057-4209-B50E-D7E554CCCFAB}" destId="{7CBAAA9C-0E3C-4A74-8D45-F24A1B1E09A5}" srcOrd="0" destOrd="0" presId="urn:microsoft.com/office/officeart/2005/8/layout/pyramid1"/>
    <dgm:cxn modelId="{683D181E-4466-4F33-8FC4-4884897F23BE}" type="presParOf" srcId="{86E3BBE2-3057-4209-B50E-D7E554CCCFAB}" destId="{6E395CDF-A778-40BE-A57D-18E6F326B814}" srcOrd="1" destOrd="0" presId="urn:microsoft.com/office/officeart/2005/8/layout/pyramid1"/>
  </dgm:cxnLst>
  <dgm:bg/>
  <dgm:whole>
    <a:ln w="57150"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C0B082-E633-454A-A0DC-784EE158FCA5}">
      <dsp:nvSpPr>
        <dsp:cNvPr id="0" name=""/>
        <dsp:cNvSpPr/>
      </dsp:nvSpPr>
      <dsp:spPr>
        <a:xfrm>
          <a:off x="2639485" y="0"/>
          <a:ext cx="2065028" cy="1219659"/>
        </a:xfrm>
        <a:prstGeom prst="trapezoid">
          <a:avLst>
            <a:gd name="adj" fmla="val 84656"/>
          </a:avLst>
        </a:prstGeom>
        <a:solidFill>
          <a:schemeClr val="tx1">
            <a:lumMod val="75000"/>
            <a:lumOff val="25000"/>
          </a:schemeClr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2800" b="1" kern="1200" dirty="0">
            <a:solidFill>
              <a:schemeClr val="bg1"/>
            </a:solidFill>
          </a:endParaRPr>
        </a:p>
      </dsp:txBody>
      <dsp:txXfrm>
        <a:off x="2639485" y="0"/>
        <a:ext cx="2065028" cy="1219659"/>
      </dsp:txXfrm>
    </dsp:sp>
    <dsp:sp modelId="{F9C08D8C-0953-4547-BFB2-AFAC14C7B94D}">
      <dsp:nvSpPr>
        <dsp:cNvPr id="0" name=""/>
        <dsp:cNvSpPr/>
      </dsp:nvSpPr>
      <dsp:spPr>
        <a:xfrm>
          <a:off x="2262416" y="1219659"/>
          <a:ext cx="2819167" cy="445413"/>
        </a:xfrm>
        <a:prstGeom prst="trapezoid">
          <a:avLst>
            <a:gd name="adj" fmla="val 84656"/>
          </a:avLst>
        </a:prstGeom>
        <a:solidFill>
          <a:schemeClr val="tx1">
            <a:lumMod val="75000"/>
            <a:lumOff val="25000"/>
          </a:schemeClr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b="1" kern="1200">
              <a:solidFill>
                <a:schemeClr val="bg1"/>
              </a:solidFill>
            </a:rPr>
            <a:t> </a:t>
          </a:r>
        </a:p>
      </dsp:txBody>
      <dsp:txXfrm>
        <a:off x="2755770" y="1219659"/>
        <a:ext cx="1832458" cy="445413"/>
      </dsp:txXfrm>
    </dsp:sp>
    <dsp:sp modelId="{494F7BC5-8412-4A1E-AF0A-9914202A8D2A}">
      <dsp:nvSpPr>
        <dsp:cNvPr id="0" name=""/>
        <dsp:cNvSpPr/>
      </dsp:nvSpPr>
      <dsp:spPr>
        <a:xfrm>
          <a:off x="1885347" y="1665073"/>
          <a:ext cx="3573305" cy="445413"/>
        </a:xfrm>
        <a:prstGeom prst="trapezoid">
          <a:avLst>
            <a:gd name="adj" fmla="val 84656"/>
          </a:avLst>
        </a:prstGeom>
        <a:solidFill>
          <a:schemeClr val="tx1">
            <a:lumMod val="75000"/>
            <a:lumOff val="25000"/>
          </a:schemeClr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2800" b="1" kern="1200">
            <a:solidFill>
              <a:schemeClr val="bg1"/>
            </a:solidFill>
          </a:endParaRPr>
        </a:p>
      </dsp:txBody>
      <dsp:txXfrm>
        <a:off x="2510675" y="1665073"/>
        <a:ext cx="2322648" cy="445413"/>
      </dsp:txXfrm>
    </dsp:sp>
    <dsp:sp modelId="{A5722184-FC4B-47A2-9C3C-C63C5917CD1D}">
      <dsp:nvSpPr>
        <dsp:cNvPr id="0" name=""/>
        <dsp:cNvSpPr/>
      </dsp:nvSpPr>
      <dsp:spPr>
        <a:xfrm>
          <a:off x="1508277" y="2110487"/>
          <a:ext cx="4327444" cy="445413"/>
        </a:xfrm>
        <a:prstGeom prst="trapezoid">
          <a:avLst>
            <a:gd name="adj" fmla="val 84656"/>
          </a:avLst>
        </a:prstGeom>
        <a:solidFill>
          <a:schemeClr val="tx1">
            <a:lumMod val="75000"/>
            <a:lumOff val="25000"/>
          </a:schemeClr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2800" b="1" kern="1200">
            <a:solidFill>
              <a:schemeClr val="bg1"/>
            </a:solidFill>
          </a:endParaRPr>
        </a:p>
      </dsp:txBody>
      <dsp:txXfrm>
        <a:off x="2265580" y="2110487"/>
        <a:ext cx="2812839" cy="445413"/>
      </dsp:txXfrm>
    </dsp:sp>
    <dsp:sp modelId="{099D79CC-1963-4B2E-8935-6397C4BC1575}">
      <dsp:nvSpPr>
        <dsp:cNvPr id="0" name=""/>
        <dsp:cNvSpPr/>
      </dsp:nvSpPr>
      <dsp:spPr>
        <a:xfrm>
          <a:off x="1131208" y="2555901"/>
          <a:ext cx="5081583" cy="445413"/>
        </a:xfrm>
        <a:prstGeom prst="trapezoid">
          <a:avLst>
            <a:gd name="adj" fmla="val 84656"/>
          </a:avLst>
        </a:prstGeom>
        <a:solidFill>
          <a:schemeClr val="tx1">
            <a:lumMod val="75000"/>
            <a:lumOff val="25000"/>
          </a:schemeClr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2800" b="1" kern="1200">
            <a:solidFill>
              <a:schemeClr val="bg1"/>
            </a:solidFill>
          </a:endParaRPr>
        </a:p>
      </dsp:txBody>
      <dsp:txXfrm>
        <a:off x="2020485" y="2555901"/>
        <a:ext cx="3303029" cy="445413"/>
      </dsp:txXfrm>
    </dsp:sp>
    <dsp:sp modelId="{A1346C83-4EEB-441E-AFAF-FE2B0883F5EA}">
      <dsp:nvSpPr>
        <dsp:cNvPr id="0" name=""/>
        <dsp:cNvSpPr/>
      </dsp:nvSpPr>
      <dsp:spPr>
        <a:xfrm>
          <a:off x="754138" y="3001315"/>
          <a:ext cx="5835722" cy="445413"/>
        </a:xfrm>
        <a:prstGeom prst="trapezoid">
          <a:avLst>
            <a:gd name="adj" fmla="val 84656"/>
          </a:avLst>
        </a:prstGeom>
        <a:solidFill>
          <a:schemeClr val="tx1">
            <a:lumMod val="75000"/>
            <a:lumOff val="25000"/>
          </a:schemeClr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2800" b="1" kern="1200">
            <a:solidFill>
              <a:schemeClr val="bg1"/>
            </a:solidFill>
          </a:endParaRPr>
        </a:p>
      </dsp:txBody>
      <dsp:txXfrm>
        <a:off x="1775390" y="3001315"/>
        <a:ext cx="3793219" cy="445413"/>
      </dsp:txXfrm>
    </dsp:sp>
    <dsp:sp modelId="{E5AD8837-A4B6-4E13-8F74-8BE844B53CFB}">
      <dsp:nvSpPr>
        <dsp:cNvPr id="0" name=""/>
        <dsp:cNvSpPr/>
      </dsp:nvSpPr>
      <dsp:spPr>
        <a:xfrm>
          <a:off x="377069" y="3446729"/>
          <a:ext cx="6589861" cy="445413"/>
        </a:xfrm>
        <a:prstGeom prst="trapezoid">
          <a:avLst>
            <a:gd name="adj" fmla="val 84656"/>
          </a:avLst>
        </a:prstGeom>
        <a:solidFill>
          <a:schemeClr val="tx1">
            <a:lumMod val="75000"/>
            <a:lumOff val="25000"/>
          </a:schemeClr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2800" b="1" kern="1200">
            <a:solidFill>
              <a:schemeClr val="bg1"/>
            </a:solidFill>
          </a:endParaRPr>
        </a:p>
      </dsp:txBody>
      <dsp:txXfrm>
        <a:off x="1530295" y="3446729"/>
        <a:ext cx="4283409" cy="445413"/>
      </dsp:txXfrm>
    </dsp:sp>
    <dsp:sp modelId="{7CBAAA9C-0E3C-4A74-8D45-F24A1B1E09A5}">
      <dsp:nvSpPr>
        <dsp:cNvPr id="0" name=""/>
        <dsp:cNvSpPr/>
      </dsp:nvSpPr>
      <dsp:spPr>
        <a:xfrm>
          <a:off x="0" y="3892143"/>
          <a:ext cx="7344000" cy="445413"/>
        </a:xfrm>
        <a:prstGeom prst="trapezoid">
          <a:avLst>
            <a:gd name="adj" fmla="val 84656"/>
          </a:avLst>
        </a:prstGeom>
        <a:gradFill rotWithShape="0">
          <a:gsLst>
            <a:gs pos="0">
              <a:schemeClr val="bg2">
                <a:lumMod val="90000"/>
              </a:schemeClr>
            </a:gs>
            <a:gs pos="66360">
              <a:schemeClr val="bg1"/>
            </a:gs>
            <a:gs pos="42000">
              <a:srgbClr val="DED9D9"/>
            </a:gs>
            <a:gs pos="100000">
              <a:schemeClr val="bg1"/>
            </a:gs>
          </a:gsLst>
          <a:lin ang="5400000" scaled="1"/>
        </a:gra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2800" b="1" kern="1200">
            <a:solidFill>
              <a:schemeClr val="bg1"/>
            </a:solidFill>
          </a:endParaRPr>
        </a:p>
      </dsp:txBody>
      <dsp:txXfrm>
        <a:off x="1285199" y="3892143"/>
        <a:ext cx="4773600" cy="4454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2021-04-20</a:t>
            </a:r>
            <a:endParaRPr lang="en-US"/>
          </a:p>
        </p:txBody>
      </p:sp>
      <p:sp>
        <p:nvSpPr>
          <p:cNvPr id="4" name="IFXSHAPE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9BFED3-C654-43AD-B873-62CDDB8B3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4853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2021-04-20</a:t>
            </a:r>
            <a:endParaRPr lang="en-US"/>
          </a:p>
        </p:txBody>
      </p:sp>
      <p:sp>
        <p:nvSpPr>
          <p:cNvPr id="4" name="IFXSHAPE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IFXSHAPE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899BE3-DB38-4046-8EC8-1F05318899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516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IFXSHAPE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766459-3324-46A0-8C38-85D185FA7F4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63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-577850" y="1012825"/>
            <a:ext cx="8255000" cy="4643438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2020. All rights reserved.</a:t>
            </a:r>
          </a:p>
          <a:p>
            <a:r>
              <a:rPr lang="en-US" b="1" smtClean="0">
                <a:solidFill>
                  <a:srgbClr val="E300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confidential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2020-06-26</a:t>
            </a:r>
          </a:p>
          <a:p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165D906-55BD-49C5-997D-27A40DB53D15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3</a:t>
            </a:fld>
            <a:endParaRPr lang="en-US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447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3482975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2020. All rights reserved.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2020-09-23</a:t>
            </a:r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2DBBC49-D141-48DD-901A-AB08863E7D71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292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3482975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2020. All rights reserved.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2020-09-23</a:t>
            </a:r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A1FA566-6770-4BB4-86C5-683A2CAAE947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573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3482975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2020. All rights reserved.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2020-09-23</a:t>
            </a:r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D23E1B0-51AF-4AA4-BAF7-117F326861E3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6630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3482975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2020. All rights reserved.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2020-09-23</a:t>
            </a:r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FDCA0E6-CA26-4168-AB32-81A35B69C2A9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032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Device Onboarding</a:t>
            </a:r>
          </a:p>
          <a:p>
            <a:pPr lvl="1"/>
            <a:r>
              <a:rPr lang="en-US" dirty="0" smtClean="0"/>
              <a:t>Verification – Device Attestation</a:t>
            </a:r>
          </a:p>
          <a:p>
            <a:pPr lvl="1"/>
            <a:r>
              <a:rPr lang="en-US" dirty="0" smtClean="0"/>
              <a:t>Credential establishment – Operational Credentials</a:t>
            </a:r>
          </a:p>
          <a:p>
            <a:pPr lvl="1"/>
            <a:r>
              <a:rPr lang="en-US" dirty="0" smtClean="0"/>
              <a:t>Configuration – Standard Clusters and Commands</a:t>
            </a:r>
          </a:p>
          <a:p>
            <a:pPr lvl="1"/>
            <a:r>
              <a:rPr lang="en-US" dirty="0" smtClean="0"/>
              <a:t>User-visible Naming – Standard Clusters and Commands</a:t>
            </a:r>
          </a:p>
          <a:p>
            <a:r>
              <a:rPr lang="en-US" dirty="0" smtClean="0"/>
              <a:t>Device Management and Maintenance</a:t>
            </a:r>
          </a:p>
          <a:p>
            <a:pPr lvl="1"/>
            <a:r>
              <a:rPr lang="en-US" dirty="0" smtClean="0"/>
              <a:t>Monitoring – Standard Clusters and Commands</a:t>
            </a:r>
          </a:p>
          <a:p>
            <a:pPr lvl="1"/>
            <a:r>
              <a:rPr lang="en-US" dirty="0" smtClean="0"/>
              <a:t>Configuration changes – Standard Clusters and Commands</a:t>
            </a:r>
          </a:p>
          <a:p>
            <a:pPr lvl="1"/>
            <a:r>
              <a:rPr lang="en-US" dirty="0" smtClean="0"/>
              <a:t>Firmware/software updates – Standard Clusters and Commands</a:t>
            </a:r>
          </a:p>
          <a:p>
            <a:r>
              <a:rPr lang="en-US" dirty="0" smtClean="0"/>
              <a:t>Device Disposition</a:t>
            </a:r>
          </a:p>
          <a:p>
            <a:pPr lvl="1"/>
            <a:r>
              <a:rPr lang="en-US" dirty="0" smtClean="0"/>
              <a:t>Resale, gifting, destruction – Standard Clusters and Commands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899BE3-DB38-4046-8EC8-1F053188999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563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899BE3-DB38-4046-8EC8-1F053188999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9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356350"/>
            <a:ext cx="576072" cy="365125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0"/>
          </p:nvPr>
        </p:nvSpPr>
        <p:spPr>
          <a:xfrm>
            <a:off x="10777728" y="6356350"/>
            <a:ext cx="288036" cy="365125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F96713D5-83F5-4BF9-A04F-704A390F1A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IFXSHAPE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288036" cy="365125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2021-04-20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928187"/>
      </p:ext>
    </p:extLst>
  </p:cSld>
  <p:clrMapOvr>
    <a:masterClrMapping/>
  </p:clrMapOvr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356350"/>
            <a:ext cx="576072" cy="365125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0"/>
          </p:nvPr>
        </p:nvSpPr>
        <p:spPr>
          <a:xfrm>
            <a:off x="10777728" y="6356350"/>
            <a:ext cx="288036" cy="365125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BAD12FFC-5BA8-4EF6-AE7A-DCC01E37E7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IFXSHAPE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288036" cy="365125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2021-04-20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585796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356350"/>
            <a:ext cx="576072" cy="365125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0"/>
          </p:nvPr>
        </p:nvSpPr>
        <p:spPr>
          <a:xfrm>
            <a:off x="10777728" y="6356350"/>
            <a:ext cx="288036" cy="365125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2402A8EB-71B4-478C-9FC2-6AA66BDF72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IFXSHAPE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288036" cy="365125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2021-04-20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559573"/>
      </p:ext>
    </p:extLst>
  </p:cSld>
  <p:clrMapOvr>
    <a:masterClrMapping/>
  </p:clrMapOvr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FX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5711952" y="6541008"/>
            <a:ext cx="768096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2020. All rights reserved.</a:t>
            </a:r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11087355" y="6541008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6CE69C51-9C99-4521-9448-CED13178E3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334432" y="6541008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2020-09-23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241829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FX_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6"/>
          </p:nvPr>
        </p:nvSpPr>
        <p:spPr>
          <a:xfrm>
            <a:off x="5711952" y="6541008"/>
            <a:ext cx="768096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4"/>
          </p:nvPr>
        </p:nvSpPr>
        <p:spPr>
          <a:xfrm>
            <a:off x="11087355" y="6541008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5DA469E1-9869-4B30-9379-3CB2839D41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4" y="1268414"/>
            <a:ext cx="11522207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5"/>
          </p:nvPr>
        </p:nvSpPr>
        <p:spPr>
          <a:xfrm>
            <a:off x="334432" y="6541008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en-US" b="1" dirty="0">
              <a:solidFill>
                <a:srgbClr val="E3003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664200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sldNum" sz="quarter" idx="10"/>
          </p:nvPr>
        </p:nvSpPr>
        <p:spPr>
          <a:xfrm>
            <a:off x="10777728" y="6356350"/>
            <a:ext cx="288036" cy="365125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7AC373C5-9963-4721-8C11-2F81C2D87F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IFXSHAPE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288036" cy="365125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2021-04-20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918910"/>
      </p:ext>
    </p:extLst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356350"/>
            <a:ext cx="576072" cy="365125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0"/>
          </p:nvPr>
        </p:nvSpPr>
        <p:spPr>
          <a:xfrm>
            <a:off x="10777728" y="6356350"/>
            <a:ext cx="288036" cy="365125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6F1FBFE2-8F2E-4862-910B-589B85BCB4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288036" cy="365125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2021-04-20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081701"/>
      </p:ext>
    </p:extLst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356350"/>
            <a:ext cx="576072" cy="365125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8" name="IFXSHAPE"/>
          <p:cNvSpPr>
            <a:spLocks noGrp="1"/>
          </p:cNvSpPr>
          <p:nvPr>
            <p:ph type="sldNum" sz="quarter" idx="10"/>
          </p:nvPr>
        </p:nvSpPr>
        <p:spPr>
          <a:xfrm>
            <a:off x="10777728" y="6356350"/>
            <a:ext cx="288036" cy="365125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09107845-B5E1-4BAA-BAE4-8C266284AC0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IFXSHAPE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IFXSHAPE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288036" cy="365125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2021-04-20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786085"/>
      </p:ext>
    </p:extLst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356350"/>
            <a:ext cx="576072" cy="365125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10" name="IFXSHAPE"/>
          <p:cNvSpPr>
            <a:spLocks noGrp="1"/>
          </p:cNvSpPr>
          <p:nvPr>
            <p:ph type="sldNum" sz="quarter" idx="10"/>
          </p:nvPr>
        </p:nvSpPr>
        <p:spPr>
          <a:xfrm>
            <a:off x="10777728" y="6356350"/>
            <a:ext cx="288036" cy="365125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95A03BB9-D4A2-4EE2-A415-C11F97A533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IFXSHAPE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IFXSHAPE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IFXSHAPE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IFXSHAPE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288036" cy="365125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2021-04-20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862376"/>
      </p:ext>
    </p:extLst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356350"/>
            <a:ext cx="576072" cy="365125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10777728" y="6356350"/>
            <a:ext cx="288036" cy="365125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6ACA5A87-3430-4329-BD1B-019ABFB898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288036" cy="365125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2021-04-20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113940"/>
      </p:ext>
    </p:extLst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356350"/>
            <a:ext cx="576072" cy="365125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10777728" y="6356350"/>
            <a:ext cx="288036" cy="365125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9C96B30F-FD55-457A-A408-4285361131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288036" cy="365125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2021-04-20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901162"/>
      </p:ext>
    </p:extLst>
  </p:cSld>
  <p:clrMapOvr>
    <a:masterClrMapping/>
  </p:clrMapOvr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356350"/>
            <a:ext cx="576072" cy="365125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8" name="IFXSHAPE"/>
          <p:cNvSpPr>
            <a:spLocks noGrp="1"/>
          </p:cNvSpPr>
          <p:nvPr>
            <p:ph type="sldNum" sz="quarter" idx="10"/>
          </p:nvPr>
        </p:nvSpPr>
        <p:spPr>
          <a:xfrm>
            <a:off x="10777728" y="6356350"/>
            <a:ext cx="288036" cy="365125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5CDAA1C4-E06D-451C-9001-C3D8688180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IFXSHAPE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IFXSHAPE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288036" cy="365125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2021-04-20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750489"/>
      </p:ext>
    </p:extLst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356350"/>
            <a:ext cx="576072" cy="365125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8" name="IFXSHAPE"/>
          <p:cNvSpPr>
            <a:spLocks noGrp="1"/>
          </p:cNvSpPr>
          <p:nvPr>
            <p:ph type="sldNum" sz="quarter" idx="10"/>
          </p:nvPr>
        </p:nvSpPr>
        <p:spPr>
          <a:xfrm>
            <a:off x="10777728" y="6356350"/>
            <a:ext cx="288036" cy="365125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2D272F82-0897-43D8-8BB8-24AAF2B69E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IFXSHAPE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IFXSHAPE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288036" cy="365125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2021-04-20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819791"/>
      </p:ext>
    </p:extLst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sldNum" sz="quarter" idx="4"/>
          </p:nvPr>
        </p:nvSpPr>
        <p:spPr>
          <a:xfrm>
            <a:off x="10777728" y="6356350"/>
            <a:ext cx="288036" cy="365125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C77A0FB3-02DA-439E-9985-A7822385744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IFXSHAPE"/>
          <p:cNvSpPr>
            <a:spLocks noGrp="1"/>
          </p:cNvSpPr>
          <p:nvPr>
            <p:ph type="ftr" sz="quarter" idx="3"/>
          </p:nvPr>
        </p:nvSpPr>
        <p:spPr>
          <a:xfrm>
            <a:off x="5807964" y="6356350"/>
            <a:ext cx="576072" cy="365125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ctr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IFXSHAPE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88036" cy="365125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l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41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nnectedhomeip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/>
              <a:t>Getting to Know You:</a:t>
            </a:r>
            <a:br>
              <a:rPr lang="en-US" altLang="en-US" dirty="0"/>
            </a:br>
            <a:r>
              <a:rPr lang="en-US" altLang="en-US" dirty="0"/>
              <a:t>Secured IoT Onboarding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 altLang="en-US" dirty="0" smtClean="0"/>
          </a:p>
          <a:p>
            <a:r>
              <a:rPr lang="en-US" altLang="en-US" dirty="0" err="1" smtClean="0"/>
              <a:t>iotops</a:t>
            </a:r>
            <a:r>
              <a:rPr lang="en-US" altLang="en-US" dirty="0" smtClean="0"/>
              <a:t> </a:t>
            </a:r>
            <a:r>
              <a:rPr lang="en-US" altLang="en-US" dirty="0"/>
              <a:t>WG Virtual Interim Meeting</a:t>
            </a:r>
          </a:p>
          <a:p>
            <a:r>
              <a:rPr lang="en-US" altLang="en-US" dirty="0"/>
              <a:t>Steve Hanna</a:t>
            </a:r>
          </a:p>
          <a:p>
            <a:r>
              <a:rPr lang="en-US" altLang="en-US" dirty="0" smtClean="0"/>
              <a:t>2021-04-20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3160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CHIP specs to be published soon</a:t>
            </a:r>
          </a:p>
          <a:p>
            <a:pPr lvl="1"/>
            <a:r>
              <a:rPr lang="en-US" dirty="0" smtClean="0"/>
              <a:t>Products shipping by end of 2021</a:t>
            </a:r>
          </a:p>
          <a:p>
            <a:endParaRPr lang="en-US" dirty="0" smtClean="0"/>
          </a:p>
          <a:p>
            <a:r>
              <a:rPr lang="en-US" dirty="0" smtClean="0"/>
              <a:t>Collaborations with other standards groups encouraged</a:t>
            </a:r>
          </a:p>
          <a:p>
            <a:pPr lvl="1"/>
            <a:r>
              <a:rPr lang="en-US" dirty="0" smtClean="0"/>
              <a:t>Liaison Agreement with IETF</a:t>
            </a:r>
          </a:p>
          <a:p>
            <a:pPr lvl="2"/>
            <a:r>
              <a:rPr lang="en-US" dirty="0" smtClean="0"/>
              <a:t>Formal collaboration</a:t>
            </a:r>
          </a:p>
          <a:p>
            <a:pPr lvl="1"/>
            <a:r>
              <a:rPr lang="en-US" dirty="0" smtClean="0"/>
              <a:t>Joint Membership</a:t>
            </a:r>
          </a:p>
          <a:p>
            <a:pPr lvl="2"/>
            <a:r>
              <a:rPr lang="en-US" dirty="0" smtClean="0"/>
              <a:t>Informal collaboration</a:t>
            </a:r>
          </a:p>
          <a:p>
            <a:pPr lvl="1"/>
            <a:r>
              <a:rPr lang="en-US" dirty="0" smtClean="0"/>
              <a:t>Status Quo</a:t>
            </a:r>
          </a:p>
          <a:p>
            <a:pPr lvl="2"/>
            <a:r>
              <a:rPr lang="en-US" dirty="0" smtClean="0"/>
              <a:t>Informational reports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784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IoT Operations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Device Onboarding</a:t>
            </a:r>
          </a:p>
          <a:p>
            <a:pPr lvl="1"/>
            <a:r>
              <a:rPr lang="en-US" dirty="0" smtClean="0"/>
              <a:t>Verification</a:t>
            </a:r>
          </a:p>
          <a:p>
            <a:pPr lvl="1"/>
            <a:r>
              <a:rPr lang="en-US" dirty="0" smtClean="0"/>
              <a:t>Credential establishment</a:t>
            </a:r>
          </a:p>
          <a:p>
            <a:pPr lvl="1"/>
            <a:r>
              <a:rPr lang="en-US" dirty="0" smtClean="0"/>
              <a:t>Configuration</a:t>
            </a:r>
          </a:p>
          <a:p>
            <a:pPr lvl="1"/>
            <a:r>
              <a:rPr lang="en-US" dirty="0" smtClean="0"/>
              <a:t>User-visible Naming</a:t>
            </a:r>
          </a:p>
          <a:p>
            <a:r>
              <a:rPr lang="en-US" dirty="0" smtClean="0"/>
              <a:t>Device Management and Maintenance</a:t>
            </a:r>
          </a:p>
          <a:p>
            <a:pPr lvl="1"/>
            <a:r>
              <a:rPr lang="en-US" dirty="0" smtClean="0"/>
              <a:t>Monitoring</a:t>
            </a:r>
          </a:p>
          <a:p>
            <a:pPr lvl="1"/>
            <a:r>
              <a:rPr lang="en-US" dirty="0" smtClean="0"/>
              <a:t>Configuration changes</a:t>
            </a:r>
          </a:p>
          <a:p>
            <a:pPr lvl="1"/>
            <a:r>
              <a:rPr lang="en-US" dirty="0" smtClean="0"/>
              <a:t>Firmware/software updates</a:t>
            </a:r>
            <a:endParaRPr lang="en-US" dirty="0" smtClean="0"/>
          </a:p>
          <a:p>
            <a:r>
              <a:rPr lang="en-US" dirty="0" smtClean="0"/>
              <a:t>Device </a:t>
            </a:r>
            <a:r>
              <a:rPr lang="en-US" dirty="0" smtClean="0"/>
              <a:t>Disposition</a:t>
            </a:r>
          </a:p>
          <a:p>
            <a:pPr lvl="1"/>
            <a:r>
              <a:rPr lang="en-US" dirty="0" smtClean="0"/>
              <a:t>Resale, gifting, destruction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1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Project Connected Home over IP (CHIP)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Effort to create widely-supported IoT communications standards</a:t>
            </a:r>
          </a:p>
          <a:p>
            <a:pPr lvl="1"/>
            <a:r>
              <a:rPr lang="en-US" dirty="0" smtClean="0"/>
              <a:t>Runs over any media that supports IP (Internet Protocol)</a:t>
            </a:r>
          </a:p>
          <a:p>
            <a:pPr lvl="2"/>
            <a:r>
              <a:rPr lang="en-US" dirty="0" smtClean="0"/>
              <a:t>First priorities will be Wi-Fi, Thread, and BLE</a:t>
            </a:r>
          </a:p>
          <a:p>
            <a:pPr lvl="1"/>
            <a:r>
              <a:rPr lang="en-US" dirty="0" smtClean="0"/>
              <a:t>Focus on Smart Home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Working Group in Zigbee Alliance</a:t>
            </a:r>
          </a:p>
          <a:p>
            <a:pPr lvl="1"/>
            <a:r>
              <a:rPr lang="en-US" dirty="0" smtClean="0"/>
              <a:t>M</a:t>
            </a:r>
            <a:r>
              <a:rPr lang="en-US" dirty="0" smtClean="0"/>
              <a:t>ore than 180 companies participating</a:t>
            </a:r>
          </a:p>
          <a:p>
            <a:pPr lvl="1"/>
            <a:r>
              <a:rPr lang="en-US" dirty="0" smtClean="0"/>
              <a:t>Including many market leaders</a:t>
            </a:r>
            <a:endParaRPr lang="en-US" dirty="0" smtClean="0"/>
          </a:p>
          <a:p>
            <a:pPr lvl="1"/>
            <a:r>
              <a:rPr lang="en-US" dirty="0" smtClean="0"/>
              <a:t>Open to all Zigbee Promoter and Participant members</a:t>
            </a:r>
          </a:p>
          <a:p>
            <a:pPr lvl="1"/>
            <a:r>
              <a:rPr lang="en-US" dirty="0" smtClean="0"/>
              <a:t>Intellectual Property contributed by many members</a:t>
            </a:r>
          </a:p>
          <a:p>
            <a:pPr lvl="1"/>
            <a:endParaRPr lang="en-US" dirty="0"/>
          </a:p>
          <a:p>
            <a:r>
              <a:rPr lang="en-US" dirty="0" smtClean="0"/>
              <a:t>For more info, see </a:t>
            </a:r>
            <a:r>
              <a:rPr lang="en-US" dirty="0" smtClean="0">
                <a:hlinkClick r:id="rId3"/>
              </a:rPr>
              <a:t>https://www.connectedhomeip.com</a:t>
            </a:r>
            <a:r>
              <a:rPr lang="en-US" dirty="0" smtClean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8308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CHIP?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Consumers want and need to make their homes smarter</a:t>
            </a:r>
          </a:p>
          <a:p>
            <a:pPr lvl="1"/>
            <a:r>
              <a:rPr lang="en-US" dirty="0" smtClean="0"/>
              <a:t>Especially with recent trends to Work From Home and Remote Learning</a:t>
            </a:r>
          </a:p>
          <a:p>
            <a:pPr lvl="1"/>
            <a:r>
              <a:rPr lang="en-US" dirty="0" smtClean="0"/>
              <a:t>But today's Smart Home is often too complex, insecure,</a:t>
            </a:r>
            <a:br>
              <a:rPr lang="en-US" dirty="0" smtClean="0"/>
            </a:br>
            <a:r>
              <a:rPr lang="en-US" dirty="0" smtClean="0"/>
              <a:t>and incompatible</a:t>
            </a:r>
          </a:p>
          <a:p>
            <a:endParaRPr lang="en-US" dirty="0" smtClean="0"/>
          </a:p>
          <a:p>
            <a:r>
              <a:rPr lang="en-US" dirty="0" smtClean="0"/>
              <a:t>CHIP will deliver</a:t>
            </a:r>
          </a:p>
          <a:p>
            <a:pPr lvl="1"/>
            <a:r>
              <a:rPr lang="en-US" dirty="0" smtClean="0"/>
              <a:t>Smoother and easier experience</a:t>
            </a:r>
          </a:p>
          <a:p>
            <a:pPr lvl="1"/>
            <a:r>
              <a:rPr lang="en-US" dirty="0" smtClean="0"/>
              <a:t>For consumers (onboarding, control, monitoring, etc.)</a:t>
            </a:r>
          </a:p>
          <a:p>
            <a:pPr lvl="1"/>
            <a:r>
              <a:rPr lang="en-US" dirty="0" smtClean="0"/>
              <a:t>For manufacturers</a:t>
            </a:r>
          </a:p>
          <a:p>
            <a:pPr lvl="1"/>
            <a:r>
              <a:rPr lang="en-US" dirty="0" smtClean="0"/>
              <a:t>Universal interoperability</a:t>
            </a:r>
          </a:p>
          <a:p>
            <a:pPr lvl="1"/>
            <a:r>
              <a:rPr lang="en-US" dirty="0" smtClean="0"/>
              <a:t>Products from all CHIP members should work together easily</a:t>
            </a:r>
          </a:p>
          <a:p>
            <a:pPr lvl="1"/>
            <a:r>
              <a:rPr lang="en-US" dirty="0" smtClean="0"/>
              <a:t>Strong security</a:t>
            </a:r>
          </a:p>
          <a:p>
            <a:pPr lvl="1"/>
            <a:r>
              <a:rPr lang="en-US" dirty="0" smtClean="0"/>
              <a:t>Pervasive &amp; robust</a:t>
            </a:r>
          </a:p>
          <a:p>
            <a:pPr lvl="1"/>
            <a:r>
              <a:rPr lang="en-US" dirty="0" smtClean="0"/>
              <a:t>Based on proven techniques</a:t>
            </a:r>
          </a:p>
        </p:txBody>
      </p:sp>
    </p:spTree>
    <p:extLst>
      <p:ext uri="{BB962C8B-B14F-4D97-AF65-F5344CB8AC3E}">
        <p14:creationId xmlns:p14="http://schemas.microsoft.com/office/powerpoint/2010/main" val="289935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CHIP Onboarding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17" y="1010320"/>
            <a:ext cx="11546083" cy="536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52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CHIP Network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57" y="1498600"/>
            <a:ext cx="11643923" cy="43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41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CHIP?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09C5CEA4-8730-4A74-89C2-67BF6926C73B}"/>
              </a:ext>
            </a:extLst>
          </p:cNvPr>
          <p:cNvSpPr/>
          <p:nvPr/>
        </p:nvSpPr>
        <p:spPr bwMode="auto">
          <a:xfrm>
            <a:off x="335360" y="1193800"/>
            <a:ext cx="3931840" cy="2641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accent3"/>
            </a:solidFill>
            <a:miter lim="800000"/>
            <a:headEnd/>
            <a:tailEnd/>
          </a:ln>
        </p:spPr>
        <p:txBody>
          <a:bodyPr wrap="square" lIns="144000" tIns="96000" rIns="96000" bIns="96000" rtlCol="0" anchor="ctr"/>
          <a:lstStyle/>
          <a:p>
            <a:pPr eaLnBrk="0" hangingPunct="0">
              <a:spcBef>
                <a:spcPts val="800"/>
              </a:spcBef>
              <a:buClr>
                <a:schemeClr val="accent1"/>
              </a:buClr>
              <a:buSzPct val="100000"/>
            </a:pPr>
            <a:r>
              <a:rPr lang="en-US" sz="2133" b="1" ker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Standard communications protocols</a:t>
            </a:r>
          </a:p>
          <a:p>
            <a:pPr marL="234945" indent="-234945" eaLnBrk="0" hangingPunct="0">
              <a:spcBef>
                <a:spcPts val="8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</a:pPr>
            <a:r>
              <a:rPr lang="en-US" sz="1867" ker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Working over any IP network</a:t>
            </a:r>
          </a:p>
          <a:p>
            <a:pPr marL="234945" indent="-234945" eaLnBrk="0" hangingPunct="0">
              <a:spcBef>
                <a:spcPts val="8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</a:pPr>
            <a:r>
              <a:rPr lang="en-US" sz="1867" ker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Enabling interoperability across all certified products</a:t>
            </a:r>
          </a:p>
          <a:p>
            <a:pPr marL="234945" indent="-234945" eaLnBrk="0" hangingPunct="0">
              <a:spcBef>
                <a:spcPts val="8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</a:pPr>
            <a:r>
              <a:rPr lang="en-US" sz="1867" ker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Including initial profiles for BLE, Thread, &amp; Wi-Fi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0E2A28A6-F667-49F7-948C-5570EEAC9CEE}"/>
              </a:ext>
            </a:extLst>
          </p:cNvPr>
          <p:cNvSpPr/>
          <p:nvPr/>
        </p:nvSpPr>
        <p:spPr bwMode="auto">
          <a:xfrm>
            <a:off x="7925727" y="1193800"/>
            <a:ext cx="3931840" cy="72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accent3"/>
            </a:solidFill>
            <a:miter lim="800000"/>
            <a:headEnd/>
            <a:tailEnd/>
          </a:ln>
        </p:spPr>
        <p:txBody>
          <a:bodyPr wrap="square" lIns="144000" tIns="96000" rIns="96000" bIns="96000" rtlCol="0" anchor="ctr"/>
          <a:lstStyle/>
          <a:p>
            <a:pPr eaLnBrk="0" hangingPunct="0">
              <a:spcBef>
                <a:spcPts val="800"/>
              </a:spcBef>
              <a:buClr>
                <a:schemeClr val="accent1"/>
              </a:buClr>
              <a:buSzPct val="100000"/>
            </a:pPr>
            <a:r>
              <a:rPr lang="en-US" sz="2133" b="1" ker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Easy onboarding process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C0C29EE1-2658-4620-9E34-DD2F8A28313B}"/>
              </a:ext>
            </a:extLst>
          </p:cNvPr>
          <p:cNvSpPr/>
          <p:nvPr/>
        </p:nvSpPr>
        <p:spPr bwMode="auto">
          <a:xfrm>
            <a:off x="7925727" y="2155224"/>
            <a:ext cx="3931840" cy="72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accent3"/>
            </a:solidFill>
            <a:miter lim="800000"/>
            <a:headEnd/>
            <a:tailEnd/>
          </a:ln>
        </p:spPr>
        <p:txBody>
          <a:bodyPr wrap="square" lIns="144000" tIns="96000" rIns="96000" bIns="96000" rtlCol="0" anchor="ctr"/>
          <a:lstStyle/>
          <a:p>
            <a:pPr eaLnBrk="0" hangingPunct="0">
              <a:spcBef>
                <a:spcPts val="800"/>
              </a:spcBef>
              <a:buClr>
                <a:schemeClr val="accent1"/>
              </a:buClr>
              <a:buSzPct val="100000"/>
            </a:pPr>
            <a:r>
              <a:rPr lang="en-US" sz="2133" b="1" ker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Reference implementation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A4EB3D74-74D6-4FDD-831A-EB4A5D023777}"/>
              </a:ext>
            </a:extLst>
          </p:cNvPr>
          <p:cNvSpPr/>
          <p:nvPr/>
        </p:nvSpPr>
        <p:spPr bwMode="auto">
          <a:xfrm>
            <a:off x="7925727" y="3116648"/>
            <a:ext cx="3931840" cy="72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accent3"/>
            </a:solidFill>
            <a:miter lim="800000"/>
            <a:headEnd/>
            <a:tailEnd/>
          </a:ln>
        </p:spPr>
        <p:txBody>
          <a:bodyPr wrap="square" lIns="144000" tIns="96000" rIns="96000" bIns="96000" rtlCol="0" anchor="ctr"/>
          <a:lstStyle/>
          <a:p>
            <a:pPr eaLnBrk="0" hangingPunct="0">
              <a:spcBef>
                <a:spcPts val="800"/>
              </a:spcBef>
              <a:buClr>
                <a:schemeClr val="accent1"/>
              </a:buClr>
              <a:buSzPct val="100000"/>
            </a:pPr>
            <a:r>
              <a:rPr lang="en-US" sz="2133" b="1" ker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Certification program</a:t>
            </a:r>
          </a:p>
        </p:txBody>
      </p:sp>
      <p:grpSp>
        <p:nvGrpSpPr>
          <p:cNvPr id="76" name="Gruppieren 75">
            <a:extLst>
              <a:ext uri="{FF2B5EF4-FFF2-40B4-BE49-F238E27FC236}">
                <a16:creationId xmlns:a16="http://schemas.microsoft.com/office/drawing/2014/main" id="{84AC244A-44A2-4A18-BD91-ADDA36CA14DE}"/>
              </a:ext>
            </a:extLst>
          </p:cNvPr>
          <p:cNvGrpSpPr/>
          <p:nvPr/>
        </p:nvGrpSpPr>
        <p:grpSpPr>
          <a:xfrm>
            <a:off x="2447431" y="1967985"/>
            <a:ext cx="7385668" cy="4251632"/>
            <a:chOff x="1835573" y="1475988"/>
            <a:chExt cx="5539251" cy="3188724"/>
          </a:xfrm>
        </p:grpSpPr>
        <p:sp>
          <p:nvSpPr>
            <p:cNvPr id="22" name="Gleichschenkliges Dreieck 21">
              <a:extLst>
                <a:ext uri="{FF2B5EF4-FFF2-40B4-BE49-F238E27FC236}">
                  <a16:creationId xmlns:a16="http://schemas.microsoft.com/office/drawing/2014/main" id="{A1581289-87A1-4D8F-8D48-81D857987C45}"/>
                </a:ext>
              </a:extLst>
            </p:cNvPr>
            <p:cNvSpPr/>
            <p:nvPr/>
          </p:nvSpPr>
          <p:spPr bwMode="auto">
            <a:xfrm>
              <a:off x="3202524" y="1475988"/>
              <a:ext cx="2736000" cy="159360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48000" rIns="0" bIns="48000" rtlCol="0" anchor="ctr"/>
            <a:lstStyle/>
            <a:p>
              <a:pPr algn="ctr" eaLnBrk="0" hangingPunct="0"/>
              <a:endParaRPr lang="de-DE" sz="1467" b="1" dirty="0">
                <a:solidFill>
                  <a:schemeClr val="bg1"/>
                </a:solidFill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6" name="Freihandform: Form 35">
              <a:extLst>
                <a:ext uri="{FF2B5EF4-FFF2-40B4-BE49-F238E27FC236}">
                  <a16:creationId xmlns:a16="http://schemas.microsoft.com/office/drawing/2014/main" id="{8C1047A1-40E4-49E7-803E-C9AC540D9B83}"/>
                </a:ext>
              </a:extLst>
            </p:cNvPr>
            <p:cNvSpPr/>
            <p:nvPr/>
          </p:nvSpPr>
          <p:spPr bwMode="auto">
            <a:xfrm>
              <a:off x="2763521" y="3127163"/>
              <a:ext cx="1779374" cy="474133"/>
            </a:xfrm>
            <a:custGeom>
              <a:avLst/>
              <a:gdLst>
                <a:gd name="connsiteX0" fmla="*/ 379307 w 1761067"/>
                <a:gd name="connsiteY0" fmla="*/ 0 h 467360"/>
                <a:gd name="connsiteX1" fmla="*/ 1761067 w 1761067"/>
                <a:gd name="connsiteY1" fmla="*/ 0 h 467360"/>
                <a:gd name="connsiteX2" fmla="*/ 1761067 w 1761067"/>
                <a:gd name="connsiteY2" fmla="*/ 467360 h 467360"/>
                <a:gd name="connsiteX3" fmla="*/ 0 w 1761067"/>
                <a:gd name="connsiteY3" fmla="*/ 467360 h 467360"/>
                <a:gd name="connsiteX4" fmla="*/ 379307 w 1761067"/>
                <a:gd name="connsiteY4" fmla="*/ 0 h 467360"/>
                <a:gd name="connsiteX0" fmla="*/ 399627 w 1761067"/>
                <a:gd name="connsiteY0" fmla="*/ 0 h 474133"/>
                <a:gd name="connsiteX1" fmla="*/ 1761067 w 1761067"/>
                <a:gd name="connsiteY1" fmla="*/ 6773 h 474133"/>
                <a:gd name="connsiteX2" fmla="*/ 1761067 w 1761067"/>
                <a:gd name="connsiteY2" fmla="*/ 474133 h 474133"/>
                <a:gd name="connsiteX3" fmla="*/ 0 w 1761067"/>
                <a:gd name="connsiteY3" fmla="*/ 474133 h 474133"/>
                <a:gd name="connsiteX4" fmla="*/ 399627 w 1761067"/>
                <a:gd name="connsiteY4" fmla="*/ 0 h 474133"/>
                <a:gd name="connsiteX0" fmla="*/ 399627 w 1765829"/>
                <a:gd name="connsiteY0" fmla="*/ 0 h 474133"/>
                <a:gd name="connsiteX1" fmla="*/ 1765829 w 1765829"/>
                <a:gd name="connsiteY1" fmla="*/ 2010 h 474133"/>
                <a:gd name="connsiteX2" fmla="*/ 1761067 w 1765829"/>
                <a:gd name="connsiteY2" fmla="*/ 474133 h 474133"/>
                <a:gd name="connsiteX3" fmla="*/ 0 w 1765829"/>
                <a:gd name="connsiteY3" fmla="*/ 474133 h 474133"/>
                <a:gd name="connsiteX4" fmla="*/ 399627 w 1765829"/>
                <a:gd name="connsiteY4" fmla="*/ 0 h 474133"/>
                <a:gd name="connsiteX0" fmla="*/ 399627 w 1761525"/>
                <a:gd name="connsiteY0" fmla="*/ 372 h 474505"/>
                <a:gd name="connsiteX1" fmla="*/ 1761067 w 1761525"/>
                <a:gd name="connsiteY1" fmla="*/ 0 h 474505"/>
                <a:gd name="connsiteX2" fmla="*/ 1761067 w 1761525"/>
                <a:gd name="connsiteY2" fmla="*/ 474505 h 474505"/>
                <a:gd name="connsiteX3" fmla="*/ 0 w 1761525"/>
                <a:gd name="connsiteY3" fmla="*/ 474505 h 474505"/>
                <a:gd name="connsiteX4" fmla="*/ 399627 w 1761525"/>
                <a:gd name="connsiteY4" fmla="*/ 372 h 474505"/>
                <a:gd name="connsiteX0" fmla="*/ 399627 w 1763448"/>
                <a:gd name="connsiteY0" fmla="*/ 372 h 474505"/>
                <a:gd name="connsiteX1" fmla="*/ 1763448 w 1763448"/>
                <a:gd name="connsiteY1" fmla="*/ 0 h 474505"/>
                <a:gd name="connsiteX2" fmla="*/ 1761067 w 1763448"/>
                <a:gd name="connsiteY2" fmla="*/ 474505 h 474505"/>
                <a:gd name="connsiteX3" fmla="*/ 0 w 1763448"/>
                <a:gd name="connsiteY3" fmla="*/ 474505 h 474505"/>
                <a:gd name="connsiteX4" fmla="*/ 399627 w 1763448"/>
                <a:gd name="connsiteY4" fmla="*/ 372 h 474505"/>
                <a:gd name="connsiteX0" fmla="*/ 399627 w 1761525"/>
                <a:gd name="connsiteY0" fmla="*/ 372 h 474505"/>
                <a:gd name="connsiteX1" fmla="*/ 1761066 w 1761525"/>
                <a:gd name="connsiteY1" fmla="*/ 0 h 474505"/>
                <a:gd name="connsiteX2" fmla="*/ 1761067 w 1761525"/>
                <a:gd name="connsiteY2" fmla="*/ 474505 h 474505"/>
                <a:gd name="connsiteX3" fmla="*/ 0 w 1761525"/>
                <a:gd name="connsiteY3" fmla="*/ 474505 h 474505"/>
                <a:gd name="connsiteX4" fmla="*/ 399627 w 1761525"/>
                <a:gd name="connsiteY4" fmla="*/ 372 h 474505"/>
                <a:gd name="connsiteX0" fmla="*/ 399627 w 1761355"/>
                <a:gd name="connsiteY0" fmla="*/ 0 h 474133"/>
                <a:gd name="connsiteX1" fmla="*/ 1758685 w 1761355"/>
                <a:gd name="connsiteY1" fmla="*/ 2009 h 474133"/>
                <a:gd name="connsiteX2" fmla="*/ 1761067 w 1761355"/>
                <a:gd name="connsiteY2" fmla="*/ 474133 h 474133"/>
                <a:gd name="connsiteX3" fmla="*/ 0 w 1761355"/>
                <a:gd name="connsiteY3" fmla="*/ 474133 h 474133"/>
                <a:gd name="connsiteX4" fmla="*/ 399627 w 1761355"/>
                <a:gd name="connsiteY4" fmla="*/ 0 h 474133"/>
                <a:gd name="connsiteX0" fmla="*/ 399627 w 1763448"/>
                <a:gd name="connsiteY0" fmla="*/ 0 h 474133"/>
                <a:gd name="connsiteX1" fmla="*/ 1763448 w 1763448"/>
                <a:gd name="connsiteY1" fmla="*/ 4390 h 474133"/>
                <a:gd name="connsiteX2" fmla="*/ 1761067 w 1763448"/>
                <a:gd name="connsiteY2" fmla="*/ 474133 h 474133"/>
                <a:gd name="connsiteX3" fmla="*/ 0 w 1763448"/>
                <a:gd name="connsiteY3" fmla="*/ 474133 h 474133"/>
                <a:gd name="connsiteX4" fmla="*/ 399627 w 1763448"/>
                <a:gd name="connsiteY4" fmla="*/ 0 h 474133"/>
                <a:gd name="connsiteX0" fmla="*/ 399627 w 1763448"/>
                <a:gd name="connsiteY0" fmla="*/ 0 h 474133"/>
                <a:gd name="connsiteX1" fmla="*/ 1763448 w 1763448"/>
                <a:gd name="connsiteY1" fmla="*/ 2009 h 474133"/>
                <a:gd name="connsiteX2" fmla="*/ 1761067 w 1763448"/>
                <a:gd name="connsiteY2" fmla="*/ 474133 h 474133"/>
                <a:gd name="connsiteX3" fmla="*/ 0 w 1763448"/>
                <a:gd name="connsiteY3" fmla="*/ 474133 h 474133"/>
                <a:gd name="connsiteX4" fmla="*/ 399627 w 1763448"/>
                <a:gd name="connsiteY4" fmla="*/ 0 h 474133"/>
                <a:gd name="connsiteX0" fmla="*/ 399627 w 1761525"/>
                <a:gd name="connsiteY0" fmla="*/ 0 h 474133"/>
                <a:gd name="connsiteX1" fmla="*/ 1761066 w 1761525"/>
                <a:gd name="connsiteY1" fmla="*/ 2009 h 474133"/>
                <a:gd name="connsiteX2" fmla="*/ 1761067 w 1761525"/>
                <a:gd name="connsiteY2" fmla="*/ 474133 h 474133"/>
                <a:gd name="connsiteX3" fmla="*/ 0 w 1761525"/>
                <a:gd name="connsiteY3" fmla="*/ 474133 h 474133"/>
                <a:gd name="connsiteX4" fmla="*/ 399627 w 1761525"/>
                <a:gd name="connsiteY4" fmla="*/ 0 h 474133"/>
                <a:gd name="connsiteX0" fmla="*/ 399627 w 1763448"/>
                <a:gd name="connsiteY0" fmla="*/ 0 h 474133"/>
                <a:gd name="connsiteX1" fmla="*/ 1763448 w 1763448"/>
                <a:gd name="connsiteY1" fmla="*/ 2009 h 474133"/>
                <a:gd name="connsiteX2" fmla="*/ 1761067 w 1763448"/>
                <a:gd name="connsiteY2" fmla="*/ 474133 h 474133"/>
                <a:gd name="connsiteX3" fmla="*/ 0 w 1763448"/>
                <a:gd name="connsiteY3" fmla="*/ 474133 h 474133"/>
                <a:gd name="connsiteX4" fmla="*/ 399627 w 1763448"/>
                <a:gd name="connsiteY4" fmla="*/ 0 h 474133"/>
                <a:gd name="connsiteX0" fmla="*/ 399627 w 1761525"/>
                <a:gd name="connsiteY0" fmla="*/ 0 h 474133"/>
                <a:gd name="connsiteX1" fmla="*/ 1761066 w 1761525"/>
                <a:gd name="connsiteY1" fmla="*/ 2009 h 474133"/>
                <a:gd name="connsiteX2" fmla="*/ 1761067 w 1761525"/>
                <a:gd name="connsiteY2" fmla="*/ 474133 h 474133"/>
                <a:gd name="connsiteX3" fmla="*/ 0 w 1761525"/>
                <a:gd name="connsiteY3" fmla="*/ 474133 h 474133"/>
                <a:gd name="connsiteX4" fmla="*/ 399627 w 1761525"/>
                <a:gd name="connsiteY4" fmla="*/ 0 h 474133"/>
                <a:gd name="connsiteX0" fmla="*/ 399627 w 1761525"/>
                <a:gd name="connsiteY0" fmla="*/ 0 h 474133"/>
                <a:gd name="connsiteX1" fmla="*/ 1761066 w 1761525"/>
                <a:gd name="connsiteY1" fmla="*/ 2009 h 474133"/>
                <a:gd name="connsiteX2" fmla="*/ 1761067 w 1761525"/>
                <a:gd name="connsiteY2" fmla="*/ 474133 h 474133"/>
                <a:gd name="connsiteX3" fmla="*/ 0 w 1761525"/>
                <a:gd name="connsiteY3" fmla="*/ 474133 h 474133"/>
                <a:gd name="connsiteX4" fmla="*/ 399627 w 1761525"/>
                <a:gd name="connsiteY4" fmla="*/ 0 h 474133"/>
                <a:gd name="connsiteX0" fmla="*/ 399627 w 1763448"/>
                <a:gd name="connsiteY0" fmla="*/ 0 h 474133"/>
                <a:gd name="connsiteX1" fmla="*/ 1763448 w 1763448"/>
                <a:gd name="connsiteY1" fmla="*/ 2009 h 474133"/>
                <a:gd name="connsiteX2" fmla="*/ 1761067 w 1763448"/>
                <a:gd name="connsiteY2" fmla="*/ 474133 h 474133"/>
                <a:gd name="connsiteX3" fmla="*/ 0 w 1763448"/>
                <a:gd name="connsiteY3" fmla="*/ 474133 h 474133"/>
                <a:gd name="connsiteX4" fmla="*/ 399627 w 1763448"/>
                <a:gd name="connsiteY4" fmla="*/ 0 h 474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3448" h="474133">
                  <a:moveTo>
                    <a:pt x="399627" y="0"/>
                  </a:moveTo>
                  <a:lnTo>
                    <a:pt x="1763448" y="2009"/>
                  </a:lnTo>
                  <a:cubicBezTo>
                    <a:pt x="1761861" y="159383"/>
                    <a:pt x="1762654" y="316759"/>
                    <a:pt x="1761067" y="474133"/>
                  </a:cubicBezTo>
                  <a:lnTo>
                    <a:pt x="0" y="474133"/>
                  </a:lnTo>
                  <a:lnTo>
                    <a:pt x="399627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96000" tIns="96000" rIns="96000" bIns="96000" rtlCol="0" anchor="ctr"/>
            <a:lstStyle/>
            <a:p>
              <a:pPr algn="ctr" eaLnBrk="0" hangingPunct="0"/>
              <a:endParaRPr lang="de-DE" sz="2133" dirty="0"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36ADE7EC-8F9D-4015-B5AA-D5518EBED8F9}"/>
                </a:ext>
              </a:extLst>
            </p:cNvPr>
            <p:cNvSpPr/>
            <p:nvPr/>
          </p:nvSpPr>
          <p:spPr bwMode="auto">
            <a:xfrm flipH="1">
              <a:off x="4599683" y="3126399"/>
              <a:ext cx="1771917" cy="474504"/>
            </a:xfrm>
            <a:custGeom>
              <a:avLst/>
              <a:gdLst>
                <a:gd name="connsiteX0" fmla="*/ 379307 w 1761067"/>
                <a:gd name="connsiteY0" fmla="*/ 0 h 467360"/>
                <a:gd name="connsiteX1" fmla="*/ 1761067 w 1761067"/>
                <a:gd name="connsiteY1" fmla="*/ 0 h 467360"/>
                <a:gd name="connsiteX2" fmla="*/ 1761067 w 1761067"/>
                <a:gd name="connsiteY2" fmla="*/ 467360 h 467360"/>
                <a:gd name="connsiteX3" fmla="*/ 0 w 1761067"/>
                <a:gd name="connsiteY3" fmla="*/ 467360 h 467360"/>
                <a:gd name="connsiteX4" fmla="*/ 379307 w 1761067"/>
                <a:gd name="connsiteY4" fmla="*/ 0 h 467360"/>
                <a:gd name="connsiteX0" fmla="*/ 399627 w 1761067"/>
                <a:gd name="connsiteY0" fmla="*/ 0 h 474133"/>
                <a:gd name="connsiteX1" fmla="*/ 1761067 w 1761067"/>
                <a:gd name="connsiteY1" fmla="*/ 6773 h 474133"/>
                <a:gd name="connsiteX2" fmla="*/ 1761067 w 1761067"/>
                <a:gd name="connsiteY2" fmla="*/ 474133 h 474133"/>
                <a:gd name="connsiteX3" fmla="*/ 0 w 1761067"/>
                <a:gd name="connsiteY3" fmla="*/ 474133 h 474133"/>
                <a:gd name="connsiteX4" fmla="*/ 399627 w 1761067"/>
                <a:gd name="connsiteY4" fmla="*/ 0 h 474133"/>
                <a:gd name="connsiteX0" fmla="*/ 399627 w 1761067"/>
                <a:gd name="connsiteY0" fmla="*/ 0 h 474133"/>
                <a:gd name="connsiteX1" fmla="*/ 1758686 w 1761067"/>
                <a:gd name="connsiteY1" fmla="*/ 4392 h 474133"/>
                <a:gd name="connsiteX2" fmla="*/ 1761067 w 1761067"/>
                <a:gd name="connsiteY2" fmla="*/ 474133 h 474133"/>
                <a:gd name="connsiteX3" fmla="*/ 0 w 1761067"/>
                <a:gd name="connsiteY3" fmla="*/ 474133 h 474133"/>
                <a:gd name="connsiteX4" fmla="*/ 399627 w 1761067"/>
                <a:gd name="connsiteY4" fmla="*/ 0 h 474133"/>
                <a:gd name="connsiteX0" fmla="*/ 399627 w 1761067"/>
                <a:gd name="connsiteY0" fmla="*/ 0 h 474133"/>
                <a:gd name="connsiteX1" fmla="*/ 1753923 w 1761067"/>
                <a:gd name="connsiteY1" fmla="*/ 2011 h 474133"/>
                <a:gd name="connsiteX2" fmla="*/ 1761067 w 1761067"/>
                <a:gd name="connsiteY2" fmla="*/ 474133 h 474133"/>
                <a:gd name="connsiteX3" fmla="*/ 0 w 1761067"/>
                <a:gd name="connsiteY3" fmla="*/ 474133 h 474133"/>
                <a:gd name="connsiteX4" fmla="*/ 399627 w 1761067"/>
                <a:gd name="connsiteY4" fmla="*/ 0 h 474133"/>
                <a:gd name="connsiteX0" fmla="*/ 399627 w 1761067"/>
                <a:gd name="connsiteY0" fmla="*/ 371 h 474504"/>
                <a:gd name="connsiteX1" fmla="*/ 1756304 w 1761067"/>
                <a:gd name="connsiteY1" fmla="*/ 0 h 474504"/>
                <a:gd name="connsiteX2" fmla="*/ 1761067 w 1761067"/>
                <a:gd name="connsiteY2" fmla="*/ 474504 h 474504"/>
                <a:gd name="connsiteX3" fmla="*/ 0 w 1761067"/>
                <a:gd name="connsiteY3" fmla="*/ 474504 h 474504"/>
                <a:gd name="connsiteX4" fmla="*/ 399627 w 1761067"/>
                <a:gd name="connsiteY4" fmla="*/ 371 h 474504"/>
                <a:gd name="connsiteX0" fmla="*/ 399627 w 1761296"/>
                <a:gd name="connsiteY0" fmla="*/ 371 h 474504"/>
                <a:gd name="connsiteX1" fmla="*/ 1761067 w 1761296"/>
                <a:gd name="connsiteY1" fmla="*/ 0 h 474504"/>
                <a:gd name="connsiteX2" fmla="*/ 1761067 w 1761296"/>
                <a:gd name="connsiteY2" fmla="*/ 474504 h 474504"/>
                <a:gd name="connsiteX3" fmla="*/ 0 w 1761296"/>
                <a:gd name="connsiteY3" fmla="*/ 474504 h 474504"/>
                <a:gd name="connsiteX4" fmla="*/ 399627 w 1761296"/>
                <a:gd name="connsiteY4" fmla="*/ 371 h 474504"/>
                <a:gd name="connsiteX0" fmla="*/ 399627 w 1761296"/>
                <a:gd name="connsiteY0" fmla="*/ 371 h 474504"/>
                <a:gd name="connsiteX1" fmla="*/ 1761067 w 1761296"/>
                <a:gd name="connsiteY1" fmla="*/ 0 h 474504"/>
                <a:gd name="connsiteX2" fmla="*/ 1761067 w 1761296"/>
                <a:gd name="connsiteY2" fmla="*/ 474504 h 474504"/>
                <a:gd name="connsiteX3" fmla="*/ 0 w 1761296"/>
                <a:gd name="connsiteY3" fmla="*/ 474504 h 474504"/>
                <a:gd name="connsiteX4" fmla="*/ 399627 w 1761296"/>
                <a:gd name="connsiteY4" fmla="*/ 371 h 474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1296" h="474504">
                  <a:moveTo>
                    <a:pt x="399627" y="371"/>
                  </a:moveTo>
                  <a:lnTo>
                    <a:pt x="1761067" y="0"/>
                  </a:lnTo>
                  <a:cubicBezTo>
                    <a:pt x="1761861" y="156580"/>
                    <a:pt x="1760273" y="317924"/>
                    <a:pt x="1761067" y="474504"/>
                  </a:cubicBezTo>
                  <a:lnTo>
                    <a:pt x="0" y="474504"/>
                  </a:lnTo>
                  <a:lnTo>
                    <a:pt x="399627" y="371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96000" tIns="96000" rIns="96000" bIns="96000" rtlCol="0" anchor="ctr"/>
            <a:lstStyle/>
            <a:p>
              <a:pPr algn="ctr" eaLnBrk="0" hangingPunct="0"/>
              <a:endParaRPr lang="de-DE" sz="2133" dirty="0"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0" name="Trapezoid 39">
              <a:extLst>
                <a:ext uri="{FF2B5EF4-FFF2-40B4-BE49-F238E27FC236}">
                  <a16:creationId xmlns:a16="http://schemas.microsoft.com/office/drawing/2014/main" id="{FB0BC1E8-5679-4D34-9EDE-616E0F9B14E7}"/>
                </a:ext>
              </a:extLst>
            </p:cNvPr>
            <p:cNvSpPr/>
            <p:nvPr/>
          </p:nvSpPr>
          <p:spPr bwMode="auto">
            <a:xfrm>
              <a:off x="2319865" y="3658085"/>
              <a:ext cx="4509346" cy="474133"/>
            </a:xfrm>
            <a:prstGeom prst="trapezoid">
              <a:avLst>
                <a:gd name="adj" fmla="val 84766"/>
              </a:avLst>
            </a:prstGeom>
            <a:solidFill>
              <a:schemeClr val="bg2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96000" tIns="96000" rIns="96000" bIns="96000" rtlCol="0" anchor="ctr"/>
            <a:lstStyle/>
            <a:p>
              <a:pPr algn="ctr" eaLnBrk="0" hangingPunct="0"/>
              <a:endParaRPr lang="de-DE" sz="1600" dirty="0"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1" name="Rechteck 40">
              <a:extLst>
                <a:ext uri="{FF2B5EF4-FFF2-40B4-BE49-F238E27FC236}">
                  <a16:creationId xmlns:a16="http://schemas.microsoft.com/office/drawing/2014/main" id="{8FCE7FD8-B7DA-4A23-837A-31E1F1AEC1AB}"/>
                </a:ext>
              </a:extLst>
            </p:cNvPr>
            <p:cNvSpPr/>
            <p:nvPr/>
          </p:nvSpPr>
          <p:spPr bwMode="auto">
            <a:xfrm>
              <a:off x="3933295" y="4190580"/>
              <a:ext cx="609600" cy="474132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96000" tIns="96000" rIns="96000" bIns="96000" rtlCol="0" anchor="ctr"/>
            <a:lstStyle/>
            <a:p>
              <a:pPr algn="ctr" eaLnBrk="0" hangingPunct="0"/>
              <a:endParaRPr lang="de-DE" sz="2133" dirty="0"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2" name="Rechteck 41">
              <a:extLst>
                <a:ext uri="{FF2B5EF4-FFF2-40B4-BE49-F238E27FC236}">
                  <a16:creationId xmlns:a16="http://schemas.microsoft.com/office/drawing/2014/main" id="{CD47B9B5-39FB-44A0-AF6A-F98337C9D47B}"/>
                </a:ext>
              </a:extLst>
            </p:cNvPr>
            <p:cNvSpPr/>
            <p:nvPr/>
          </p:nvSpPr>
          <p:spPr bwMode="auto">
            <a:xfrm>
              <a:off x="3271660" y="4190579"/>
              <a:ext cx="609600" cy="47413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96000" tIns="96000" rIns="96000" bIns="96000" rtlCol="0" anchor="ctr"/>
            <a:lstStyle/>
            <a:p>
              <a:pPr algn="ctr" eaLnBrk="0" hangingPunct="0"/>
              <a:endParaRPr lang="de-DE" sz="2133" dirty="0"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3" name="Rechteck 42">
              <a:extLst>
                <a:ext uri="{FF2B5EF4-FFF2-40B4-BE49-F238E27FC236}">
                  <a16:creationId xmlns:a16="http://schemas.microsoft.com/office/drawing/2014/main" id="{082E95A9-0DC5-4D6C-9513-4C59BF778CF3}"/>
                </a:ext>
              </a:extLst>
            </p:cNvPr>
            <p:cNvSpPr/>
            <p:nvPr/>
          </p:nvSpPr>
          <p:spPr bwMode="auto">
            <a:xfrm>
              <a:off x="4594930" y="4190580"/>
              <a:ext cx="609600" cy="474132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96000" tIns="96000" rIns="96000" bIns="96000" rtlCol="0" anchor="ctr"/>
            <a:lstStyle/>
            <a:p>
              <a:pPr algn="ctr" eaLnBrk="0" hangingPunct="0"/>
              <a:endParaRPr lang="de-DE" sz="2133" dirty="0"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4" name="Rechteck 43">
              <a:extLst>
                <a:ext uri="{FF2B5EF4-FFF2-40B4-BE49-F238E27FC236}">
                  <a16:creationId xmlns:a16="http://schemas.microsoft.com/office/drawing/2014/main" id="{802EBCC7-23B2-4CB0-AD64-29F1CCA78B5B}"/>
                </a:ext>
              </a:extLst>
            </p:cNvPr>
            <p:cNvSpPr/>
            <p:nvPr/>
          </p:nvSpPr>
          <p:spPr bwMode="auto">
            <a:xfrm>
              <a:off x="5249638" y="4190580"/>
              <a:ext cx="609600" cy="19845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96000" tIns="96000" rIns="96000" bIns="96000" rtlCol="0" anchor="ctr"/>
            <a:lstStyle/>
            <a:p>
              <a:pPr algn="ctr" eaLnBrk="0" hangingPunct="0"/>
              <a:endParaRPr lang="de-DE" sz="2133" dirty="0"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5" name="Rechteck 44">
              <a:extLst>
                <a:ext uri="{FF2B5EF4-FFF2-40B4-BE49-F238E27FC236}">
                  <a16:creationId xmlns:a16="http://schemas.microsoft.com/office/drawing/2014/main" id="{3A68CD47-DE36-4A2B-8DF5-DA714F40454D}"/>
                </a:ext>
              </a:extLst>
            </p:cNvPr>
            <p:cNvSpPr/>
            <p:nvPr/>
          </p:nvSpPr>
          <p:spPr bwMode="auto">
            <a:xfrm>
              <a:off x="5249638" y="4466262"/>
              <a:ext cx="609600" cy="19845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96000" tIns="96000" rIns="96000" bIns="96000" rtlCol="0" anchor="ctr"/>
            <a:lstStyle/>
            <a:p>
              <a:pPr algn="ctr" eaLnBrk="0" hangingPunct="0"/>
              <a:endParaRPr lang="de-DE" sz="2133" dirty="0"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86941E50-DE62-4D6F-AA32-3F0F51BEB420}"/>
                </a:ext>
              </a:extLst>
            </p:cNvPr>
            <p:cNvSpPr/>
            <p:nvPr/>
          </p:nvSpPr>
          <p:spPr bwMode="auto">
            <a:xfrm flipH="1">
              <a:off x="5918200" y="4189400"/>
              <a:ext cx="1141305" cy="199630"/>
            </a:xfrm>
            <a:custGeom>
              <a:avLst/>
              <a:gdLst>
                <a:gd name="connsiteX0" fmla="*/ 379307 w 1761067"/>
                <a:gd name="connsiteY0" fmla="*/ 0 h 467360"/>
                <a:gd name="connsiteX1" fmla="*/ 1761067 w 1761067"/>
                <a:gd name="connsiteY1" fmla="*/ 0 h 467360"/>
                <a:gd name="connsiteX2" fmla="*/ 1761067 w 1761067"/>
                <a:gd name="connsiteY2" fmla="*/ 467360 h 467360"/>
                <a:gd name="connsiteX3" fmla="*/ 0 w 1761067"/>
                <a:gd name="connsiteY3" fmla="*/ 467360 h 467360"/>
                <a:gd name="connsiteX4" fmla="*/ 379307 w 1761067"/>
                <a:gd name="connsiteY4" fmla="*/ 0 h 467360"/>
                <a:gd name="connsiteX0" fmla="*/ 399627 w 1761067"/>
                <a:gd name="connsiteY0" fmla="*/ 0 h 474133"/>
                <a:gd name="connsiteX1" fmla="*/ 1761067 w 1761067"/>
                <a:gd name="connsiteY1" fmla="*/ 6773 h 474133"/>
                <a:gd name="connsiteX2" fmla="*/ 1761067 w 1761067"/>
                <a:gd name="connsiteY2" fmla="*/ 474133 h 474133"/>
                <a:gd name="connsiteX3" fmla="*/ 0 w 1761067"/>
                <a:gd name="connsiteY3" fmla="*/ 474133 h 474133"/>
                <a:gd name="connsiteX4" fmla="*/ 399627 w 1761067"/>
                <a:gd name="connsiteY4" fmla="*/ 0 h 474133"/>
                <a:gd name="connsiteX0" fmla="*/ 348582 w 1761067"/>
                <a:gd name="connsiteY0" fmla="*/ 0 h 474133"/>
                <a:gd name="connsiteX1" fmla="*/ 1761067 w 1761067"/>
                <a:gd name="connsiteY1" fmla="*/ 6773 h 474133"/>
                <a:gd name="connsiteX2" fmla="*/ 1761067 w 1761067"/>
                <a:gd name="connsiteY2" fmla="*/ 474133 h 474133"/>
                <a:gd name="connsiteX3" fmla="*/ 0 w 1761067"/>
                <a:gd name="connsiteY3" fmla="*/ 474133 h 474133"/>
                <a:gd name="connsiteX4" fmla="*/ 348582 w 1761067"/>
                <a:gd name="connsiteY4" fmla="*/ 0 h 474133"/>
                <a:gd name="connsiteX0" fmla="*/ 328163 w 1761067"/>
                <a:gd name="connsiteY0" fmla="*/ 8436 h 467361"/>
                <a:gd name="connsiteX1" fmla="*/ 1761067 w 1761067"/>
                <a:gd name="connsiteY1" fmla="*/ 1 h 467361"/>
                <a:gd name="connsiteX2" fmla="*/ 1761067 w 1761067"/>
                <a:gd name="connsiteY2" fmla="*/ 467361 h 467361"/>
                <a:gd name="connsiteX3" fmla="*/ 0 w 1761067"/>
                <a:gd name="connsiteY3" fmla="*/ 467361 h 467361"/>
                <a:gd name="connsiteX4" fmla="*/ 328163 w 1761067"/>
                <a:gd name="connsiteY4" fmla="*/ 8436 h 467361"/>
                <a:gd name="connsiteX0" fmla="*/ 287327 w 1720231"/>
                <a:gd name="connsiteY0" fmla="*/ 8436 h 467361"/>
                <a:gd name="connsiteX1" fmla="*/ 1720231 w 1720231"/>
                <a:gd name="connsiteY1" fmla="*/ 1 h 467361"/>
                <a:gd name="connsiteX2" fmla="*/ 1720231 w 1720231"/>
                <a:gd name="connsiteY2" fmla="*/ 467361 h 467361"/>
                <a:gd name="connsiteX3" fmla="*/ 0 w 1720231"/>
                <a:gd name="connsiteY3" fmla="*/ 467361 h 467361"/>
                <a:gd name="connsiteX4" fmla="*/ 287327 w 1720231"/>
                <a:gd name="connsiteY4" fmla="*/ 8436 h 467361"/>
                <a:gd name="connsiteX0" fmla="*/ 283738 w 1720231"/>
                <a:gd name="connsiteY0" fmla="*/ 2828 h 467361"/>
                <a:gd name="connsiteX1" fmla="*/ 1720231 w 1720231"/>
                <a:gd name="connsiteY1" fmla="*/ 1 h 467361"/>
                <a:gd name="connsiteX2" fmla="*/ 1720231 w 1720231"/>
                <a:gd name="connsiteY2" fmla="*/ 467361 h 467361"/>
                <a:gd name="connsiteX3" fmla="*/ 0 w 1720231"/>
                <a:gd name="connsiteY3" fmla="*/ 467361 h 467361"/>
                <a:gd name="connsiteX4" fmla="*/ 283738 w 1720231"/>
                <a:gd name="connsiteY4" fmla="*/ 2828 h 467361"/>
                <a:gd name="connsiteX0" fmla="*/ 287327 w 1720231"/>
                <a:gd name="connsiteY0" fmla="*/ 0 h 481357"/>
                <a:gd name="connsiteX1" fmla="*/ 1720231 w 1720231"/>
                <a:gd name="connsiteY1" fmla="*/ 13997 h 481357"/>
                <a:gd name="connsiteX2" fmla="*/ 1720231 w 1720231"/>
                <a:gd name="connsiteY2" fmla="*/ 481357 h 481357"/>
                <a:gd name="connsiteX3" fmla="*/ 0 w 1720231"/>
                <a:gd name="connsiteY3" fmla="*/ 481357 h 481357"/>
                <a:gd name="connsiteX4" fmla="*/ 287327 w 1720231"/>
                <a:gd name="connsiteY4" fmla="*/ 0 h 481357"/>
                <a:gd name="connsiteX0" fmla="*/ 283737 w 1720231"/>
                <a:gd name="connsiteY0" fmla="*/ 0 h 470140"/>
                <a:gd name="connsiteX1" fmla="*/ 1720231 w 1720231"/>
                <a:gd name="connsiteY1" fmla="*/ 2780 h 470140"/>
                <a:gd name="connsiteX2" fmla="*/ 1720231 w 1720231"/>
                <a:gd name="connsiteY2" fmla="*/ 470140 h 470140"/>
                <a:gd name="connsiteX3" fmla="*/ 0 w 1720231"/>
                <a:gd name="connsiteY3" fmla="*/ 470140 h 470140"/>
                <a:gd name="connsiteX4" fmla="*/ 283737 w 1720231"/>
                <a:gd name="connsiteY4" fmla="*/ 0 h 470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0231" h="470140">
                  <a:moveTo>
                    <a:pt x="283737" y="0"/>
                  </a:moveTo>
                  <a:lnTo>
                    <a:pt x="1720231" y="2780"/>
                  </a:lnTo>
                  <a:lnTo>
                    <a:pt x="1720231" y="470140"/>
                  </a:lnTo>
                  <a:lnTo>
                    <a:pt x="0" y="470140"/>
                  </a:lnTo>
                  <a:lnTo>
                    <a:pt x="283737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96000" tIns="96000" rIns="96000" bIns="96000" rtlCol="0" anchor="ctr"/>
            <a:lstStyle/>
            <a:p>
              <a:pPr algn="ctr" eaLnBrk="0" hangingPunct="0"/>
              <a:endParaRPr lang="de-DE" sz="2133" dirty="0"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9" name="Freihandform: Form 48">
              <a:extLst>
                <a:ext uri="{FF2B5EF4-FFF2-40B4-BE49-F238E27FC236}">
                  <a16:creationId xmlns:a16="http://schemas.microsoft.com/office/drawing/2014/main" id="{8B047F16-4D32-4F06-BE67-4A330279D509}"/>
                </a:ext>
              </a:extLst>
            </p:cNvPr>
            <p:cNvSpPr/>
            <p:nvPr/>
          </p:nvSpPr>
          <p:spPr bwMode="auto">
            <a:xfrm flipH="1">
              <a:off x="5918200" y="4465082"/>
              <a:ext cx="1377960" cy="199630"/>
            </a:xfrm>
            <a:custGeom>
              <a:avLst/>
              <a:gdLst>
                <a:gd name="connsiteX0" fmla="*/ 379307 w 1761067"/>
                <a:gd name="connsiteY0" fmla="*/ 0 h 467360"/>
                <a:gd name="connsiteX1" fmla="*/ 1761067 w 1761067"/>
                <a:gd name="connsiteY1" fmla="*/ 0 h 467360"/>
                <a:gd name="connsiteX2" fmla="*/ 1761067 w 1761067"/>
                <a:gd name="connsiteY2" fmla="*/ 467360 h 467360"/>
                <a:gd name="connsiteX3" fmla="*/ 0 w 1761067"/>
                <a:gd name="connsiteY3" fmla="*/ 467360 h 467360"/>
                <a:gd name="connsiteX4" fmla="*/ 379307 w 1761067"/>
                <a:gd name="connsiteY4" fmla="*/ 0 h 467360"/>
                <a:gd name="connsiteX0" fmla="*/ 399627 w 1761067"/>
                <a:gd name="connsiteY0" fmla="*/ 0 h 474133"/>
                <a:gd name="connsiteX1" fmla="*/ 1761067 w 1761067"/>
                <a:gd name="connsiteY1" fmla="*/ 6773 h 474133"/>
                <a:gd name="connsiteX2" fmla="*/ 1761067 w 1761067"/>
                <a:gd name="connsiteY2" fmla="*/ 474133 h 474133"/>
                <a:gd name="connsiteX3" fmla="*/ 0 w 1761067"/>
                <a:gd name="connsiteY3" fmla="*/ 474133 h 474133"/>
                <a:gd name="connsiteX4" fmla="*/ 399627 w 1761067"/>
                <a:gd name="connsiteY4" fmla="*/ 0 h 474133"/>
                <a:gd name="connsiteX0" fmla="*/ 348582 w 1761067"/>
                <a:gd name="connsiteY0" fmla="*/ 0 h 474133"/>
                <a:gd name="connsiteX1" fmla="*/ 1761067 w 1761067"/>
                <a:gd name="connsiteY1" fmla="*/ 6773 h 474133"/>
                <a:gd name="connsiteX2" fmla="*/ 1761067 w 1761067"/>
                <a:gd name="connsiteY2" fmla="*/ 474133 h 474133"/>
                <a:gd name="connsiteX3" fmla="*/ 0 w 1761067"/>
                <a:gd name="connsiteY3" fmla="*/ 474133 h 474133"/>
                <a:gd name="connsiteX4" fmla="*/ 348582 w 1761067"/>
                <a:gd name="connsiteY4" fmla="*/ 0 h 474133"/>
                <a:gd name="connsiteX0" fmla="*/ 328163 w 1761067"/>
                <a:gd name="connsiteY0" fmla="*/ 8436 h 467361"/>
                <a:gd name="connsiteX1" fmla="*/ 1761067 w 1761067"/>
                <a:gd name="connsiteY1" fmla="*/ 1 h 467361"/>
                <a:gd name="connsiteX2" fmla="*/ 1761067 w 1761067"/>
                <a:gd name="connsiteY2" fmla="*/ 467361 h 467361"/>
                <a:gd name="connsiteX3" fmla="*/ 0 w 1761067"/>
                <a:gd name="connsiteY3" fmla="*/ 467361 h 467361"/>
                <a:gd name="connsiteX4" fmla="*/ 328163 w 1761067"/>
                <a:gd name="connsiteY4" fmla="*/ 8436 h 467361"/>
                <a:gd name="connsiteX0" fmla="*/ 287327 w 1720231"/>
                <a:gd name="connsiteY0" fmla="*/ 8436 h 467361"/>
                <a:gd name="connsiteX1" fmla="*/ 1720231 w 1720231"/>
                <a:gd name="connsiteY1" fmla="*/ 1 h 467361"/>
                <a:gd name="connsiteX2" fmla="*/ 1720231 w 1720231"/>
                <a:gd name="connsiteY2" fmla="*/ 467361 h 467361"/>
                <a:gd name="connsiteX3" fmla="*/ 0 w 1720231"/>
                <a:gd name="connsiteY3" fmla="*/ 467361 h 467361"/>
                <a:gd name="connsiteX4" fmla="*/ 287327 w 1720231"/>
                <a:gd name="connsiteY4" fmla="*/ 8436 h 467361"/>
                <a:gd name="connsiteX0" fmla="*/ 219682 w 1720231"/>
                <a:gd name="connsiteY0" fmla="*/ 8436 h 467361"/>
                <a:gd name="connsiteX1" fmla="*/ 1720231 w 1720231"/>
                <a:gd name="connsiteY1" fmla="*/ 1 h 467361"/>
                <a:gd name="connsiteX2" fmla="*/ 1720231 w 1720231"/>
                <a:gd name="connsiteY2" fmla="*/ 467361 h 467361"/>
                <a:gd name="connsiteX3" fmla="*/ 0 w 1720231"/>
                <a:gd name="connsiteY3" fmla="*/ 467361 h 467361"/>
                <a:gd name="connsiteX4" fmla="*/ 219682 w 1720231"/>
                <a:gd name="connsiteY4" fmla="*/ 8436 h 467361"/>
                <a:gd name="connsiteX0" fmla="*/ 222654 w 1720231"/>
                <a:gd name="connsiteY0" fmla="*/ 2828 h 467361"/>
                <a:gd name="connsiteX1" fmla="*/ 1720231 w 1720231"/>
                <a:gd name="connsiteY1" fmla="*/ 1 h 467361"/>
                <a:gd name="connsiteX2" fmla="*/ 1720231 w 1720231"/>
                <a:gd name="connsiteY2" fmla="*/ 467361 h 467361"/>
                <a:gd name="connsiteX3" fmla="*/ 0 w 1720231"/>
                <a:gd name="connsiteY3" fmla="*/ 467361 h 467361"/>
                <a:gd name="connsiteX4" fmla="*/ 222654 w 1720231"/>
                <a:gd name="connsiteY4" fmla="*/ 2828 h 467361"/>
                <a:gd name="connsiteX0" fmla="*/ 219682 w 1720231"/>
                <a:gd name="connsiteY0" fmla="*/ 0 h 475747"/>
                <a:gd name="connsiteX1" fmla="*/ 1720231 w 1720231"/>
                <a:gd name="connsiteY1" fmla="*/ 8387 h 475747"/>
                <a:gd name="connsiteX2" fmla="*/ 1720231 w 1720231"/>
                <a:gd name="connsiteY2" fmla="*/ 475747 h 475747"/>
                <a:gd name="connsiteX3" fmla="*/ 0 w 1720231"/>
                <a:gd name="connsiteY3" fmla="*/ 475747 h 475747"/>
                <a:gd name="connsiteX4" fmla="*/ 219682 w 1720231"/>
                <a:gd name="connsiteY4" fmla="*/ 0 h 475747"/>
                <a:gd name="connsiteX0" fmla="*/ 219682 w 1720231"/>
                <a:gd name="connsiteY0" fmla="*/ 2829 h 467361"/>
                <a:gd name="connsiteX1" fmla="*/ 1720231 w 1720231"/>
                <a:gd name="connsiteY1" fmla="*/ 1 h 467361"/>
                <a:gd name="connsiteX2" fmla="*/ 1720231 w 1720231"/>
                <a:gd name="connsiteY2" fmla="*/ 467361 h 467361"/>
                <a:gd name="connsiteX3" fmla="*/ 0 w 1720231"/>
                <a:gd name="connsiteY3" fmla="*/ 467361 h 467361"/>
                <a:gd name="connsiteX4" fmla="*/ 219682 w 1720231"/>
                <a:gd name="connsiteY4" fmla="*/ 2829 h 467361"/>
                <a:gd name="connsiteX0" fmla="*/ 225628 w 1720231"/>
                <a:gd name="connsiteY0" fmla="*/ 0 h 475747"/>
                <a:gd name="connsiteX1" fmla="*/ 1720231 w 1720231"/>
                <a:gd name="connsiteY1" fmla="*/ 8387 h 475747"/>
                <a:gd name="connsiteX2" fmla="*/ 1720231 w 1720231"/>
                <a:gd name="connsiteY2" fmla="*/ 475747 h 475747"/>
                <a:gd name="connsiteX3" fmla="*/ 0 w 1720231"/>
                <a:gd name="connsiteY3" fmla="*/ 475747 h 475747"/>
                <a:gd name="connsiteX4" fmla="*/ 225628 w 1720231"/>
                <a:gd name="connsiteY4" fmla="*/ 0 h 475747"/>
                <a:gd name="connsiteX0" fmla="*/ 222654 w 1720231"/>
                <a:gd name="connsiteY0" fmla="*/ 2829 h 467361"/>
                <a:gd name="connsiteX1" fmla="*/ 1720231 w 1720231"/>
                <a:gd name="connsiteY1" fmla="*/ 1 h 467361"/>
                <a:gd name="connsiteX2" fmla="*/ 1720231 w 1720231"/>
                <a:gd name="connsiteY2" fmla="*/ 467361 h 467361"/>
                <a:gd name="connsiteX3" fmla="*/ 0 w 1720231"/>
                <a:gd name="connsiteY3" fmla="*/ 467361 h 467361"/>
                <a:gd name="connsiteX4" fmla="*/ 222654 w 1720231"/>
                <a:gd name="connsiteY4" fmla="*/ 2829 h 467361"/>
                <a:gd name="connsiteX0" fmla="*/ 222654 w 1720231"/>
                <a:gd name="connsiteY0" fmla="*/ 0 h 470140"/>
                <a:gd name="connsiteX1" fmla="*/ 1720231 w 1720231"/>
                <a:gd name="connsiteY1" fmla="*/ 2780 h 470140"/>
                <a:gd name="connsiteX2" fmla="*/ 1720231 w 1720231"/>
                <a:gd name="connsiteY2" fmla="*/ 470140 h 470140"/>
                <a:gd name="connsiteX3" fmla="*/ 0 w 1720231"/>
                <a:gd name="connsiteY3" fmla="*/ 470140 h 470140"/>
                <a:gd name="connsiteX4" fmla="*/ 222654 w 1720231"/>
                <a:gd name="connsiteY4" fmla="*/ 0 h 470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0231" h="470140">
                  <a:moveTo>
                    <a:pt x="222654" y="0"/>
                  </a:moveTo>
                  <a:lnTo>
                    <a:pt x="1720231" y="2780"/>
                  </a:lnTo>
                  <a:lnTo>
                    <a:pt x="1720231" y="470140"/>
                  </a:lnTo>
                  <a:lnTo>
                    <a:pt x="0" y="470140"/>
                  </a:lnTo>
                  <a:lnTo>
                    <a:pt x="222654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96000" tIns="96000" rIns="96000" bIns="96000" rtlCol="0" anchor="ctr"/>
            <a:lstStyle/>
            <a:p>
              <a:pPr algn="ctr" eaLnBrk="0" hangingPunct="0"/>
              <a:endParaRPr lang="de-DE" sz="2133" dirty="0"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50" name="Rechteck 49">
              <a:extLst>
                <a:ext uri="{FF2B5EF4-FFF2-40B4-BE49-F238E27FC236}">
                  <a16:creationId xmlns:a16="http://schemas.microsoft.com/office/drawing/2014/main" id="{85562D62-6F1E-42CE-A5E1-3AC75DA9FB23}"/>
                </a:ext>
              </a:extLst>
            </p:cNvPr>
            <p:cNvSpPr/>
            <p:nvPr/>
          </p:nvSpPr>
          <p:spPr bwMode="auto">
            <a:xfrm>
              <a:off x="2610025" y="4190580"/>
              <a:ext cx="609600" cy="474132"/>
            </a:xfrm>
            <a:custGeom>
              <a:avLst/>
              <a:gdLst>
                <a:gd name="connsiteX0" fmla="*/ 0 w 609600"/>
                <a:gd name="connsiteY0" fmla="*/ 0 h 474133"/>
                <a:gd name="connsiteX1" fmla="*/ 609600 w 609600"/>
                <a:gd name="connsiteY1" fmla="*/ 0 h 474133"/>
                <a:gd name="connsiteX2" fmla="*/ 609600 w 609600"/>
                <a:gd name="connsiteY2" fmla="*/ 474133 h 474133"/>
                <a:gd name="connsiteX3" fmla="*/ 0 w 609600"/>
                <a:gd name="connsiteY3" fmla="*/ 474133 h 474133"/>
                <a:gd name="connsiteX4" fmla="*/ 0 w 609600"/>
                <a:gd name="connsiteY4" fmla="*/ 0 h 474133"/>
                <a:gd name="connsiteX0" fmla="*/ 433494 w 609600"/>
                <a:gd name="connsiteY0" fmla="*/ 169333 h 474133"/>
                <a:gd name="connsiteX1" fmla="*/ 609600 w 609600"/>
                <a:gd name="connsiteY1" fmla="*/ 0 h 474133"/>
                <a:gd name="connsiteX2" fmla="*/ 609600 w 609600"/>
                <a:gd name="connsiteY2" fmla="*/ 474133 h 474133"/>
                <a:gd name="connsiteX3" fmla="*/ 0 w 609600"/>
                <a:gd name="connsiteY3" fmla="*/ 474133 h 474133"/>
                <a:gd name="connsiteX4" fmla="*/ 433494 w 609600"/>
                <a:gd name="connsiteY4" fmla="*/ 169333 h 474133"/>
                <a:gd name="connsiteX0" fmla="*/ 155788 w 609600"/>
                <a:gd name="connsiteY0" fmla="*/ 0 h 480906"/>
                <a:gd name="connsiteX1" fmla="*/ 609600 w 609600"/>
                <a:gd name="connsiteY1" fmla="*/ 6773 h 480906"/>
                <a:gd name="connsiteX2" fmla="*/ 609600 w 609600"/>
                <a:gd name="connsiteY2" fmla="*/ 480906 h 480906"/>
                <a:gd name="connsiteX3" fmla="*/ 0 w 609600"/>
                <a:gd name="connsiteY3" fmla="*/ 480906 h 480906"/>
                <a:gd name="connsiteX4" fmla="*/ 155788 w 609600"/>
                <a:gd name="connsiteY4" fmla="*/ 0 h 480906"/>
                <a:gd name="connsiteX0" fmla="*/ 155788 w 609600"/>
                <a:gd name="connsiteY0" fmla="*/ 2752 h 474133"/>
                <a:gd name="connsiteX1" fmla="*/ 609600 w 609600"/>
                <a:gd name="connsiteY1" fmla="*/ 0 h 474133"/>
                <a:gd name="connsiteX2" fmla="*/ 609600 w 609600"/>
                <a:gd name="connsiteY2" fmla="*/ 474133 h 474133"/>
                <a:gd name="connsiteX3" fmla="*/ 0 w 609600"/>
                <a:gd name="connsiteY3" fmla="*/ 474133 h 474133"/>
                <a:gd name="connsiteX4" fmla="*/ 155788 w 609600"/>
                <a:gd name="connsiteY4" fmla="*/ 2752 h 474133"/>
                <a:gd name="connsiteX0" fmla="*/ 155788 w 609600"/>
                <a:gd name="connsiteY0" fmla="*/ 0 h 476143"/>
                <a:gd name="connsiteX1" fmla="*/ 609600 w 609600"/>
                <a:gd name="connsiteY1" fmla="*/ 2010 h 476143"/>
                <a:gd name="connsiteX2" fmla="*/ 609600 w 609600"/>
                <a:gd name="connsiteY2" fmla="*/ 476143 h 476143"/>
                <a:gd name="connsiteX3" fmla="*/ 0 w 609600"/>
                <a:gd name="connsiteY3" fmla="*/ 476143 h 476143"/>
                <a:gd name="connsiteX4" fmla="*/ 155788 w 609600"/>
                <a:gd name="connsiteY4" fmla="*/ 0 h 476143"/>
                <a:gd name="connsiteX0" fmla="*/ 160550 w 609600"/>
                <a:gd name="connsiteY0" fmla="*/ 2773 h 474133"/>
                <a:gd name="connsiteX1" fmla="*/ 609600 w 609600"/>
                <a:gd name="connsiteY1" fmla="*/ 0 h 474133"/>
                <a:gd name="connsiteX2" fmla="*/ 609600 w 609600"/>
                <a:gd name="connsiteY2" fmla="*/ 474133 h 474133"/>
                <a:gd name="connsiteX3" fmla="*/ 0 w 609600"/>
                <a:gd name="connsiteY3" fmla="*/ 474133 h 474133"/>
                <a:gd name="connsiteX4" fmla="*/ 160550 w 609600"/>
                <a:gd name="connsiteY4" fmla="*/ 2773 h 474133"/>
                <a:gd name="connsiteX0" fmla="*/ 172457 w 609600"/>
                <a:gd name="connsiteY0" fmla="*/ 382 h 474133"/>
                <a:gd name="connsiteX1" fmla="*/ 609600 w 609600"/>
                <a:gd name="connsiteY1" fmla="*/ 0 h 474133"/>
                <a:gd name="connsiteX2" fmla="*/ 609600 w 609600"/>
                <a:gd name="connsiteY2" fmla="*/ 474133 h 474133"/>
                <a:gd name="connsiteX3" fmla="*/ 0 w 609600"/>
                <a:gd name="connsiteY3" fmla="*/ 474133 h 474133"/>
                <a:gd name="connsiteX4" fmla="*/ 172457 w 609600"/>
                <a:gd name="connsiteY4" fmla="*/ 382 h 474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600" h="474133">
                  <a:moveTo>
                    <a:pt x="172457" y="382"/>
                  </a:moveTo>
                  <a:lnTo>
                    <a:pt x="609600" y="0"/>
                  </a:lnTo>
                  <a:lnTo>
                    <a:pt x="609600" y="474133"/>
                  </a:lnTo>
                  <a:lnTo>
                    <a:pt x="0" y="474133"/>
                  </a:lnTo>
                  <a:lnTo>
                    <a:pt x="172457" y="382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96000" tIns="96000" rIns="96000" bIns="96000" rtlCol="0" anchor="ctr"/>
            <a:lstStyle/>
            <a:p>
              <a:pPr algn="r" eaLnBrk="0" hangingPunct="0"/>
              <a:r>
                <a:rPr lang="de-DE" sz="1200" b="1">
                  <a:solidFill>
                    <a:schemeClr val="bg1"/>
                  </a:solidFill>
                  <a:ea typeface="Verdana" pitchFamily="34" charset="0"/>
                </a:rPr>
                <a:t> </a:t>
              </a:r>
              <a:endParaRPr lang="de-DE" sz="1200" b="1" dirty="0">
                <a:solidFill>
                  <a:schemeClr val="bg1"/>
                </a:solidFill>
                <a:ea typeface="Verdana" pitchFamily="34" charset="0"/>
              </a:endParaRPr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5AE4F4E5-76B8-4074-AD82-0EA3455A19EC}"/>
                </a:ext>
              </a:extLst>
            </p:cNvPr>
            <p:cNvSpPr/>
            <p:nvPr/>
          </p:nvSpPr>
          <p:spPr bwMode="auto">
            <a:xfrm>
              <a:off x="1835573" y="4190580"/>
              <a:ext cx="894663" cy="474132"/>
            </a:xfrm>
            <a:custGeom>
              <a:avLst/>
              <a:gdLst>
                <a:gd name="connsiteX0" fmla="*/ 724747 w 839894"/>
                <a:gd name="connsiteY0" fmla="*/ 480906 h 480906"/>
                <a:gd name="connsiteX1" fmla="*/ 0 w 839894"/>
                <a:gd name="connsiteY1" fmla="*/ 480906 h 480906"/>
                <a:gd name="connsiteX2" fmla="*/ 426720 w 839894"/>
                <a:gd name="connsiteY2" fmla="*/ 0 h 480906"/>
                <a:gd name="connsiteX3" fmla="*/ 839894 w 839894"/>
                <a:gd name="connsiteY3" fmla="*/ 0 h 480906"/>
                <a:gd name="connsiteX4" fmla="*/ 724747 w 839894"/>
                <a:gd name="connsiteY4" fmla="*/ 480906 h 480906"/>
                <a:gd name="connsiteX0" fmla="*/ 724747 w 894663"/>
                <a:gd name="connsiteY0" fmla="*/ 480906 h 480906"/>
                <a:gd name="connsiteX1" fmla="*/ 0 w 894663"/>
                <a:gd name="connsiteY1" fmla="*/ 480906 h 480906"/>
                <a:gd name="connsiteX2" fmla="*/ 426720 w 894663"/>
                <a:gd name="connsiteY2" fmla="*/ 0 h 480906"/>
                <a:gd name="connsiteX3" fmla="*/ 894663 w 894663"/>
                <a:gd name="connsiteY3" fmla="*/ 0 h 480906"/>
                <a:gd name="connsiteX4" fmla="*/ 724747 w 894663"/>
                <a:gd name="connsiteY4" fmla="*/ 480906 h 480906"/>
                <a:gd name="connsiteX0" fmla="*/ 717603 w 894663"/>
                <a:gd name="connsiteY0" fmla="*/ 480906 h 480906"/>
                <a:gd name="connsiteX1" fmla="*/ 0 w 894663"/>
                <a:gd name="connsiteY1" fmla="*/ 480906 h 480906"/>
                <a:gd name="connsiteX2" fmla="*/ 426720 w 894663"/>
                <a:gd name="connsiteY2" fmla="*/ 0 h 480906"/>
                <a:gd name="connsiteX3" fmla="*/ 894663 w 894663"/>
                <a:gd name="connsiteY3" fmla="*/ 0 h 480906"/>
                <a:gd name="connsiteX4" fmla="*/ 717603 w 894663"/>
                <a:gd name="connsiteY4" fmla="*/ 480906 h 480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4663" h="480906">
                  <a:moveTo>
                    <a:pt x="717603" y="480906"/>
                  </a:moveTo>
                  <a:lnTo>
                    <a:pt x="0" y="480906"/>
                  </a:lnTo>
                  <a:lnTo>
                    <a:pt x="426720" y="0"/>
                  </a:lnTo>
                  <a:lnTo>
                    <a:pt x="894663" y="0"/>
                  </a:lnTo>
                  <a:lnTo>
                    <a:pt x="717603" y="480906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96000" tIns="96000" rIns="96000" bIns="96000" rtlCol="0" anchor="ctr"/>
            <a:lstStyle/>
            <a:p>
              <a:pPr algn="ctr" eaLnBrk="0" hangingPunct="0"/>
              <a:r>
                <a:rPr lang="de-DE" sz="1200" b="1">
                  <a:solidFill>
                    <a:schemeClr val="bg1"/>
                  </a:solidFill>
                  <a:ea typeface="Verdana" pitchFamily="34" charset="0"/>
                </a:rPr>
                <a:t>    </a:t>
              </a:r>
              <a:endParaRPr lang="de-DE" sz="1200" b="1" dirty="0">
                <a:solidFill>
                  <a:schemeClr val="bg1"/>
                </a:solidFill>
                <a:ea typeface="Verdana" pitchFamily="34" charset="0"/>
              </a:endParaRPr>
            </a:p>
          </p:txBody>
        </p:sp>
        <p:sp>
          <p:nvSpPr>
            <p:cNvPr id="54" name="Textfeld 53">
              <a:extLst>
                <a:ext uri="{FF2B5EF4-FFF2-40B4-BE49-F238E27FC236}">
                  <a16:creationId xmlns:a16="http://schemas.microsoft.com/office/drawing/2014/main" id="{D26E843D-5A35-4805-864D-FC56C867BCD5}"/>
                </a:ext>
              </a:extLst>
            </p:cNvPr>
            <p:cNvSpPr txBox="1"/>
            <p:nvPr/>
          </p:nvSpPr>
          <p:spPr bwMode="auto">
            <a:xfrm>
              <a:off x="3048000" y="3252424"/>
              <a:ext cx="1478969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defTabSz="1219170" eaLnBrk="0" hangingPunct="0">
                <a:buClr>
                  <a:schemeClr val="accent1"/>
                </a:buClr>
              </a:pPr>
              <a:r>
                <a:rPr lang="de-DE" sz="1600" b="1" kern="0">
                  <a:solidFill>
                    <a:schemeClr val="bg1"/>
                  </a:solidFill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rPr>
                <a:t>TCP</a:t>
              </a:r>
              <a:endParaRPr lang="de-DE" sz="1600" b="1" kern="0" dirty="0">
                <a:solidFill>
                  <a:schemeClr val="bg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feld 54">
              <a:extLst>
                <a:ext uri="{FF2B5EF4-FFF2-40B4-BE49-F238E27FC236}">
                  <a16:creationId xmlns:a16="http://schemas.microsoft.com/office/drawing/2014/main" id="{41AD2314-15BE-45CB-939F-12672F6BBB83}"/>
                </a:ext>
              </a:extLst>
            </p:cNvPr>
            <p:cNvSpPr txBox="1"/>
            <p:nvPr/>
          </p:nvSpPr>
          <p:spPr bwMode="auto">
            <a:xfrm>
              <a:off x="4637217" y="3252424"/>
              <a:ext cx="1478969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defTabSz="1219170" eaLnBrk="0" hangingPunct="0">
                <a:buClr>
                  <a:schemeClr val="accent1"/>
                </a:buClr>
              </a:pPr>
              <a:r>
                <a:rPr lang="de-DE" sz="1600" b="1" kern="0">
                  <a:solidFill>
                    <a:schemeClr val="bg1"/>
                  </a:solidFill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rPr>
                <a:t>UDP</a:t>
              </a:r>
              <a:endParaRPr lang="de-DE" sz="1600" b="1" kern="0" dirty="0">
                <a:solidFill>
                  <a:schemeClr val="bg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Textfeld 64">
              <a:extLst>
                <a:ext uri="{FF2B5EF4-FFF2-40B4-BE49-F238E27FC236}">
                  <a16:creationId xmlns:a16="http://schemas.microsoft.com/office/drawing/2014/main" id="{96707C9C-8474-4C0B-A919-AD334250E6F0}"/>
                </a:ext>
              </a:extLst>
            </p:cNvPr>
            <p:cNvSpPr txBox="1"/>
            <p:nvPr/>
          </p:nvSpPr>
          <p:spPr bwMode="auto">
            <a:xfrm>
              <a:off x="2687780" y="4372793"/>
              <a:ext cx="559553" cy="138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defTabSz="1219170" eaLnBrk="0" hangingPunct="0">
                <a:buClr>
                  <a:schemeClr val="accent1"/>
                </a:buClr>
              </a:pPr>
              <a:r>
                <a:rPr lang="de-DE" sz="1200" b="1" kern="0">
                  <a:solidFill>
                    <a:schemeClr val="bg1"/>
                  </a:solidFill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rPr>
                <a:t>DOCSIS</a:t>
              </a:r>
              <a:endParaRPr lang="de-DE" sz="1200" b="1" kern="0" dirty="0">
                <a:solidFill>
                  <a:schemeClr val="bg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Textfeld 65">
              <a:extLst>
                <a:ext uri="{FF2B5EF4-FFF2-40B4-BE49-F238E27FC236}">
                  <a16:creationId xmlns:a16="http://schemas.microsoft.com/office/drawing/2014/main" id="{486CE6FF-90C3-439F-9957-11CD69788DC6}"/>
                </a:ext>
              </a:extLst>
            </p:cNvPr>
            <p:cNvSpPr txBox="1"/>
            <p:nvPr/>
          </p:nvSpPr>
          <p:spPr bwMode="auto">
            <a:xfrm>
              <a:off x="2084495" y="4372793"/>
              <a:ext cx="559553" cy="138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defTabSz="1219170" eaLnBrk="0" hangingPunct="0">
                <a:buClr>
                  <a:schemeClr val="accent1"/>
                </a:buClr>
              </a:pPr>
              <a:r>
                <a:rPr lang="de-DE" sz="1200" b="1" kern="0">
                  <a:solidFill>
                    <a:schemeClr val="bg1"/>
                  </a:solidFill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rPr>
                <a:t>DSL</a:t>
              </a:r>
              <a:endParaRPr lang="de-DE" sz="1200" b="1" kern="0" dirty="0">
                <a:solidFill>
                  <a:schemeClr val="bg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Textfeld 66">
              <a:extLst>
                <a:ext uri="{FF2B5EF4-FFF2-40B4-BE49-F238E27FC236}">
                  <a16:creationId xmlns:a16="http://schemas.microsoft.com/office/drawing/2014/main" id="{FD6A017D-CDB8-44C8-8CAC-0AE9F2DA4B6A}"/>
                </a:ext>
              </a:extLst>
            </p:cNvPr>
            <p:cNvSpPr txBox="1"/>
            <p:nvPr/>
          </p:nvSpPr>
          <p:spPr bwMode="auto">
            <a:xfrm>
              <a:off x="3270104" y="4372793"/>
              <a:ext cx="604229" cy="138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defTabSz="1219170" eaLnBrk="0" hangingPunct="0">
                <a:buClr>
                  <a:schemeClr val="accent1"/>
                </a:buClr>
              </a:pPr>
              <a:r>
                <a:rPr lang="de-DE" sz="1200" b="1" kern="0">
                  <a:solidFill>
                    <a:schemeClr val="bg1"/>
                  </a:solidFill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rPr>
                <a:t>Cellular</a:t>
              </a:r>
              <a:endParaRPr lang="de-DE" sz="1200" b="1" kern="0" dirty="0">
                <a:solidFill>
                  <a:schemeClr val="bg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Textfeld 67">
              <a:extLst>
                <a:ext uri="{FF2B5EF4-FFF2-40B4-BE49-F238E27FC236}">
                  <a16:creationId xmlns:a16="http://schemas.microsoft.com/office/drawing/2014/main" id="{2E344D75-7C21-4766-B239-D288384F370E}"/>
                </a:ext>
              </a:extLst>
            </p:cNvPr>
            <p:cNvSpPr txBox="1"/>
            <p:nvPr/>
          </p:nvSpPr>
          <p:spPr bwMode="auto">
            <a:xfrm>
              <a:off x="3940222" y="4372793"/>
              <a:ext cx="604229" cy="138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defTabSz="1219170" eaLnBrk="0" hangingPunct="0">
                <a:buClr>
                  <a:schemeClr val="accent1"/>
                </a:buClr>
              </a:pPr>
              <a:r>
                <a:rPr lang="de-DE" sz="1200" b="1" kern="0">
                  <a:solidFill>
                    <a:schemeClr val="bg1"/>
                  </a:solidFill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rPr>
                <a:t>Ethernet</a:t>
              </a:r>
              <a:endParaRPr lang="de-DE" sz="1200" b="1" kern="0" dirty="0">
                <a:solidFill>
                  <a:schemeClr val="bg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Textfeld 68">
              <a:extLst>
                <a:ext uri="{FF2B5EF4-FFF2-40B4-BE49-F238E27FC236}">
                  <a16:creationId xmlns:a16="http://schemas.microsoft.com/office/drawing/2014/main" id="{E0954E13-637A-4D8D-9D84-28668AD10428}"/>
                </a:ext>
              </a:extLst>
            </p:cNvPr>
            <p:cNvSpPr txBox="1"/>
            <p:nvPr/>
          </p:nvSpPr>
          <p:spPr bwMode="auto">
            <a:xfrm>
              <a:off x="4598731" y="4372793"/>
              <a:ext cx="604229" cy="138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defTabSz="1219170" eaLnBrk="0" hangingPunct="0">
                <a:buClr>
                  <a:schemeClr val="accent1"/>
                </a:buClr>
              </a:pPr>
              <a:r>
                <a:rPr lang="de-DE" sz="1200" b="1" kern="0">
                  <a:solidFill>
                    <a:schemeClr val="bg1"/>
                  </a:solidFill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rPr>
                <a:t>Wi-Fi</a:t>
              </a:r>
              <a:endParaRPr lang="de-DE" sz="1200" b="1" kern="0" dirty="0">
                <a:solidFill>
                  <a:schemeClr val="bg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Textfeld 69">
              <a:extLst>
                <a:ext uri="{FF2B5EF4-FFF2-40B4-BE49-F238E27FC236}">
                  <a16:creationId xmlns:a16="http://schemas.microsoft.com/office/drawing/2014/main" id="{CEB17EA7-C524-43B6-84BC-7D515DC3D9C0}"/>
                </a:ext>
              </a:extLst>
            </p:cNvPr>
            <p:cNvSpPr txBox="1"/>
            <p:nvPr/>
          </p:nvSpPr>
          <p:spPr bwMode="auto">
            <a:xfrm>
              <a:off x="5256088" y="4226456"/>
              <a:ext cx="604229" cy="138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defTabSz="1219170" eaLnBrk="0" hangingPunct="0">
                <a:buClr>
                  <a:schemeClr val="accent1"/>
                </a:buClr>
              </a:pPr>
              <a:r>
                <a:rPr lang="de-DE" sz="1200" b="1" kern="0">
                  <a:solidFill>
                    <a:schemeClr val="bg1"/>
                  </a:solidFill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rPr>
                <a:t>Thread</a:t>
              </a:r>
              <a:endParaRPr lang="de-DE" sz="1200" b="1" kern="0" dirty="0">
                <a:solidFill>
                  <a:schemeClr val="bg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Textfeld 70">
              <a:extLst>
                <a:ext uri="{FF2B5EF4-FFF2-40B4-BE49-F238E27FC236}">
                  <a16:creationId xmlns:a16="http://schemas.microsoft.com/office/drawing/2014/main" id="{F1818F9F-D464-4E38-B161-58E12AEB3AD2}"/>
                </a:ext>
              </a:extLst>
            </p:cNvPr>
            <p:cNvSpPr txBox="1"/>
            <p:nvPr/>
          </p:nvSpPr>
          <p:spPr bwMode="auto">
            <a:xfrm>
              <a:off x="5256088" y="4495647"/>
              <a:ext cx="604229" cy="138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defTabSz="1219170" eaLnBrk="0" hangingPunct="0">
                <a:buClr>
                  <a:schemeClr val="accent1"/>
                </a:buClr>
              </a:pPr>
              <a:r>
                <a:rPr lang="de-DE" sz="1200" b="1" kern="0">
                  <a:solidFill>
                    <a:schemeClr val="bg1"/>
                  </a:solidFill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rPr>
                <a:t>802.15.4</a:t>
              </a:r>
              <a:endParaRPr lang="de-DE" sz="1200" b="1" kern="0" dirty="0">
                <a:solidFill>
                  <a:schemeClr val="bg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Textfeld 71">
              <a:extLst>
                <a:ext uri="{FF2B5EF4-FFF2-40B4-BE49-F238E27FC236}">
                  <a16:creationId xmlns:a16="http://schemas.microsoft.com/office/drawing/2014/main" id="{7965C0B2-DBF7-49EF-95E1-CF8D16DEB9F1}"/>
                </a:ext>
              </a:extLst>
            </p:cNvPr>
            <p:cNvSpPr txBox="1"/>
            <p:nvPr/>
          </p:nvSpPr>
          <p:spPr bwMode="auto">
            <a:xfrm>
              <a:off x="5921157" y="4226456"/>
              <a:ext cx="1013138" cy="138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defTabSz="1219170" eaLnBrk="0" hangingPunct="0">
                <a:buClr>
                  <a:schemeClr val="accent1"/>
                </a:buClr>
              </a:pPr>
              <a:r>
                <a:rPr lang="de-DE" sz="1200" b="1" kern="0">
                  <a:solidFill>
                    <a:schemeClr val="bg1"/>
                  </a:solidFill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rPr>
                <a:t>IPv6 for BLE</a:t>
              </a:r>
              <a:endParaRPr lang="de-DE" sz="1200" b="1" kern="0" dirty="0">
                <a:solidFill>
                  <a:schemeClr val="bg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Textfeld 72">
              <a:extLst>
                <a:ext uri="{FF2B5EF4-FFF2-40B4-BE49-F238E27FC236}">
                  <a16:creationId xmlns:a16="http://schemas.microsoft.com/office/drawing/2014/main" id="{D590765B-B6E8-4968-8FEF-8ACEEF5FCA2C}"/>
                </a:ext>
              </a:extLst>
            </p:cNvPr>
            <p:cNvSpPr txBox="1"/>
            <p:nvPr/>
          </p:nvSpPr>
          <p:spPr bwMode="auto">
            <a:xfrm>
              <a:off x="5941938" y="4511059"/>
              <a:ext cx="1432886" cy="107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1219170" eaLnBrk="0" hangingPunct="0">
                <a:buClr>
                  <a:schemeClr val="accent1"/>
                </a:buClr>
              </a:pPr>
              <a:r>
                <a:rPr lang="de-DE" sz="933" b="1" kern="0">
                  <a:solidFill>
                    <a:schemeClr val="bg1"/>
                  </a:solidFill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rPr>
                <a:t>Bluetooth Low Energy (BLE)</a:t>
              </a:r>
              <a:endParaRPr lang="de-DE" sz="933" b="1" kern="0" dirty="0">
                <a:solidFill>
                  <a:schemeClr val="bg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Textfeld 73">
              <a:extLst>
                <a:ext uri="{FF2B5EF4-FFF2-40B4-BE49-F238E27FC236}">
                  <a16:creationId xmlns:a16="http://schemas.microsoft.com/office/drawing/2014/main" id="{3A33AD2F-7010-413E-9E2F-78E4B4502A2B}"/>
                </a:ext>
              </a:extLst>
            </p:cNvPr>
            <p:cNvSpPr txBox="1"/>
            <p:nvPr/>
          </p:nvSpPr>
          <p:spPr bwMode="auto">
            <a:xfrm>
              <a:off x="2610025" y="3791880"/>
              <a:ext cx="3943176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defTabSz="1219170" eaLnBrk="0" hangingPunct="0">
                <a:buClr>
                  <a:schemeClr val="accent1"/>
                </a:buClr>
              </a:pPr>
              <a:r>
                <a:rPr lang="de-DE" sz="1600" b="1" kern="0">
                  <a:solidFill>
                    <a:schemeClr val="bg1"/>
                  </a:solidFill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rPr>
                <a:t>IPv6</a:t>
              </a:r>
              <a:endParaRPr lang="de-DE" sz="1600" b="1" kern="0" dirty="0">
                <a:solidFill>
                  <a:schemeClr val="bg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Textfeld 74">
              <a:extLst>
                <a:ext uri="{FF2B5EF4-FFF2-40B4-BE49-F238E27FC236}">
                  <a16:creationId xmlns:a16="http://schemas.microsoft.com/office/drawing/2014/main" id="{C1A73AD3-FEA4-4BAF-A4EF-33FA91BEDB7A}"/>
                </a:ext>
              </a:extLst>
            </p:cNvPr>
            <p:cNvSpPr txBox="1"/>
            <p:nvPr/>
          </p:nvSpPr>
          <p:spPr bwMode="auto">
            <a:xfrm>
              <a:off x="3676826" y="2163531"/>
              <a:ext cx="1809574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defTabSz="1219170" eaLnBrk="0" hangingPunct="0">
                <a:buClr>
                  <a:schemeClr val="accent1"/>
                </a:buClr>
              </a:pPr>
              <a:r>
                <a:rPr lang="en-US" sz="1600" b="1" kern="0" dirty="0">
                  <a:solidFill>
                    <a:schemeClr val="bg1"/>
                  </a:solidFill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rPr>
                <a:t>Project</a:t>
              </a:r>
              <a:br>
                <a:rPr lang="en-US" sz="1600" b="1" kern="0" dirty="0">
                  <a:solidFill>
                    <a:schemeClr val="bg1"/>
                  </a:solidFill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rPr>
              </a:br>
              <a:r>
                <a:rPr lang="en-US" sz="1600" b="1" kern="0" dirty="0">
                  <a:solidFill>
                    <a:schemeClr val="bg1"/>
                  </a:solidFill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rPr>
                <a:t>Connected Home</a:t>
              </a:r>
              <a:br>
                <a:rPr lang="en-US" sz="1600" b="1" kern="0" dirty="0">
                  <a:solidFill>
                    <a:schemeClr val="bg1"/>
                  </a:solidFill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rPr>
              </a:br>
              <a:r>
                <a:rPr lang="en-US" sz="1600" b="1" kern="0" dirty="0">
                  <a:solidFill>
                    <a:schemeClr val="bg1"/>
                  </a:solidFill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rPr>
                <a:t>over IP</a:t>
              </a:r>
              <a:br>
                <a:rPr lang="en-US" sz="1600" b="1" kern="0" dirty="0">
                  <a:solidFill>
                    <a:schemeClr val="bg1"/>
                  </a:solidFill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rPr>
              </a:br>
              <a:r>
                <a:rPr lang="en-US" sz="1600" b="1" kern="0" dirty="0">
                  <a:solidFill>
                    <a:schemeClr val="bg1"/>
                  </a:solidFill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rPr>
                <a:t>Application Layer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4421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CHIP reference </a:t>
            </a:r>
            <a:r>
              <a:rPr lang="en-US" dirty="0"/>
              <a:t>i</a:t>
            </a:r>
            <a:r>
              <a:rPr lang="en-US"/>
              <a:t>mplementation</a:t>
            </a:r>
            <a:endParaRPr lang="en-US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74987C95-8D0E-4A49-A494-B57305A5D37E}"/>
              </a:ext>
            </a:extLst>
          </p:cNvPr>
          <p:cNvSpPr/>
          <p:nvPr/>
        </p:nvSpPr>
        <p:spPr bwMode="auto">
          <a:xfrm>
            <a:off x="7925727" y="1193800"/>
            <a:ext cx="3931840" cy="2641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accent3"/>
            </a:solidFill>
            <a:miter lim="800000"/>
            <a:headEnd/>
            <a:tailEnd/>
          </a:ln>
        </p:spPr>
        <p:txBody>
          <a:bodyPr wrap="square" lIns="144000" tIns="96000" rIns="96000" bIns="96000" rtlCol="0" anchor="ctr"/>
          <a:lstStyle/>
          <a:p>
            <a:pPr eaLnBrk="0" hangingPunct="0">
              <a:spcBef>
                <a:spcPts val="800"/>
              </a:spcBef>
              <a:buClr>
                <a:schemeClr val="accent1"/>
              </a:buClr>
              <a:buSzPct val="100000"/>
            </a:pPr>
            <a:r>
              <a:rPr lang="en-US" sz="2133" b="1" ker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Flexible</a:t>
            </a:r>
          </a:p>
          <a:p>
            <a:pPr marL="234945" indent="-234945" eaLnBrk="0" hangingPunct="0">
              <a:spcBef>
                <a:spcPts val="8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</a:pPr>
            <a:r>
              <a:rPr lang="en-US" sz="1867" ker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Any Application</a:t>
            </a:r>
          </a:p>
          <a:p>
            <a:pPr marL="234945" indent="-234945" eaLnBrk="0" hangingPunct="0">
              <a:spcBef>
                <a:spcPts val="8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</a:pPr>
            <a:r>
              <a:rPr lang="en-US" sz="1867" ker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Any Hardware</a:t>
            </a:r>
          </a:p>
          <a:p>
            <a:pPr marL="234945" indent="-234945" eaLnBrk="0" hangingPunct="0">
              <a:spcBef>
                <a:spcPts val="8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</a:pPr>
            <a:r>
              <a:rPr lang="en-US" sz="1867" ker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Any OS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E3ABF1AE-4B50-48E4-8AE9-1658A5B574A1}"/>
              </a:ext>
            </a:extLst>
          </p:cNvPr>
          <p:cNvSpPr/>
          <p:nvPr/>
        </p:nvSpPr>
        <p:spPr bwMode="auto">
          <a:xfrm>
            <a:off x="335360" y="1193800"/>
            <a:ext cx="5151040" cy="72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accent3"/>
            </a:solidFill>
            <a:miter lim="800000"/>
            <a:headEnd/>
            <a:tailEnd/>
          </a:ln>
        </p:spPr>
        <p:txBody>
          <a:bodyPr wrap="square" lIns="144000" tIns="96000" rIns="96000" bIns="96000" rtlCol="0" anchor="ctr"/>
          <a:lstStyle/>
          <a:p>
            <a:pPr eaLnBrk="0" hangingPunct="0">
              <a:spcBef>
                <a:spcPts val="800"/>
              </a:spcBef>
              <a:buClr>
                <a:schemeClr val="accent1"/>
              </a:buClr>
              <a:buSzPct val="100000"/>
            </a:pPr>
            <a:r>
              <a:rPr lang="en-US" sz="2133" b="1" ker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Open source software library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A6AAFF58-6A28-4693-852D-7C5C304274B5}"/>
              </a:ext>
            </a:extLst>
          </p:cNvPr>
          <p:cNvSpPr/>
          <p:nvPr/>
        </p:nvSpPr>
        <p:spPr bwMode="auto">
          <a:xfrm>
            <a:off x="335360" y="2155224"/>
            <a:ext cx="4541440" cy="72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accent3"/>
            </a:solidFill>
            <a:miter lim="800000"/>
            <a:headEnd/>
            <a:tailEnd/>
          </a:ln>
        </p:spPr>
        <p:txBody>
          <a:bodyPr wrap="square" lIns="144000" tIns="96000" rIns="96000" bIns="96000" rtlCol="0" anchor="ctr"/>
          <a:lstStyle/>
          <a:p>
            <a:pPr eaLnBrk="0" hangingPunct="0">
              <a:spcBef>
                <a:spcPts val="800"/>
              </a:spcBef>
              <a:buClr>
                <a:schemeClr val="accent1"/>
              </a:buClr>
              <a:buSzPct val="100000"/>
            </a:pPr>
            <a:r>
              <a:rPr lang="en-US" sz="2133" b="1" ker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Available to anyone, royalty free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5D5DEC65-65C6-469B-A941-5EB2F89BF85C}"/>
              </a:ext>
            </a:extLst>
          </p:cNvPr>
          <p:cNvSpPr/>
          <p:nvPr/>
        </p:nvSpPr>
        <p:spPr bwMode="auto">
          <a:xfrm>
            <a:off x="335360" y="3116648"/>
            <a:ext cx="3525440" cy="72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accent3"/>
            </a:solidFill>
            <a:miter lim="800000"/>
            <a:headEnd/>
            <a:tailEnd/>
          </a:ln>
        </p:spPr>
        <p:txBody>
          <a:bodyPr wrap="square" lIns="144000" tIns="96000" rIns="96000" bIns="96000" rtlCol="0" anchor="ctr"/>
          <a:lstStyle/>
          <a:p>
            <a:pPr eaLnBrk="0" hangingPunct="0">
              <a:spcBef>
                <a:spcPts val="800"/>
              </a:spcBef>
              <a:buClr>
                <a:schemeClr val="accent1"/>
              </a:buClr>
              <a:buSzPct val="100000"/>
            </a:pPr>
            <a:r>
              <a:rPr lang="en-US" sz="2133" b="1" ker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Implements CHIP standards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B94E9849-A990-4895-A42C-7CAAF185F56D}"/>
              </a:ext>
            </a:extLst>
          </p:cNvPr>
          <p:cNvSpPr/>
          <p:nvPr/>
        </p:nvSpPr>
        <p:spPr bwMode="auto">
          <a:xfrm>
            <a:off x="335360" y="4089471"/>
            <a:ext cx="2915840" cy="72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accent3"/>
            </a:solidFill>
            <a:miter lim="800000"/>
            <a:headEnd/>
            <a:tailEnd/>
          </a:ln>
        </p:spPr>
        <p:txBody>
          <a:bodyPr wrap="square" lIns="144000" tIns="96000" rIns="96000" bIns="96000" rtlCol="0" anchor="ctr"/>
          <a:lstStyle/>
          <a:p>
            <a:pPr eaLnBrk="0" hangingPunct="0">
              <a:spcBef>
                <a:spcPts val="800"/>
              </a:spcBef>
              <a:buClr>
                <a:schemeClr val="accent1"/>
              </a:buClr>
              <a:buSzPct val="100000"/>
            </a:pPr>
            <a:r>
              <a:rPr lang="en-US" sz="2133" b="1" ker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Based on market-tested technologies</a:t>
            </a:r>
          </a:p>
        </p:txBody>
      </p:sp>
      <p:grpSp>
        <p:nvGrpSpPr>
          <p:cNvPr id="88" name="Gruppieren 87">
            <a:extLst>
              <a:ext uri="{FF2B5EF4-FFF2-40B4-BE49-F238E27FC236}">
                <a16:creationId xmlns:a16="http://schemas.microsoft.com/office/drawing/2014/main" id="{B4DA6B1A-E093-4E75-A4D3-365F40222E22}"/>
              </a:ext>
            </a:extLst>
          </p:cNvPr>
          <p:cNvGrpSpPr/>
          <p:nvPr/>
        </p:nvGrpSpPr>
        <p:grpSpPr>
          <a:xfrm>
            <a:off x="2425021" y="1936243"/>
            <a:ext cx="7344000" cy="4337557"/>
            <a:chOff x="1818766" y="1452182"/>
            <a:chExt cx="5508000" cy="3253168"/>
          </a:xfrm>
        </p:grpSpPr>
        <p:graphicFrame>
          <p:nvGraphicFramePr>
            <p:cNvPr id="54" name="Diagramm 53">
              <a:extLst>
                <a:ext uri="{FF2B5EF4-FFF2-40B4-BE49-F238E27FC236}">
                  <a16:creationId xmlns:a16="http://schemas.microsoft.com/office/drawing/2014/main" id="{78859E62-93A3-4D6F-A78C-52C81DA1F3FC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677677746"/>
                </p:ext>
              </p:extLst>
            </p:nvPr>
          </p:nvGraphicFramePr>
          <p:xfrm>
            <a:off x="1818766" y="1452182"/>
            <a:ext cx="5508000" cy="325316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53" name="Textfeld 52">
              <a:extLst>
                <a:ext uri="{FF2B5EF4-FFF2-40B4-BE49-F238E27FC236}">
                  <a16:creationId xmlns:a16="http://schemas.microsoft.com/office/drawing/2014/main" id="{10383E68-2B0E-40AC-BBF7-A4CD9C76BEA7}"/>
                </a:ext>
              </a:extLst>
            </p:cNvPr>
            <p:cNvSpPr txBox="1"/>
            <p:nvPr/>
          </p:nvSpPr>
          <p:spPr bwMode="auto">
            <a:xfrm>
              <a:off x="4215792" y="1990033"/>
              <a:ext cx="762000" cy="1538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defTabSz="1219170" eaLnBrk="0" hangingPunct="0">
                <a:buClr>
                  <a:schemeClr val="accent1"/>
                </a:buClr>
              </a:pPr>
              <a:r>
                <a:rPr lang="en-US" sz="1333" b="1">
                  <a:solidFill>
                    <a:schemeClr val="bg1"/>
                  </a:solidFill>
                </a:rPr>
                <a:t>Application</a:t>
              </a:r>
            </a:p>
          </p:txBody>
        </p:sp>
        <p:sp>
          <p:nvSpPr>
            <p:cNvPr id="82" name="Textfeld 81">
              <a:extLst>
                <a:ext uri="{FF2B5EF4-FFF2-40B4-BE49-F238E27FC236}">
                  <a16:creationId xmlns:a16="http://schemas.microsoft.com/office/drawing/2014/main" id="{9F12B005-7D21-4F12-85F3-D5500B654807}"/>
                </a:ext>
              </a:extLst>
            </p:cNvPr>
            <p:cNvSpPr txBox="1"/>
            <p:nvPr/>
          </p:nvSpPr>
          <p:spPr bwMode="auto">
            <a:xfrm>
              <a:off x="3733800" y="2449750"/>
              <a:ext cx="1676400" cy="1538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defTabSz="1219170" eaLnBrk="0" hangingPunct="0">
                <a:buClr>
                  <a:schemeClr val="accent1"/>
                </a:buClr>
              </a:pPr>
              <a:r>
                <a:rPr lang="en-US" sz="1333" b="1">
                  <a:solidFill>
                    <a:schemeClr val="bg1"/>
                  </a:solidFill>
                </a:rPr>
                <a:t>Data Model Structure</a:t>
              </a:r>
            </a:p>
          </p:txBody>
        </p:sp>
        <p:sp>
          <p:nvSpPr>
            <p:cNvPr id="83" name="Textfeld 82">
              <a:extLst>
                <a:ext uri="{FF2B5EF4-FFF2-40B4-BE49-F238E27FC236}">
                  <a16:creationId xmlns:a16="http://schemas.microsoft.com/office/drawing/2014/main" id="{6FF0A3E7-4618-4473-ADB9-BC7D58B3AD11}"/>
                </a:ext>
              </a:extLst>
            </p:cNvPr>
            <p:cNvSpPr txBox="1"/>
            <p:nvPr/>
          </p:nvSpPr>
          <p:spPr bwMode="auto">
            <a:xfrm>
              <a:off x="3657600" y="2791127"/>
              <a:ext cx="1828800" cy="1538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defTabSz="1219170" eaLnBrk="0" hangingPunct="0">
                <a:buClr>
                  <a:schemeClr val="accent1"/>
                </a:buClr>
              </a:pPr>
              <a:r>
                <a:rPr lang="en-US" sz="1333" b="1">
                  <a:solidFill>
                    <a:schemeClr val="bg1"/>
                  </a:solidFill>
                </a:rPr>
                <a:t>Interaction Model Actions</a:t>
              </a:r>
            </a:p>
          </p:txBody>
        </p:sp>
        <p:sp>
          <p:nvSpPr>
            <p:cNvPr id="84" name="Textfeld 83">
              <a:extLst>
                <a:ext uri="{FF2B5EF4-FFF2-40B4-BE49-F238E27FC236}">
                  <a16:creationId xmlns:a16="http://schemas.microsoft.com/office/drawing/2014/main" id="{F7B1AD61-ED2F-4ADA-AFE7-B94038AAE1E3}"/>
                </a:ext>
              </a:extLst>
            </p:cNvPr>
            <p:cNvSpPr txBox="1"/>
            <p:nvPr/>
          </p:nvSpPr>
          <p:spPr bwMode="auto">
            <a:xfrm>
              <a:off x="3429000" y="3129887"/>
              <a:ext cx="2286000" cy="1538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defTabSz="1219170" eaLnBrk="0" hangingPunct="0">
                <a:buClr>
                  <a:schemeClr val="accent1"/>
                </a:buClr>
              </a:pPr>
              <a:r>
                <a:rPr lang="en-US" sz="1333" b="1">
                  <a:solidFill>
                    <a:schemeClr val="bg1"/>
                  </a:solidFill>
                </a:rPr>
                <a:t>Action Framing</a:t>
              </a:r>
            </a:p>
          </p:txBody>
        </p:sp>
        <p:sp>
          <p:nvSpPr>
            <p:cNvPr id="85" name="Textfeld 84">
              <a:extLst>
                <a:ext uri="{FF2B5EF4-FFF2-40B4-BE49-F238E27FC236}">
                  <a16:creationId xmlns:a16="http://schemas.microsoft.com/office/drawing/2014/main" id="{38E9345D-1E54-4EDF-B11D-C2A0E71E4EAF}"/>
                </a:ext>
              </a:extLst>
            </p:cNvPr>
            <p:cNvSpPr txBox="1"/>
            <p:nvPr/>
          </p:nvSpPr>
          <p:spPr bwMode="auto">
            <a:xfrm>
              <a:off x="3124200" y="3443047"/>
              <a:ext cx="2895600" cy="1538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defTabSz="1219170" eaLnBrk="0" hangingPunct="0">
                <a:buClr>
                  <a:schemeClr val="accent1"/>
                </a:buClr>
              </a:pPr>
              <a:r>
                <a:rPr lang="en-US" sz="1333" b="1">
                  <a:solidFill>
                    <a:schemeClr val="bg1"/>
                  </a:solidFill>
                </a:rPr>
                <a:t>Security: Encryption &amp; Signing</a:t>
              </a:r>
            </a:p>
          </p:txBody>
        </p:sp>
        <p:sp>
          <p:nvSpPr>
            <p:cNvPr id="86" name="Textfeld 85">
              <a:extLst>
                <a:ext uri="{FF2B5EF4-FFF2-40B4-BE49-F238E27FC236}">
                  <a16:creationId xmlns:a16="http://schemas.microsoft.com/office/drawing/2014/main" id="{E22544A5-2491-450D-A920-ABAC165D98AD}"/>
                </a:ext>
              </a:extLst>
            </p:cNvPr>
            <p:cNvSpPr txBox="1"/>
            <p:nvPr/>
          </p:nvSpPr>
          <p:spPr bwMode="auto">
            <a:xfrm>
              <a:off x="2743200" y="3776186"/>
              <a:ext cx="3657600" cy="1538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defTabSz="1219170" eaLnBrk="0" hangingPunct="0">
                <a:buClr>
                  <a:schemeClr val="accent1"/>
                </a:buClr>
              </a:pPr>
              <a:r>
                <a:rPr lang="en-US" sz="1333" b="1">
                  <a:solidFill>
                    <a:schemeClr val="bg1"/>
                  </a:solidFill>
                </a:rPr>
                <a:t>Message Framing &amp; Routing</a:t>
              </a:r>
            </a:p>
          </p:txBody>
        </p:sp>
        <p:sp>
          <p:nvSpPr>
            <p:cNvPr id="87" name="Textfeld 86">
              <a:extLst>
                <a:ext uri="{FF2B5EF4-FFF2-40B4-BE49-F238E27FC236}">
                  <a16:creationId xmlns:a16="http://schemas.microsoft.com/office/drawing/2014/main" id="{B4FBEAD3-46C6-437A-8DC4-CC8345945B63}"/>
                </a:ext>
              </a:extLst>
            </p:cNvPr>
            <p:cNvSpPr txBox="1"/>
            <p:nvPr/>
          </p:nvSpPr>
          <p:spPr bwMode="auto">
            <a:xfrm>
              <a:off x="2286000" y="4134688"/>
              <a:ext cx="4572000" cy="1538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defTabSz="1219170" eaLnBrk="0" hangingPunct="0">
                <a:buClr>
                  <a:schemeClr val="accent1"/>
                </a:buClr>
              </a:pPr>
              <a:r>
                <a:rPr lang="en-US" sz="1333" b="1">
                  <a:solidFill>
                    <a:schemeClr val="bg1"/>
                  </a:solidFill>
                </a:rPr>
                <a:t>IP Framing &amp; Transport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388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Addressing IoT Operations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Device Onboarding</a:t>
            </a:r>
          </a:p>
          <a:p>
            <a:pPr lvl="1"/>
            <a:r>
              <a:rPr lang="en-US" dirty="0" smtClean="0"/>
              <a:t>Verification</a:t>
            </a:r>
          </a:p>
          <a:p>
            <a:pPr lvl="1"/>
            <a:r>
              <a:rPr lang="en-US" dirty="0" smtClean="0"/>
              <a:t>Credential establishment</a:t>
            </a:r>
          </a:p>
          <a:p>
            <a:pPr lvl="1"/>
            <a:r>
              <a:rPr lang="en-US" dirty="0" smtClean="0"/>
              <a:t>Configuration</a:t>
            </a:r>
          </a:p>
          <a:p>
            <a:pPr lvl="1"/>
            <a:r>
              <a:rPr lang="en-US" dirty="0" smtClean="0"/>
              <a:t>User-visible Naming</a:t>
            </a:r>
          </a:p>
          <a:p>
            <a:r>
              <a:rPr lang="en-US" dirty="0" smtClean="0"/>
              <a:t>Device Management and Maintenance</a:t>
            </a:r>
          </a:p>
          <a:p>
            <a:pPr lvl="1"/>
            <a:r>
              <a:rPr lang="en-US" dirty="0" smtClean="0"/>
              <a:t>Monitoring</a:t>
            </a:r>
          </a:p>
          <a:p>
            <a:pPr lvl="1"/>
            <a:r>
              <a:rPr lang="en-US" dirty="0" smtClean="0"/>
              <a:t>Configuration changes</a:t>
            </a:r>
          </a:p>
          <a:p>
            <a:pPr lvl="1"/>
            <a:r>
              <a:rPr lang="en-US" dirty="0" smtClean="0"/>
              <a:t>Firmware/software updates</a:t>
            </a:r>
            <a:endParaRPr lang="en-US" dirty="0" smtClean="0"/>
          </a:p>
          <a:p>
            <a:r>
              <a:rPr lang="en-US" dirty="0" smtClean="0"/>
              <a:t>Device </a:t>
            </a:r>
            <a:r>
              <a:rPr lang="en-US" dirty="0" smtClean="0"/>
              <a:t>Disposition</a:t>
            </a:r>
          </a:p>
          <a:p>
            <a:pPr lvl="1"/>
            <a:r>
              <a:rPr lang="en-US" dirty="0" smtClean="0"/>
              <a:t>Resale, gifting, destruction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77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FINEON_CATEGORY" val="{&quot;CategoryList&quot;:[],&quot;CategoryDictionary&quot;:{}}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511</Words>
  <Application>Microsoft Office PowerPoint</Application>
  <PresentationFormat>Widescreen</PresentationFormat>
  <Paragraphs>139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Verdana</vt:lpstr>
      <vt:lpstr>Office Theme</vt:lpstr>
      <vt:lpstr>Getting to Know You: Secured IoT Onboarding</vt:lpstr>
      <vt:lpstr>IoT Operations Challenges</vt:lpstr>
      <vt:lpstr>Project Connected Home over IP (CHIP)</vt:lpstr>
      <vt:lpstr>Why CHIP?</vt:lpstr>
      <vt:lpstr>CHIP Onboarding</vt:lpstr>
      <vt:lpstr>Typical CHIP Network</vt:lpstr>
      <vt:lpstr>What is CHIP?</vt:lpstr>
      <vt:lpstr>CHIP reference implementation</vt:lpstr>
      <vt:lpstr>Addressing IoT Operations Challenges</vt:lpstr>
      <vt:lpstr>Possible Next Steps</vt:lpstr>
    </vt:vector>
  </TitlesOfParts>
  <Company>Infineon Technologies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 Steve (IFAM DSS SMD AMR)</dc:creator>
  <cp:lastModifiedBy>Hanna Steve (IFAM DSS SMD AMR)</cp:lastModifiedBy>
  <cp:revision>11</cp:revision>
  <dcterms:created xsi:type="dcterms:W3CDTF">2021-04-20T12:43:40Z</dcterms:created>
  <dcterms:modified xsi:type="dcterms:W3CDTF">2021-04-20T14:36:49Z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ID">
    <vt:lpwstr/>
  </property>
  <property fmtid="{D5CDD505-2E9C-101B-9397-08002B2CF9AE}" pid="3" name="DocumentVersion">
    <vt:lpwstr/>
  </property>
  <property fmtid="{D5CDD505-2E9C-101B-9397-08002B2CF9AE}" pid="4" name="Proprietary">
    <vt:lpwstr/>
  </property>
</Properties>
</file>