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56" r:id="rId2"/>
    <p:sldId id="257" r:id="rId3"/>
    <p:sldId id="262" r:id="rId4"/>
    <p:sldId id="261" r:id="rId5"/>
    <p:sldId id="263" r:id="rId6"/>
  </p:sldIdLst>
  <p:sldSz cx="9144000" cy="5143500" type="screen16x9"/>
  <p:notesSz cx="6858000" cy="9144000"/>
  <p:defaultText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6"/>
  </p:normalViewPr>
  <p:slideViewPr>
    <p:cSldViewPr snapToGrid="0" snapToObjects="1">
      <p:cViewPr varScale="1">
        <p:scale>
          <a:sx n="162" d="100"/>
          <a:sy n="162" d="100"/>
        </p:scale>
        <p:origin x="144" y="324"/>
      </p:cViewPr>
      <p:guideLst>
        <p:guide orient="horz" pos="1620"/>
        <p:guide pos="2880"/>
      </p:guideLst>
    </p:cSldViewPr>
  </p:slideViewPr>
  <p:notesTextViewPr>
    <p:cViewPr>
      <p:scale>
        <a:sx n="1" d="1"/>
        <a:sy n="1" d="1"/>
      </p:scale>
      <p:origin x="0" y="0"/>
    </p:cViewPr>
  </p:notesTextViewPr>
  <p:notesViewPr>
    <p:cSldViewPr snapToGrid="0" snapToObjects="1">
      <p:cViewPr varScale="1">
        <p:scale>
          <a:sx n="87" d="100"/>
          <a:sy n="87" d="100"/>
        </p:scale>
        <p:origin x="3102"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C89CF90-CF84-423E-B618-2A6FF23F58E2}" type="datetimeFigureOut">
              <a:rPr lang="en-GB" smtClean="0"/>
              <a:t>02/02/2021</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94A285-9D1A-41A5-9CAB-45C41BE3C870}" type="slidenum">
              <a:rPr lang="en-GB" smtClean="0"/>
              <a:t>‹#›</a:t>
            </a:fld>
            <a:endParaRPr lang="en-GB"/>
          </a:p>
        </p:txBody>
      </p:sp>
    </p:spTree>
    <p:extLst>
      <p:ext uri="{BB962C8B-B14F-4D97-AF65-F5344CB8AC3E}">
        <p14:creationId xmlns:p14="http://schemas.microsoft.com/office/powerpoint/2010/main" val="1320950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C518AF-CDA4-499A-B66D-34332987A4FB}" type="datetimeFigureOut">
              <a:rPr lang="en-GB" smtClean="0"/>
              <a:t>02/02/2021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307458-23F0-4F86-AF9A-2D856D6F6073}" type="slidenum">
              <a:rPr lang="en-GB" smtClean="0"/>
              <a:t>‹#›</a:t>
            </a:fld>
            <a:endParaRPr lang="en-GB"/>
          </a:p>
        </p:txBody>
      </p:sp>
    </p:spTree>
    <p:extLst>
      <p:ext uri="{BB962C8B-B14F-4D97-AF65-F5344CB8AC3E}">
        <p14:creationId xmlns:p14="http://schemas.microsoft.com/office/powerpoint/2010/main" val="4080692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63CA6CB-8A39-B54D-B887-FB87EAC62AA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0" name="Date Placeholder 9"/>
          <p:cNvSpPr>
            <a:spLocks noGrp="1"/>
          </p:cNvSpPr>
          <p:nvPr>
            <p:ph type="dt" sz="half" idx="10"/>
          </p:nvPr>
        </p:nvSpPr>
        <p:spPr/>
        <p:txBody>
          <a:bodyPr/>
          <a:lstStyle/>
          <a:p>
            <a:fld id="{D635359B-5F50-4054-8D7F-C16409CFBABD}" type="datetime1">
              <a:rPr lang="en-US" smtClean="0"/>
              <a:t>2/2/2021</a:t>
            </a:fld>
            <a:endParaRPr lang="en-US"/>
          </a:p>
        </p:txBody>
      </p:sp>
      <p:sp>
        <p:nvSpPr>
          <p:cNvPr id="11" name="Footer Placeholder 10"/>
          <p:cNvSpPr>
            <a:spLocks noGrp="1"/>
          </p:cNvSpPr>
          <p:nvPr>
            <p:ph type="ftr" sz="quarter" idx="11"/>
          </p:nvPr>
        </p:nvSpPr>
        <p:spPr/>
        <p:txBody>
          <a:bodyPr/>
          <a:lstStyle/>
          <a:p>
            <a:r>
              <a:rPr lang="fr-FR" sz="900" b="1" smtClean="0"/>
              <a:t>draft-ietf-lpwan-schc-over-LoRaWAN</a:t>
            </a:r>
            <a:endParaRPr lang="en-US" dirty="0"/>
          </a:p>
        </p:txBody>
      </p:sp>
      <p:sp>
        <p:nvSpPr>
          <p:cNvPr id="12" name="Slide Number Placeholder 11"/>
          <p:cNvSpPr>
            <a:spLocks noGrp="1"/>
          </p:cNvSpPr>
          <p:nvPr>
            <p:ph type="sldNum" sz="quarter" idx="12"/>
          </p:nvPr>
        </p:nvSpPr>
        <p:spPr/>
        <p:txBody>
          <a:bodyPr/>
          <a:lstStyle/>
          <a:p>
            <a:fld id="{43D7CE35-1867-2742-9862-5460C4103144}" type="slidenum">
              <a:rPr lang="en-US" smtClean="0"/>
              <a:t>‹#›</a:t>
            </a:fld>
            <a:endParaRPr lang="en-US"/>
          </a:p>
        </p:txBody>
      </p:sp>
      <p:sp>
        <p:nvSpPr>
          <p:cNvPr id="13" name="Title 12"/>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501860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BE50-0E84-A444-973B-6C8150717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3883DE-931B-9A4A-A3D1-C4888D0DBD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A0626-EBD9-F645-AF44-D19CFAFBCD4A}"/>
              </a:ext>
            </a:extLst>
          </p:cNvPr>
          <p:cNvSpPr>
            <a:spLocks noGrp="1"/>
          </p:cNvSpPr>
          <p:nvPr>
            <p:ph type="dt" sz="half" idx="10"/>
          </p:nvPr>
        </p:nvSpPr>
        <p:spPr/>
        <p:txBody>
          <a:bodyPr/>
          <a:lstStyle/>
          <a:p>
            <a:fld id="{711560C3-7DBF-42D6-B907-9040057E5893}" type="datetime1">
              <a:rPr lang="en-US" smtClean="0"/>
              <a:t>2/2/2021</a:t>
            </a:fld>
            <a:endParaRPr lang="en-US"/>
          </a:p>
        </p:txBody>
      </p:sp>
      <p:sp>
        <p:nvSpPr>
          <p:cNvPr id="5" name="Footer Placeholder 4">
            <a:extLst>
              <a:ext uri="{FF2B5EF4-FFF2-40B4-BE49-F238E27FC236}">
                <a16:creationId xmlns:a16="http://schemas.microsoft.com/office/drawing/2014/main" id="{C921F633-A73E-8845-BAB0-7D1F8C49EDAB}"/>
              </a:ext>
            </a:extLst>
          </p:cNvPr>
          <p:cNvSpPr>
            <a:spLocks noGrp="1"/>
          </p:cNvSpPr>
          <p:nvPr>
            <p:ph type="ftr" sz="quarter" idx="11"/>
          </p:nvPr>
        </p:nvSpPr>
        <p:spPr/>
        <p:txBody>
          <a:bodyPr/>
          <a:lstStyle/>
          <a:p>
            <a:r>
              <a:rPr lang="fr-FR" sz="900" b="1" dirty="0" err="1" smtClean="0"/>
              <a:t>draft</a:t>
            </a:r>
            <a:r>
              <a:rPr lang="fr-FR" sz="900" b="1" dirty="0" smtClean="0"/>
              <a:t>-</a:t>
            </a:r>
            <a:r>
              <a:rPr lang="fr-FR" sz="900" b="1" dirty="0" err="1" smtClean="0"/>
              <a:t>ietf</a:t>
            </a:r>
            <a:r>
              <a:rPr lang="fr-FR" sz="900" b="1" dirty="0" smtClean="0"/>
              <a:t>-</a:t>
            </a:r>
            <a:r>
              <a:rPr lang="fr-FR" sz="900" b="1" dirty="0" err="1" smtClean="0"/>
              <a:t>lpwan</a:t>
            </a:r>
            <a:r>
              <a:rPr lang="fr-FR" sz="900" b="1" dirty="0" smtClean="0"/>
              <a:t>-</a:t>
            </a:r>
            <a:r>
              <a:rPr lang="fr-FR" sz="900" b="1" dirty="0" err="1" smtClean="0"/>
              <a:t>schc</a:t>
            </a:r>
            <a:r>
              <a:rPr lang="fr-FR" sz="900" b="1" dirty="0" smtClean="0"/>
              <a:t>-over-LoRaWAN</a:t>
            </a:r>
            <a:endParaRPr lang="en-US" dirty="0"/>
          </a:p>
        </p:txBody>
      </p:sp>
      <p:sp>
        <p:nvSpPr>
          <p:cNvPr id="6" name="Slide Number Placeholder 5">
            <a:extLst>
              <a:ext uri="{FF2B5EF4-FFF2-40B4-BE49-F238E27FC236}">
                <a16:creationId xmlns:a16="http://schemas.microsoft.com/office/drawing/2014/main" id="{08B8CFAA-BFEE-9243-97C6-00137E863095}"/>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266769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B3F7A1-9E54-2746-BFAA-7C0BC61D77BF}"/>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0FC364-552F-DA46-B92C-FF98C0C3BD99}"/>
              </a:ext>
            </a:extLst>
          </p:cNvPr>
          <p:cNvSpPr>
            <a:spLocks noGrp="1"/>
          </p:cNvSpPr>
          <p:nvPr>
            <p:ph type="body" orient="vert" idx="1"/>
          </p:nvPr>
        </p:nvSpPr>
        <p:spPr>
          <a:xfrm>
            <a:off x="628650" y="273844"/>
            <a:ext cx="5800725" cy="4358879"/>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FDCA108-0772-4441-907C-33BA9FC7883A}"/>
              </a:ext>
            </a:extLst>
          </p:cNvPr>
          <p:cNvSpPr>
            <a:spLocks noGrp="1"/>
          </p:cNvSpPr>
          <p:nvPr>
            <p:ph type="dt" sz="half" idx="10"/>
          </p:nvPr>
        </p:nvSpPr>
        <p:spPr/>
        <p:txBody>
          <a:bodyPr/>
          <a:lstStyle/>
          <a:p>
            <a:fld id="{130EC5B2-4F9A-45D7-8123-194E3715864F}" type="datetime1">
              <a:rPr lang="en-US" smtClean="0"/>
              <a:t>2/2/2021</a:t>
            </a:fld>
            <a:endParaRPr lang="en-US"/>
          </a:p>
        </p:txBody>
      </p:sp>
      <p:sp>
        <p:nvSpPr>
          <p:cNvPr id="5" name="Footer Placeholder 4">
            <a:extLst>
              <a:ext uri="{FF2B5EF4-FFF2-40B4-BE49-F238E27FC236}">
                <a16:creationId xmlns:a16="http://schemas.microsoft.com/office/drawing/2014/main" id="{1E138B48-A16A-9E42-B588-EF3A41556894}"/>
              </a:ext>
            </a:extLst>
          </p:cNvPr>
          <p:cNvSpPr>
            <a:spLocks noGrp="1"/>
          </p:cNvSpPr>
          <p:nvPr>
            <p:ph type="ftr" sz="quarter" idx="11"/>
          </p:nvPr>
        </p:nvSpPr>
        <p:spPr/>
        <p:txBody>
          <a:bodyPr/>
          <a:lstStyle/>
          <a:p>
            <a:r>
              <a:rPr lang="fr-FR" sz="900" b="1" dirty="0" err="1" smtClean="0"/>
              <a:t>draft</a:t>
            </a:r>
            <a:r>
              <a:rPr lang="fr-FR" sz="900" b="1" dirty="0" smtClean="0"/>
              <a:t>-</a:t>
            </a:r>
            <a:r>
              <a:rPr lang="fr-FR" sz="900" b="1" dirty="0" err="1" smtClean="0"/>
              <a:t>ietf</a:t>
            </a:r>
            <a:r>
              <a:rPr lang="fr-FR" sz="900" b="1" dirty="0" smtClean="0"/>
              <a:t>-</a:t>
            </a:r>
            <a:r>
              <a:rPr lang="fr-FR" sz="900" b="1" dirty="0" err="1" smtClean="0"/>
              <a:t>lpwan</a:t>
            </a:r>
            <a:r>
              <a:rPr lang="fr-FR" sz="900" b="1" dirty="0" smtClean="0"/>
              <a:t>-</a:t>
            </a:r>
            <a:r>
              <a:rPr lang="fr-FR" sz="900" b="1" dirty="0" err="1" smtClean="0"/>
              <a:t>schc</a:t>
            </a:r>
            <a:r>
              <a:rPr lang="fr-FR" sz="900" b="1" dirty="0" smtClean="0"/>
              <a:t>-over-LoRaWAN</a:t>
            </a:r>
            <a:endParaRPr lang="en-US" dirty="0"/>
          </a:p>
        </p:txBody>
      </p:sp>
      <p:sp>
        <p:nvSpPr>
          <p:cNvPr id="6" name="Slide Number Placeholder 5">
            <a:extLst>
              <a:ext uri="{FF2B5EF4-FFF2-40B4-BE49-F238E27FC236}">
                <a16:creationId xmlns:a16="http://schemas.microsoft.com/office/drawing/2014/main" id="{2DA19F2B-F9EE-8042-954E-D3B8FC9EC9B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731952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86345-849C-8249-B7A8-F8B10CAD4D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0EA4D8-2F61-9743-B1EE-9F82484DC8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2E9BB3-E83C-C441-95F8-BD5914B1CF79}"/>
              </a:ext>
            </a:extLst>
          </p:cNvPr>
          <p:cNvSpPr>
            <a:spLocks noGrp="1"/>
          </p:cNvSpPr>
          <p:nvPr>
            <p:ph type="dt" sz="half" idx="10"/>
          </p:nvPr>
        </p:nvSpPr>
        <p:spPr/>
        <p:txBody>
          <a:bodyPr/>
          <a:lstStyle/>
          <a:p>
            <a:fld id="{881BD82F-F038-4054-8F9A-DDAF8EEE67C1}" type="datetime1">
              <a:rPr lang="en-US" smtClean="0"/>
              <a:t>2/2/2021</a:t>
            </a:fld>
            <a:endParaRPr lang="en-US"/>
          </a:p>
        </p:txBody>
      </p:sp>
      <p:sp>
        <p:nvSpPr>
          <p:cNvPr id="6" name="Slide Number Placeholder 5">
            <a:extLst>
              <a:ext uri="{FF2B5EF4-FFF2-40B4-BE49-F238E27FC236}">
                <a16:creationId xmlns:a16="http://schemas.microsoft.com/office/drawing/2014/main" id="{27172E10-F2BD-C04E-A77C-7241C1158D0D}"/>
              </a:ext>
            </a:extLst>
          </p:cNvPr>
          <p:cNvSpPr>
            <a:spLocks noGrp="1"/>
          </p:cNvSpPr>
          <p:nvPr>
            <p:ph type="sldNum" sz="quarter" idx="12"/>
          </p:nvPr>
        </p:nvSpPr>
        <p:spPr/>
        <p:txBody>
          <a:bodyPr/>
          <a:lstStyle/>
          <a:p>
            <a:fld id="{43D7CE35-1867-2742-9862-5460C4103144}" type="slidenum">
              <a:rPr lang="en-US" smtClean="0"/>
              <a:t>‹#›</a:t>
            </a:fld>
            <a:endParaRPr lang="en-US"/>
          </a:p>
        </p:txBody>
      </p:sp>
      <p:sp>
        <p:nvSpPr>
          <p:cNvPr id="5" name="Footer Placeholder 4">
            <a:extLst>
              <a:ext uri="{FF2B5EF4-FFF2-40B4-BE49-F238E27FC236}">
                <a16:creationId xmlns:a16="http://schemas.microsoft.com/office/drawing/2014/main" id="{BAF48009-AE4A-1045-AB42-15A7D6713877}"/>
              </a:ext>
            </a:extLst>
          </p:cNvPr>
          <p:cNvSpPr>
            <a:spLocks noGrp="1"/>
          </p:cNvSpPr>
          <p:nvPr>
            <p:ph type="ftr" sz="quarter" idx="11"/>
          </p:nvPr>
        </p:nvSpPr>
        <p:spPr/>
        <p:txBody>
          <a:bodyPr/>
          <a:lstStyle/>
          <a:p>
            <a:r>
              <a:rPr lang="fr-FR" sz="900" b="1" dirty="0" err="1" smtClean="0"/>
              <a:t>draft</a:t>
            </a:r>
            <a:r>
              <a:rPr lang="fr-FR" sz="900" b="1" dirty="0" smtClean="0"/>
              <a:t>-</a:t>
            </a:r>
            <a:r>
              <a:rPr lang="fr-FR" sz="900" b="1" dirty="0" err="1" smtClean="0"/>
              <a:t>ietf</a:t>
            </a:r>
            <a:r>
              <a:rPr lang="fr-FR" sz="900" b="1" dirty="0" smtClean="0"/>
              <a:t>-</a:t>
            </a:r>
            <a:r>
              <a:rPr lang="fr-FR" sz="900" b="1" dirty="0" err="1" smtClean="0"/>
              <a:t>lpwan</a:t>
            </a:r>
            <a:r>
              <a:rPr lang="fr-FR" sz="900" b="1" dirty="0" smtClean="0"/>
              <a:t>-</a:t>
            </a:r>
            <a:r>
              <a:rPr lang="fr-FR" sz="900" b="1" dirty="0" err="1" smtClean="0"/>
              <a:t>schc</a:t>
            </a:r>
            <a:r>
              <a:rPr lang="fr-FR" sz="900" b="1" dirty="0" smtClean="0"/>
              <a:t>-over-LoRaWAN</a:t>
            </a:r>
            <a:endParaRPr lang="en-US" dirty="0"/>
          </a:p>
        </p:txBody>
      </p:sp>
    </p:spTree>
    <p:extLst>
      <p:ext uri="{BB962C8B-B14F-4D97-AF65-F5344CB8AC3E}">
        <p14:creationId xmlns:p14="http://schemas.microsoft.com/office/powerpoint/2010/main" val="107873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4625D-C74E-A947-8352-D59A3F933F5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A42C0E-C94D-F441-87D2-29FE0AFB9F3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1436B85-7D57-BA4E-AEA1-9202CDE936F7}"/>
              </a:ext>
            </a:extLst>
          </p:cNvPr>
          <p:cNvSpPr>
            <a:spLocks noGrp="1"/>
          </p:cNvSpPr>
          <p:nvPr>
            <p:ph type="dt" sz="half" idx="10"/>
          </p:nvPr>
        </p:nvSpPr>
        <p:spPr/>
        <p:txBody>
          <a:bodyPr/>
          <a:lstStyle/>
          <a:p>
            <a:fld id="{B0509186-32EB-43D7-8C56-DE6EC77C5159}" type="datetime1">
              <a:rPr lang="en-US" smtClean="0"/>
              <a:t>2/2/2021</a:t>
            </a:fld>
            <a:endParaRPr lang="en-US"/>
          </a:p>
        </p:txBody>
      </p:sp>
      <p:sp>
        <p:nvSpPr>
          <p:cNvPr id="5" name="Footer Placeholder 4">
            <a:extLst>
              <a:ext uri="{FF2B5EF4-FFF2-40B4-BE49-F238E27FC236}">
                <a16:creationId xmlns:a16="http://schemas.microsoft.com/office/drawing/2014/main" id="{038F6653-AC66-D34B-9C20-B6DE00E7B777}"/>
              </a:ext>
            </a:extLst>
          </p:cNvPr>
          <p:cNvSpPr>
            <a:spLocks noGrp="1"/>
          </p:cNvSpPr>
          <p:nvPr>
            <p:ph type="ftr" sz="quarter" idx="11"/>
          </p:nvPr>
        </p:nvSpPr>
        <p:spPr/>
        <p:txBody>
          <a:bodyPr/>
          <a:lstStyle/>
          <a:p>
            <a:r>
              <a:rPr lang="fr-FR" sz="900" b="1" dirty="0" err="1" smtClean="0"/>
              <a:t>draft</a:t>
            </a:r>
            <a:r>
              <a:rPr lang="fr-FR" sz="900" b="1" dirty="0" smtClean="0"/>
              <a:t>-</a:t>
            </a:r>
            <a:r>
              <a:rPr lang="fr-FR" sz="900" b="1" dirty="0" err="1" smtClean="0"/>
              <a:t>ietf</a:t>
            </a:r>
            <a:r>
              <a:rPr lang="fr-FR" sz="900" b="1" dirty="0" smtClean="0"/>
              <a:t>-</a:t>
            </a:r>
            <a:r>
              <a:rPr lang="fr-FR" sz="900" b="1" dirty="0" err="1" smtClean="0"/>
              <a:t>lpwan</a:t>
            </a:r>
            <a:r>
              <a:rPr lang="fr-FR" sz="900" b="1" dirty="0" smtClean="0"/>
              <a:t>-</a:t>
            </a:r>
            <a:r>
              <a:rPr lang="fr-FR" sz="900" b="1" dirty="0" err="1" smtClean="0"/>
              <a:t>schc</a:t>
            </a:r>
            <a:r>
              <a:rPr lang="fr-FR" sz="900" b="1" dirty="0" smtClean="0"/>
              <a:t>-over-LoRaWAN</a:t>
            </a:r>
            <a:endParaRPr lang="en-US" dirty="0"/>
          </a:p>
        </p:txBody>
      </p:sp>
      <p:sp>
        <p:nvSpPr>
          <p:cNvPr id="6" name="Slide Number Placeholder 5">
            <a:extLst>
              <a:ext uri="{FF2B5EF4-FFF2-40B4-BE49-F238E27FC236}">
                <a16:creationId xmlns:a16="http://schemas.microsoft.com/office/drawing/2014/main" id="{7525BCD4-B660-2F43-85C8-01F3E11226F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260666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6075A-8AE5-F04A-B7C6-D1388819D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66101-BC9F-984F-B01B-D8469569610E}"/>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3DDB8-B104-F44C-887E-DABB53FB2F3D}"/>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3F8656-1D4B-5546-B970-FE520153AB47}"/>
              </a:ext>
            </a:extLst>
          </p:cNvPr>
          <p:cNvSpPr>
            <a:spLocks noGrp="1"/>
          </p:cNvSpPr>
          <p:nvPr>
            <p:ph type="dt" sz="half" idx="10"/>
          </p:nvPr>
        </p:nvSpPr>
        <p:spPr/>
        <p:txBody>
          <a:bodyPr/>
          <a:lstStyle/>
          <a:p>
            <a:fld id="{42B02FFC-AA01-45C3-BEA8-A47416FAF536}" type="datetime1">
              <a:rPr lang="en-US" smtClean="0"/>
              <a:t>2/2/2021</a:t>
            </a:fld>
            <a:endParaRPr lang="en-US"/>
          </a:p>
        </p:txBody>
      </p:sp>
      <p:sp>
        <p:nvSpPr>
          <p:cNvPr id="6" name="Footer Placeholder 5">
            <a:extLst>
              <a:ext uri="{FF2B5EF4-FFF2-40B4-BE49-F238E27FC236}">
                <a16:creationId xmlns:a16="http://schemas.microsoft.com/office/drawing/2014/main" id="{5534D50A-56FC-1B45-BED0-694EDD4E3D1D}"/>
              </a:ext>
            </a:extLst>
          </p:cNvPr>
          <p:cNvSpPr>
            <a:spLocks noGrp="1"/>
          </p:cNvSpPr>
          <p:nvPr>
            <p:ph type="ftr" sz="quarter" idx="11"/>
          </p:nvPr>
        </p:nvSpPr>
        <p:spPr/>
        <p:txBody>
          <a:bodyPr/>
          <a:lstStyle/>
          <a:p>
            <a:r>
              <a:rPr lang="fr-FR" sz="900" b="1" dirty="0" err="1" smtClean="0"/>
              <a:t>draft</a:t>
            </a:r>
            <a:r>
              <a:rPr lang="fr-FR" sz="900" b="1" dirty="0" smtClean="0"/>
              <a:t>-</a:t>
            </a:r>
            <a:r>
              <a:rPr lang="fr-FR" sz="900" b="1" dirty="0" err="1" smtClean="0"/>
              <a:t>ietf</a:t>
            </a:r>
            <a:r>
              <a:rPr lang="fr-FR" sz="900" b="1" dirty="0" smtClean="0"/>
              <a:t>-</a:t>
            </a:r>
            <a:r>
              <a:rPr lang="fr-FR" sz="900" b="1" dirty="0" err="1" smtClean="0"/>
              <a:t>lpwan</a:t>
            </a:r>
            <a:r>
              <a:rPr lang="fr-FR" sz="900" b="1" dirty="0" smtClean="0"/>
              <a:t>-</a:t>
            </a:r>
            <a:r>
              <a:rPr lang="fr-FR" sz="900" b="1" dirty="0" err="1" smtClean="0"/>
              <a:t>schc</a:t>
            </a:r>
            <a:r>
              <a:rPr lang="fr-FR" sz="900" b="1" dirty="0" smtClean="0"/>
              <a:t>-over-LoRaWAN</a:t>
            </a:r>
            <a:endParaRPr lang="en-US" dirty="0"/>
          </a:p>
        </p:txBody>
      </p:sp>
      <p:sp>
        <p:nvSpPr>
          <p:cNvPr id="7" name="Slide Number Placeholder 6">
            <a:extLst>
              <a:ext uri="{FF2B5EF4-FFF2-40B4-BE49-F238E27FC236}">
                <a16:creationId xmlns:a16="http://schemas.microsoft.com/office/drawing/2014/main" id="{A2D62F9F-1F39-AA4F-B873-6D7CF095C9AE}"/>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927075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7A4C-136B-1B4A-95DE-373CAA2D2A06}"/>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DDAF61-97E1-2A46-B6D0-240BDE74AEF0}"/>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FFA6190-5FE0-B240-B931-7A00C53EB827}"/>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DC32E3-C61D-7044-B52B-9095484DA54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5088208-AAD9-1C48-85B4-A48284F9ED12}"/>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BEA7B-76BE-B34A-8A0C-D750F64AAD79}"/>
              </a:ext>
            </a:extLst>
          </p:cNvPr>
          <p:cNvSpPr>
            <a:spLocks noGrp="1"/>
          </p:cNvSpPr>
          <p:nvPr>
            <p:ph type="dt" sz="half" idx="10"/>
          </p:nvPr>
        </p:nvSpPr>
        <p:spPr/>
        <p:txBody>
          <a:bodyPr/>
          <a:lstStyle/>
          <a:p>
            <a:fld id="{DDE1BD57-DFDB-4AA7-9220-AC2E45146BCE}" type="datetime1">
              <a:rPr lang="en-US" smtClean="0"/>
              <a:t>2/2/2021</a:t>
            </a:fld>
            <a:endParaRPr lang="en-US"/>
          </a:p>
        </p:txBody>
      </p:sp>
      <p:sp>
        <p:nvSpPr>
          <p:cNvPr id="8" name="Footer Placeholder 7">
            <a:extLst>
              <a:ext uri="{FF2B5EF4-FFF2-40B4-BE49-F238E27FC236}">
                <a16:creationId xmlns:a16="http://schemas.microsoft.com/office/drawing/2014/main" id="{6BF3AF93-42C0-8948-BEFC-0113408B63D2}"/>
              </a:ext>
            </a:extLst>
          </p:cNvPr>
          <p:cNvSpPr>
            <a:spLocks noGrp="1"/>
          </p:cNvSpPr>
          <p:nvPr>
            <p:ph type="ftr" sz="quarter" idx="11"/>
          </p:nvPr>
        </p:nvSpPr>
        <p:spPr/>
        <p:txBody>
          <a:bodyPr/>
          <a:lstStyle/>
          <a:p>
            <a:r>
              <a:rPr lang="fr-FR" sz="900" b="1" dirty="0" err="1" smtClean="0"/>
              <a:t>draft</a:t>
            </a:r>
            <a:r>
              <a:rPr lang="fr-FR" sz="900" b="1" dirty="0" smtClean="0"/>
              <a:t>-</a:t>
            </a:r>
            <a:r>
              <a:rPr lang="fr-FR" sz="900" b="1" dirty="0" err="1" smtClean="0"/>
              <a:t>ietf</a:t>
            </a:r>
            <a:r>
              <a:rPr lang="fr-FR" sz="900" b="1" dirty="0" smtClean="0"/>
              <a:t>-</a:t>
            </a:r>
            <a:r>
              <a:rPr lang="fr-FR" sz="900" b="1" dirty="0" err="1" smtClean="0"/>
              <a:t>lpwan</a:t>
            </a:r>
            <a:r>
              <a:rPr lang="fr-FR" sz="900" b="1" dirty="0" smtClean="0"/>
              <a:t>-</a:t>
            </a:r>
            <a:r>
              <a:rPr lang="fr-FR" sz="900" b="1" dirty="0" err="1" smtClean="0"/>
              <a:t>schc</a:t>
            </a:r>
            <a:r>
              <a:rPr lang="fr-FR" sz="900" b="1" dirty="0" smtClean="0"/>
              <a:t>-over-LoRaWAN</a:t>
            </a:r>
            <a:endParaRPr lang="en-US" dirty="0"/>
          </a:p>
        </p:txBody>
      </p:sp>
      <p:sp>
        <p:nvSpPr>
          <p:cNvPr id="9" name="Slide Number Placeholder 8">
            <a:extLst>
              <a:ext uri="{FF2B5EF4-FFF2-40B4-BE49-F238E27FC236}">
                <a16:creationId xmlns:a16="http://schemas.microsoft.com/office/drawing/2014/main" id="{C26317EB-730D-7545-B606-EB4C8DF6A83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59852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4DBF1-3B12-054D-ACB8-AAA4D5E83E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43883-25F1-7142-80BA-A194AF6AB95C}"/>
              </a:ext>
            </a:extLst>
          </p:cNvPr>
          <p:cNvSpPr>
            <a:spLocks noGrp="1"/>
          </p:cNvSpPr>
          <p:nvPr>
            <p:ph type="dt" sz="half" idx="10"/>
          </p:nvPr>
        </p:nvSpPr>
        <p:spPr/>
        <p:txBody>
          <a:bodyPr/>
          <a:lstStyle/>
          <a:p>
            <a:fld id="{2AA1BC90-E354-4ED5-A56A-2A6B0A5FAF5B}" type="datetime1">
              <a:rPr lang="en-US" smtClean="0"/>
              <a:t>2/2/2021</a:t>
            </a:fld>
            <a:endParaRPr lang="en-US"/>
          </a:p>
        </p:txBody>
      </p:sp>
      <p:sp>
        <p:nvSpPr>
          <p:cNvPr id="4" name="Footer Placeholder 3">
            <a:extLst>
              <a:ext uri="{FF2B5EF4-FFF2-40B4-BE49-F238E27FC236}">
                <a16:creationId xmlns:a16="http://schemas.microsoft.com/office/drawing/2014/main" id="{A15938D4-98DA-D648-A467-19875BF83A99}"/>
              </a:ext>
            </a:extLst>
          </p:cNvPr>
          <p:cNvSpPr>
            <a:spLocks noGrp="1"/>
          </p:cNvSpPr>
          <p:nvPr>
            <p:ph type="ftr" sz="quarter" idx="11"/>
          </p:nvPr>
        </p:nvSpPr>
        <p:spPr/>
        <p:txBody>
          <a:bodyPr/>
          <a:lstStyle/>
          <a:p>
            <a:r>
              <a:rPr lang="fr-FR" sz="900" b="1" dirty="0" err="1" smtClean="0"/>
              <a:t>draft</a:t>
            </a:r>
            <a:r>
              <a:rPr lang="fr-FR" sz="900" b="1" dirty="0" smtClean="0"/>
              <a:t>-</a:t>
            </a:r>
            <a:r>
              <a:rPr lang="fr-FR" sz="900" b="1" dirty="0" err="1" smtClean="0"/>
              <a:t>ietf</a:t>
            </a:r>
            <a:r>
              <a:rPr lang="fr-FR" sz="900" b="1" dirty="0" smtClean="0"/>
              <a:t>-</a:t>
            </a:r>
            <a:r>
              <a:rPr lang="fr-FR" sz="900" b="1" dirty="0" err="1" smtClean="0"/>
              <a:t>lpwan</a:t>
            </a:r>
            <a:r>
              <a:rPr lang="fr-FR" sz="900" b="1" dirty="0" smtClean="0"/>
              <a:t>-</a:t>
            </a:r>
            <a:r>
              <a:rPr lang="fr-FR" sz="900" b="1" dirty="0" err="1" smtClean="0"/>
              <a:t>schc</a:t>
            </a:r>
            <a:r>
              <a:rPr lang="fr-FR" sz="900" b="1" dirty="0" smtClean="0"/>
              <a:t>-over-LoRaWAN</a:t>
            </a:r>
            <a:endParaRPr lang="en-US" dirty="0"/>
          </a:p>
        </p:txBody>
      </p:sp>
      <p:sp>
        <p:nvSpPr>
          <p:cNvPr id="5" name="Slide Number Placeholder 4">
            <a:extLst>
              <a:ext uri="{FF2B5EF4-FFF2-40B4-BE49-F238E27FC236}">
                <a16:creationId xmlns:a16="http://schemas.microsoft.com/office/drawing/2014/main" id="{5F205A5B-27D8-2347-8A0A-1215267BB811}"/>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986890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6E29F7-522C-D943-AFED-4A37614EF891}"/>
              </a:ext>
            </a:extLst>
          </p:cNvPr>
          <p:cNvSpPr>
            <a:spLocks noGrp="1"/>
          </p:cNvSpPr>
          <p:nvPr>
            <p:ph type="dt" sz="half" idx="10"/>
          </p:nvPr>
        </p:nvSpPr>
        <p:spPr/>
        <p:txBody>
          <a:bodyPr/>
          <a:lstStyle/>
          <a:p>
            <a:fld id="{33A8B9A1-EDA2-4749-8F38-6484C2528604}" type="datetime1">
              <a:rPr lang="en-US" smtClean="0"/>
              <a:t>2/2/2021</a:t>
            </a:fld>
            <a:endParaRPr lang="en-US"/>
          </a:p>
        </p:txBody>
      </p:sp>
      <p:sp>
        <p:nvSpPr>
          <p:cNvPr id="3" name="Footer Placeholder 2">
            <a:extLst>
              <a:ext uri="{FF2B5EF4-FFF2-40B4-BE49-F238E27FC236}">
                <a16:creationId xmlns:a16="http://schemas.microsoft.com/office/drawing/2014/main" id="{77B18D28-29D1-DC4B-BAAB-BEECD2278D30}"/>
              </a:ext>
            </a:extLst>
          </p:cNvPr>
          <p:cNvSpPr>
            <a:spLocks noGrp="1"/>
          </p:cNvSpPr>
          <p:nvPr>
            <p:ph type="ftr" sz="quarter" idx="11"/>
          </p:nvPr>
        </p:nvSpPr>
        <p:spPr/>
        <p:txBody>
          <a:bodyPr/>
          <a:lstStyle/>
          <a:p>
            <a:r>
              <a:rPr lang="fr-FR" sz="900" b="1" dirty="0" err="1" smtClean="0"/>
              <a:t>draft</a:t>
            </a:r>
            <a:r>
              <a:rPr lang="fr-FR" sz="900" b="1" dirty="0" smtClean="0"/>
              <a:t>-</a:t>
            </a:r>
            <a:r>
              <a:rPr lang="fr-FR" sz="900" b="1" dirty="0" err="1" smtClean="0"/>
              <a:t>ietf</a:t>
            </a:r>
            <a:r>
              <a:rPr lang="fr-FR" sz="900" b="1" dirty="0" smtClean="0"/>
              <a:t>-</a:t>
            </a:r>
            <a:r>
              <a:rPr lang="fr-FR" sz="900" b="1" dirty="0" err="1" smtClean="0"/>
              <a:t>lpwan</a:t>
            </a:r>
            <a:r>
              <a:rPr lang="fr-FR" sz="900" b="1" dirty="0" smtClean="0"/>
              <a:t>-</a:t>
            </a:r>
            <a:r>
              <a:rPr lang="fr-FR" sz="900" b="1" dirty="0" err="1" smtClean="0"/>
              <a:t>schc</a:t>
            </a:r>
            <a:r>
              <a:rPr lang="fr-FR" sz="900" b="1" dirty="0" smtClean="0"/>
              <a:t>-over-LoRaWAN</a:t>
            </a:r>
            <a:endParaRPr lang="en-US" dirty="0"/>
          </a:p>
        </p:txBody>
      </p:sp>
      <p:sp>
        <p:nvSpPr>
          <p:cNvPr id="4" name="Slide Number Placeholder 3">
            <a:extLst>
              <a:ext uri="{FF2B5EF4-FFF2-40B4-BE49-F238E27FC236}">
                <a16:creationId xmlns:a16="http://schemas.microsoft.com/office/drawing/2014/main" id="{0F5F1692-598E-5445-9CEC-25FE8B22896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4183278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81495-5143-0141-80DD-641B086639F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AA52128-2757-384F-BD7B-C2B526305B5D}"/>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D8649F-CCD2-D74D-AEA6-246F6874AC8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4C8216D5-CA1A-644D-A8D3-636D1D9EB2A0}"/>
              </a:ext>
            </a:extLst>
          </p:cNvPr>
          <p:cNvSpPr>
            <a:spLocks noGrp="1"/>
          </p:cNvSpPr>
          <p:nvPr>
            <p:ph type="dt" sz="half" idx="10"/>
          </p:nvPr>
        </p:nvSpPr>
        <p:spPr/>
        <p:txBody>
          <a:bodyPr/>
          <a:lstStyle/>
          <a:p>
            <a:fld id="{F9721A8E-CDB6-4A46-A57B-0A2EFB242F38}" type="datetime1">
              <a:rPr lang="en-US" smtClean="0"/>
              <a:t>2/2/2021</a:t>
            </a:fld>
            <a:endParaRPr lang="en-US"/>
          </a:p>
        </p:txBody>
      </p:sp>
      <p:sp>
        <p:nvSpPr>
          <p:cNvPr id="6" name="Footer Placeholder 5">
            <a:extLst>
              <a:ext uri="{FF2B5EF4-FFF2-40B4-BE49-F238E27FC236}">
                <a16:creationId xmlns:a16="http://schemas.microsoft.com/office/drawing/2014/main" id="{DB4AB96C-9F16-0C4F-AA00-D130BC452B00}"/>
              </a:ext>
            </a:extLst>
          </p:cNvPr>
          <p:cNvSpPr>
            <a:spLocks noGrp="1"/>
          </p:cNvSpPr>
          <p:nvPr>
            <p:ph type="ftr" sz="quarter" idx="11"/>
          </p:nvPr>
        </p:nvSpPr>
        <p:spPr/>
        <p:txBody>
          <a:bodyPr/>
          <a:lstStyle/>
          <a:p>
            <a:r>
              <a:rPr lang="fr-FR" sz="900" b="1" dirty="0" err="1" smtClean="0"/>
              <a:t>draft</a:t>
            </a:r>
            <a:r>
              <a:rPr lang="fr-FR" sz="900" b="1" dirty="0" smtClean="0"/>
              <a:t>-</a:t>
            </a:r>
            <a:r>
              <a:rPr lang="fr-FR" sz="900" b="1" dirty="0" err="1" smtClean="0"/>
              <a:t>ietf</a:t>
            </a:r>
            <a:r>
              <a:rPr lang="fr-FR" sz="900" b="1" dirty="0" smtClean="0"/>
              <a:t>-</a:t>
            </a:r>
            <a:r>
              <a:rPr lang="fr-FR" sz="900" b="1" dirty="0" err="1" smtClean="0"/>
              <a:t>lpwan</a:t>
            </a:r>
            <a:r>
              <a:rPr lang="fr-FR" sz="900" b="1" dirty="0" smtClean="0"/>
              <a:t>-</a:t>
            </a:r>
            <a:r>
              <a:rPr lang="fr-FR" sz="900" b="1" dirty="0" err="1" smtClean="0"/>
              <a:t>schc</a:t>
            </a:r>
            <a:r>
              <a:rPr lang="fr-FR" sz="900" b="1" dirty="0" smtClean="0"/>
              <a:t>-over-LoRaWAN</a:t>
            </a:r>
            <a:endParaRPr lang="en-US" dirty="0"/>
          </a:p>
        </p:txBody>
      </p:sp>
      <p:sp>
        <p:nvSpPr>
          <p:cNvPr id="7" name="Slide Number Placeholder 6">
            <a:extLst>
              <a:ext uri="{FF2B5EF4-FFF2-40B4-BE49-F238E27FC236}">
                <a16:creationId xmlns:a16="http://schemas.microsoft.com/office/drawing/2014/main" id="{25CD70D9-C455-C742-A48B-318BB468AE52}"/>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096019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A64DF-2C32-5C49-96B4-04475088685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382AD94-93BD-6042-9E0E-BFAE7FEF4EC2}"/>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8D4A906-41D2-1E49-A55F-B161C81A681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B7661FFA-1FA8-F049-BBD0-A30A7D5DCB44}"/>
              </a:ext>
            </a:extLst>
          </p:cNvPr>
          <p:cNvSpPr>
            <a:spLocks noGrp="1"/>
          </p:cNvSpPr>
          <p:nvPr>
            <p:ph type="dt" sz="half" idx="10"/>
          </p:nvPr>
        </p:nvSpPr>
        <p:spPr/>
        <p:txBody>
          <a:bodyPr/>
          <a:lstStyle/>
          <a:p>
            <a:fld id="{A8130782-759D-4F7F-AAB2-83BD3C75E2EB}" type="datetime1">
              <a:rPr lang="en-US" smtClean="0"/>
              <a:t>2/2/2021</a:t>
            </a:fld>
            <a:endParaRPr lang="en-US"/>
          </a:p>
        </p:txBody>
      </p:sp>
      <p:sp>
        <p:nvSpPr>
          <p:cNvPr id="6" name="Footer Placeholder 5">
            <a:extLst>
              <a:ext uri="{FF2B5EF4-FFF2-40B4-BE49-F238E27FC236}">
                <a16:creationId xmlns:a16="http://schemas.microsoft.com/office/drawing/2014/main" id="{4CF177D5-220C-194A-ACA5-071523E43AE8}"/>
              </a:ext>
            </a:extLst>
          </p:cNvPr>
          <p:cNvSpPr>
            <a:spLocks noGrp="1"/>
          </p:cNvSpPr>
          <p:nvPr>
            <p:ph type="ftr" sz="quarter" idx="11"/>
          </p:nvPr>
        </p:nvSpPr>
        <p:spPr/>
        <p:txBody>
          <a:bodyPr/>
          <a:lstStyle/>
          <a:p>
            <a:r>
              <a:rPr lang="fr-FR" sz="900" b="1" dirty="0" err="1" smtClean="0"/>
              <a:t>draft</a:t>
            </a:r>
            <a:r>
              <a:rPr lang="fr-FR" sz="900" b="1" dirty="0" smtClean="0"/>
              <a:t>-</a:t>
            </a:r>
            <a:r>
              <a:rPr lang="fr-FR" sz="900" b="1" dirty="0" err="1" smtClean="0"/>
              <a:t>ietf</a:t>
            </a:r>
            <a:r>
              <a:rPr lang="fr-FR" sz="900" b="1" dirty="0" smtClean="0"/>
              <a:t>-</a:t>
            </a:r>
            <a:r>
              <a:rPr lang="fr-FR" sz="900" b="1" dirty="0" err="1" smtClean="0"/>
              <a:t>lpwan</a:t>
            </a:r>
            <a:r>
              <a:rPr lang="fr-FR" sz="900" b="1" dirty="0" smtClean="0"/>
              <a:t>-</a:t>
            </a:r>
            <a:r>
              <a:rPr lang="fr-FR" sz="900" b="1" dirty="0" err="1" smtClean="0"/>
              <a:t>schc</a:t>
            </a:r>
            <a:r>
              <a:rPr lang="fr-FR" sz="900" b="1" dirty="0" smtClean="0"/>
              <a:t>-over-LoRaWAN</a:t>
            </a:r>
            <a:endParaRPr lang="en-US" dirty="0"/>
          </a:p>
        </p:txBody>
      </p:sp>
      <p:sp>
        <p:nvSpPr>
          <p:cNvPr id="7" name="Slide Number Placeholder 6">
            <a:extLst>
              <a:ext uri="{FF2B5EF4-FFF2-40B4-BE49-F238E27FC236}">
                <a16:creationId xmlns:a16="http://schemas.microsoft.com/office/drawing/2014/main" id="{95BE05E9-1E4B-824B-BD83-F60B898E7577}"/>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253216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A172-CB5C-0E44-93E5-C2BA605EC229}"/>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CFC747-4BFD-AA4E-984F-C8A49498EF2F}"/>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E7792CA0-CEF0-7442-8794-1AC5228692B0}"/>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D635359B-5F50-4054-8D7F-C16409CFBABD}" type="datetime1">
              <a:rPr lang="en-US" smtClean="0"/>
              <a:t>2/2/2021</a:t>
            </a:fld>
            <a:endParaRPr lang="en-US"/>
          </a:p>
        </p:txBody>
      </p:sp>
      <p:sp>
        <p:nvSpPr>
          <p:cNvPr id="5" name="Footer Placeholder 4">
            <a:extLst>
              <a:ext uri="{FF2B5EF4-FFF2-40B4-BE49-F238E27FC236}">
                <a16:creationId xmlns:a16="http://schemas.microsoft.com/office/drawing/2014/main" id="{7A22AAEE-6A9D-9846-9B63-7C2ADB6CE5C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r>
              <a:rPr lang="fr-FR" sz="900" b="1" dirty="0" err="1" smtClean="0"/>
              <a:t>draft</a:t>
            </a:r>
            <a:r>
              <a:rPr lang="fr-FR" sz="900" b="1" dirty="0" smtClean="0"/>
              <a:t>-</a:t>
            </a:r>
            <a:r>
              <a:rPr lang="fr-FR" sz="900" b="1" dirty="0" err="1" smtClean="0"/>
              <a:t>ietf</a:t>
            </a:r>
            <a:r>
              <a:rPr lang="fr-FR" sz="900" b="1" dirty="0" smtClean="0"/>
              <a:t>-</a:t>
            </a:r>
            <a:r>
              <a:rPr lang="fr-FR" sz="900" b="1" dirty="0" err="1" smtClean="0"/>
              <a:t>lpwan</a:t>
            </a:r>
            <a:r>
              <a:rPr lang="fr-FR" sz="900" b="1" dirty="0" smtClean="0"/>
              <a:t>-</a:t>
            </a:r>
            <a:r>
              <a:rPr lang="fr-FR" sz="900" b="1" dirty="0" err="1" smtClean="0"/>
              <a:t>schc</a:t>
            </a:r>
            <a:r>
              <a:rPr lang="fr-FR" sz="900" b="1" dirty="0" smtClean="0"/>
              <a:t>-over-LoRaWAN</a:t>
            </a:r>
            <a:endParaRPr lang="en-US" dirty="0"/>
          </a:p>
        </p:txBody>
      </p:sp>
      <p:sp>
        <p:nvSpPr>
          <p:cNvPr id="6" name="Slide Number Placeholder 5">
            <a:extLst>
              <a:ext uri="{FF2B5EF4-FFF2-40B4-BE49-F238E27FC236}">
                <a16:creationId xmlns:a16="http://schemas.microsoft.com/office/drawing/2014/main" id="{927D2E1D-C1FE-E740-A507-44109C66CC8E}"/>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3D7CE35-1867-2742-9862-5460C4103144}" type="slidenum">
              <a:rPr lang="en-US" smtClean="0"/>
              <a:t>‹#›</a:t>
            </a:fld>
            <a:endParaRPr lang="en-US"/>
          </a:p>
        </p:txBody>
      </p:sp>
      <p:pic>
        <p:nvPicPr>
          <p:cNvPr id="7"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45636" y="25004"/>
            <a:ext cx="1139429" cy="351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33424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a:xfrm>
            <a:off x="1143000" y="841772"/>
            <a:ext cx="6858000" cy="1129268"/>
          </a:xfrm>
        </p:spPr>
        <p:txBody>
          <a:bodyPr>
            <a:normAutofit/>
          </a:bodyPr>
          <a:lstStyle/>
          <a:p>
            <a:r>
              <a:rPr lang="fr-FR" sz="3000" b="1" dirty="0" err="1" smtClean="0"/>
              <a:t>draft</a:t>
            </a:r>
            <a:r>
              <a:rPr lang="fr-FR" sz="3000" b="1" dirty="0" smtClean="0"/>
              <a:t>-</a:t>
            </a:r>
            <a:r>
              <a:rPr lang="fr-FR" sz="3000" b="1" dirty="0" err="1" smtClean="0"/>
              <a:t>ietf</a:t>
            </a:r>
            <a:r>
              <a:rPr lang="fr-FR" sz="3000" b="1" dirty="0" smtClean="0"/>
              <a:t>-</a:t>
            </a:r>
            <a:r>
              <a:rPr lang="fr-FR" sz="3000" b="1" dirty="0" err="1" smtClean="0"/>
              <a:t>lpwan</a:t>
            </a:r>
            <a:r>
              <a:rPr lang="fr-FR" sz="3000" b="1" dirty="0" smtClean="0"/>
              <a:t>-</a:t>
            </a:r>
            <a:r>
              <a:rPr lang="fr-FR" sz="3000" b="1" dirty="0" err="1" smtClean="0"/>
              <a:t>schc</a:t>
            </a:r>
            <a:r>
              <a:rPr lang="fr-FR" sz="3000" b="1" dirty="0" smtClean="0"/>
              <a:t>-over-LoRaWAN</a:t>
            </a:r>
            <a:endParaRPr lang="fr-FR" sz="3000" b="1" dirty="0"/>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p:txBody>
          <a:bodyPr/>
          <a:lstStyle/>
          <a:p>
            <a:r>
              <a:rPr lang="en-US" dirty="0" smtClean="0"/>
              <a:t>Olivier Gimenez</a:t>
            </a:r>
          </a:p>
          <a:p>
            <a:r>
              <a:rPr lang="en-GB" dirty="0" smtClean="0"/>
              <a:t>Ivaylo Petrov</a:t>
            </a:r>
            <a:endParaRPr lang="fr-FR" dirty="0" smtClean="0"/>
          </a:p>
          <a:p>
            <a:endParaRPr lang="en-US" dirty="0"/>
          </a:p>
        </p:txBody>
      </p:sp>
      <p:sp>
        <p:nvSpPr>
          <p:cNvPr id="5" name="TextBox 4"/>
          <p:cNvSpPr txBox="1"/>
          <p:nvPr/>
        </p:nvSpPr>
        <p:spPr>
          <a:xfrm>
            <a:off x="3325707" y="4646507"/>
            <a:ext cx="2512905" cy="307777"/>
          </a:xfrm>
          <a:prstGeom prst="rect">
            <a:avLst/>
          </a:prstGeom>
          <a:noFill/>
        </p:spPr>
        <p:txBody>
          <a:bodyPr wrap="square" rtlCol="0">
            <a:spAutoFit/>
          </a:bodyPr>
          <a:lstStyle/>
          <a:p>
            <a:pPr algn="ctr"/>
            <a:r>
              <a:rPr lang="fr-FR" b="1" dirty="0" err="1" smtClean="0"/>
              <a:t>Interim</a:t>
            </a:r>
            <a:r>
              <a:rPr lang="fr-FR" b="1" dirty="0" smtClean="0"/>
              <a:t>, </a:t>
            </a:r>
            <a:r>
              <a:rPr lang="fr-FR" b="1" dirty="0" err="1" smtClean="0"/>
              <a:t>February</a:t>
            </a:r>
            <a:r>
              <a:rPr lang="fr-FR" b="1" dirty="0" smtClean="0"/>
              <a:t> 02</a:t>
            </a:r>
            <a:r>
              <a:rPr lang="fr-FR" b="1" baseline="30000" dirty="0" smtClean="0"/>
              <a:t>th</a:t>
            </a:r>
            <a:r>
              <a:rPr lang="fr-FR" b="1" dirty="0" smtClean="0"/>
              <a:t> 2021</a:t>
            </a:r>
            <a:endParaRPr lang="en-GB" dirty="0"/>
          </a:p>
        </p:txBody>
      </p:sp>
    </p:spTree>
    <p:extLst>
      <p:ext uri="{BB962C8B-B14F-4D97-AF65-F5344CB8AC3E}">
        <p14:creationId xmlns:p14="http://schemas.microsoft.com/office/powerpoint/2010/main" val="26429036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C7AB2-E7C2-8647-8876-6AE95AD05612}"/>
              </a:ext>
            </a:extLst>
          </p:cNvPr>
          <p:cNvSpPr>
            <a:spLocks noGrp="1"/>
          </p:cNvSpPr>
          <p:nvPr>
            <p:ph type="title"/>
          </p:nvPr>
        </p:nvSpPr>
        <p:spPr/>
        <p:txBody>
          <a:bodyPr/>
          <a:lstStyle/>
          <a:p>
            <a:r>
              <a:rPr lang="fr-FR" dirty="0" smtClean="0"/>
              <a:t>Agenda</a:t>
            </a:r>
            <a:endParaRPr lang="en-US" dirty="0"/>
          </a:p>
        </p:txBody>
      </p:sp>
      <p:sp>
        <p:nvSpPr>
          <p:cNvPr id="3" name="Content Placeholder 2">
            <a:extLst>
              <a:ext uri="{FF2B5EF4-FFF2-40B4-BE49-F238E27FC236}">
                <a16:creationId xmlns:a16="http://schemas.microsoft.com/office/drawing/2014/main" id="{5BC7D9CB-4204-5642-9492-A3D9CD0EBBAB}"/>
              </a:ext>
            </a:extLst>
          </p:cNvPr>
          <p:cNvSpPr>
            <a:spLocks noGrp="1"/>
          </p:cNvSpPr>
          <p:nvPr>
            <p:ph idx="1"/>
          </p:nvPr>
        </p:nvSpPr>
        <p:spPr/>
        <p:txBody>
          <a:bodyPr/>
          <a:lstStyle/>
          <a:p>
            <a:r>
              <a:rPr lang="en-US" dirty="0" smtClean="0"/>
              <a:t>Changes since </a:t>
            </a:r>
            <a:r>
              <a:rPr lang="en-US" dirty="0" smtClean="0"/>
              <a:t>23</a:t>
            </a:r>
            <a:r>
              <a:rPr lang="en-US" dirty="0" smtClean="0"/>
              <a:t>/11/2020</a:t>
            </a:r>
            <a:endParaRPr lang="en-US" dirty="0" smtClean="0"/>
          </a:p>
          <a:p>
            <a:r>
              <a:rPr lang="en-US" dirty="0" smtClean="0"/>
              <a:t>Next steps</a:t>
            </a:r>
          </a:p>
          <a:p>
            <a:pPr lvl="1"/>
            <a:endParaRPr lang="en-US" dirty="0"/>
          </a:p>
        </p:txBody>
      </p:sp>
      <p:sp>
        <p:nvSpPr>
          <p:cNvPr id="6" name="Slide Number Placeholder 5">
            <a:extLst>
              <a:ext uri="{FF2B5EF4-FFF2-40B4-BE49-F238E27FC236}">
                <a16:creationId xmlns:a16="http://schemas.microsoft.com/office/drawing/2014/main" id="{878FF71D-4EB3-4C3D-9F31-80F8E9358335}"/>
              </a:ext>
            </a:extLst>
          </p:cNvPr>
          <p:cNvSpPr txBox="1">
            <a:spLocks/>
          </p:cNvSpPr>
          <p:nvPr/>
        </p:nvSpPr>
        <p:spPr>
          <a:xfrm>
            <a:off x="6863586" y="4836957"/>
            <a:ext cx="2057400" cy="273844"/>
          </a:xfrm>
          <a:prstGeom prst="rect">
            <a:avLst/>
          </a:prstGeom>
        </p:spPr>
        <p:txBody>
          <a:bodyPr vert="horz" lIns="68580" tIns="34290" rIns="68580" bIns="34290" rtlCol="0" anchor="ctr"/>
          <a:lstStyle>
            <a:defPPr>
              <a:defRPr lang="fr-FR"/>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fld id="{43D7CE35-1867-2742-9862-5460C4103144}" type="slidenum">
              <a:rPr lang="en-US" smtClean="0"/>
              <a:pPr/>
              <a:t>2</a:t>
            </a:fld>
            <a:endParaRPr lang="en-US"/>
          </a:p>
        </p:txBody>
      </p:sp>
      <p:sp>
        <p:nvSpPr>
          <p:cNvPr id="4" name="Footer Placeholder 3"/>
          <p:cNvSpPr>
            <a:spLocks noGrp="1"/>
          </p:cNvSpPr>
          <p:nvPr>
            <p:ph type="ftr" sz="quarter" idx="11"/>
          </p:nvPr>
        </p:nvSpPr>
        <p:spPr/>
        <p:txBody>
          <a:bodyPr/>
          <a:lstStyle/>
          <a:p>
            <a:r>
              <a:rPr lang="fr-FR" sz="900" b="1" smtClean="0"/>
              <a:t>draft-ietf-lpwan-schc-over-LoRaWAN</a:t>
            </a:r>
            <a:endParaRPr lang="en-US" dirty="0"/>
          </a:p>
        </p:txBody>
      </p:sp>
    </p:spTree>
    <p:extLst>
      <p:ext uri="{BB962C8B-B14F-4D97-AF65-F5344CB8AC3E}">
        <p14:creationId xmlns:p14="http://schemas.microsoft.com/office/powerpoint/2010/main" val="18383640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C7AB2-E7C2-8647-8876-6AE95AD05612}"/>
              </a:ext>
            </a:extLst>
          </p:cNvPr>
          <p:cNvSpPr>
            <a:spLocks noGrp="1"/>
          </p:cNvSpPr>
          <p:nvPr>
            <p:ph type="title"/>
          </p:nvPr>
        </p:nvSpPr>
        <p:spPr/>
        <p:txBody>
          <a:bodyPr/>
          <a:lstStyle/>
          <a:p>
            <a:r>
              <a:rPr lang="en-US" dirty="0"/>
              <a:t>Changes since </a:t>
            </a:r>
            <a:r>
              <a:rPr lang="en-US" dirty="0" smtClean="0"/>
              <a:t>last interim</a:t>
            </a:r>
            <a:endParaRPr lang="en-US" dirty="0"/>
          </a:p>
        </p:txBody>
      </p:sp>
      <p:sp>
        <p:nvSpPr>
          <p:cNvPr id="3" name="Content Placeholder 2">
            <a:extLst>
              <a:ext uri="{FF2B5EF4-FFF2-40B4-BE49-F238E27FC236}">
                <a16:creationId xmlns:a16="http://schemas.microsoft.com/office/drawing/2014/main" id="{5BC7D9CB-4204-5642-9492-A3D9CD0EBBAB}"/>
              </a:ext>
            </a:extLst>
          </p:cNvPr>
          <p:cNvSpPr>
            <a:spLocks noGrp="1"/>
          </p:cNvSpPr>
          <p:nvPr>
            <p:ph idx="1"/>
          </p:nvPr>
        </p:nvSpPr>
        <p:spPr>
          <a:xfrm>
            <a:off x="628650" y="1385887"/>
            <a:ext cx="7886700" cy="3263504"/>
          </a:xfrm>
        </p:spPr>
        <p:txBody>
          <a:bodyPr/>
          <a:lstStyle/>
          <a:p>
            <a:r>
              <a:rPr lang="en-US" dirty="0" smtClean="0"/>
              <a:t>Published </a:t>
            </a:r>
            <a:r>
              <a:rPr lang="en-US" dirty="0" smtClean="0"/>
              <a:t>draft-14</a:t>
            </a:r>
            <a:endParaRPr lang="en-US" dirty="0" smtClean="0"/>
          </a:p>
          <a:p>
            <a:endParaRPr lang="en-US" dirty="0" smtClean="0"/>
          </a:p>
          <a:p>
            <a:r>
              <a:rPr lang="en-US" dirty="0" smtClean="0"/>
              <a:t>Draft sent to RFC editors !</a:t>
            </a:r>
            <a:endParaRPr lang="en-US" dirty="0" smtClean="0"/>
          </a:p>
          <a:p>
            <a:endParaRPr lang="en-US" dirty="0" smtClean="0"/>
          </a:p>
        </p:txBody>
      </p:sp>
      <p:sp>
        <p:nvSpPr>
          <p:cNvPr id="6" name="Slide Number Placeholder 5">
            <a:extLst>
              <a:ext uri="{FF2B5EF4-FFF2-40B4-BE49-F238E27FC236}">
                <a16:creationId xmlns:a16="http://schemas.microsoft.com/office/drawing/2014/main" id="{878FF71D-4EB3-4C3D-9F31-80F8E9358335}"/>
              </a:ext>
            </a:extLst>
          </p:cNvPr>
          <p:cNvSpPr txBox="1">
            <a:spLocks/>
          </p:cNvSpPr>
          <p:nvPr/>
        </p:nvSpPr>
        <p:spPr>
          <a:xfrm>
            <a:off x="6863586" y="4836957"/>
            <a:ext cx="2057400" cy="273844"/>
          </a:xfrm>
          <a:prstGeom prst="rect">
            <a:avLst/>
          </a:prstGeom>
        </p:spPr>
        <p:txBody>
          <a:bodyPr vert="horz" lIns="68580" tIns="34290" rIns="68580" bIns="34290" rtlCol="0" anchor="ctr"/>
          <a:lstStyle>
            <a:defPPr>
              <a:defRPr lang="fr-FR"/>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fld id="{43D7CE35-1867-2742-9862-5460C4103144}" type="slidenum">
              <a:rPr lang="en-US" smtClean="0"/>
              <a:pPr/>
              <a:t>3</a:t>
            </a:fld>
            <a:endParaRPr lang="en-US"/>
          </a:p>
        </p:txBody>
      </p:sp>
      <p:sp>
        <p:nvSpPr>
          <p:cNvPr id="4" name="Footer Placeholder 3"/>
          <p:cNvSpPr>
            <a:spLocks noGrp="1"/>
          </p:cNvSpPr>
          <p:nvPr>
            <p:ph type="ftr" sz="quarter" idx="11"/>
          </p:nvPr>
        </p:nvSpPr>
        <p:spPr/>
        <p:txBody>
          <a:bodyPr/>
          <a:lstStyle/>
          <a:p>
            <a:r>
              <a:rPr lang="fr-FR" sz="900" b="1" smtClean="0"/>
              <a:t>draft-ietf-lpwan-schc-over-LoRaWAN</a:t>
            </a:r>
            <a:endParaRPr lang="en-US" dirty="0"/>
          </a:p>
        </p:txBody>
      </p:sp>
    </p:spTree>
    <p:extLst>
      <p:ext uri="{BB962C8B-B14F-4D97-AF65-F5344CB8AC3E}">
        <p14:creationId xmlns:p14="http://schemas.microsoft.com/office/powerpoint/2010/main" val="16286502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C7D9CB-4204-5642-9492-A3D9CD0EBBAB}"/>
              </a:ext>
            </a:extLst>
          </p:cNvPr>
          <p:cNvSpPr>
            <a:spLocks noGrp="1"/>
          </p:cNvSpPr>
          <p:nvPr>
            <p:ph idx="1"/>
          </p:nvPr>
        </p:nvSpPr>
        <p:spPr/>
        <p:txBody>
          <a:bodyPr>
            <a:normAutofit/>
          </a:bodyPr>
          <a:lstStyle/>
          <a:p>
            <a:r>
              <a:rPr lang="en-US" dirty="0" smtClean="0"/>
              <a:t>Draft-14</a:t>
            </a:r>
            <a:endParaRPr lang="en-US" dirty="0" smtClean="0"/>
          </a:p>
          <a:p>
            <a:pPr lvl="1"/>
            <a:r>
              <a:rPr lang="en-US" dirty="0" smtClean="0"/>
              <a:t>Included all IESG comments/suggestions</a:t>
            </a:r>
            <a:endParaRPr lang="en-US" dirty="0"/>
          </a:p>
          <a:p>
            <a:pPr lvl="1"/>
            <a:r>
              <a:rPr lang="en-US" dirty="0" smtClean="0"/>
              <a:t>Made IID related changes defined with the working group:</a:t>
            </a:r>
          </a:p>
          <a:p>
            <a:pPr marL="342900" lvl="1" indent="0">
              <a:buNone/>
            </a:pPr>
            <a:endParaRPr lang="en-US" dirty="0" smtClean="0"/>
          </a:p>
          <a:p>
            <a:pPr marL="342900" lvl="1" indent="0">
              <a:buNone/>
            </a:pPr>
            <a:r>
              <a:rPr lang="en-US" i="1" dirty="0"/>
              <a:t>In order to mitigate the risks described in [rfc8064] and [rfc8065], implementation MUST implement the following algorithm and SHOULD use it.</a:t>
            </a:r>
          </a:p>
          <a:p>
            <a:pPr marL="342900" lvl="1" indent="0">
              <a:buNone/>
            </a:pPr>
            <a:r>
              <a:rPr lang="en-US" i="1" dirty="0" smtClean="0"/>
              <a:t>[…]</a:t>
            </a:r>
          </a:p>
          <a:p>
            <a:pPr marL="342900" lvl="1" indent="0">
              <a:buNone/>
            </a:pPr>
            <a:r>
              <a:rPr lang="en-US" i="1" dirty="0" smtClean="0"/>
              <a:t>Note</a:t>
            </a:r>
            <a:r>
              <a:rPr lang="en-US" i="1" dirty="0"/>
              <a:t>: Implementation also using another IID source MUST ensure that the same IID is shared between the device and the SCHC gateway in the compression and decompression of the IPv6 address of the device.</a:t>
            </a:r>
            <a:endParaRPr lang="en-US" i="1" dirty="0"/>
          </a:p>
          <a:p>
            <a:endParaRPr lang="en-US" dirty="0"/>
          </a:p>
        </p:txBody>
      </p:sp>
      <p:sp>
        <p:nvSpPr>
          <p:cNvPr id="2" name="Title 1">
            <a:extLst>
              <a:ext uri="{FF2B5EF4-FFF2-40B4-BE49-F238E27FC236}">
                <a16:creationId xmlns:a16="http://schemas.microsoft.com/office/drawing/2014/main" id="{BBAC7AB2-E7C2-8647-8876-6AE95AD05612}"/>
              </a:ext>
            </a:extLst>
          </p:cNvPr>
          <p:cNvSpPr>
            <a:spLocks noGrp="1"/>
          </p:cNvSpPr>
          <p:nvPr>
            <p:ph type="title"/>
          </p:nvPr>
        </p:nvSpPr>
        <p:spPr/>
        <p:txBody>
          <a:bodyPr/>
          <a:lstStyle/>
          <a:p>
            <a:r>
              <a:rPr lang="en-US" dirty="0" smtClean="0"/>
              <a:t>Published drafts</a:t>
            </a:r>
            <a:endParaRPr lang="en-US" dirty="0"/>
          </a:p>
        </p:txBody>
      </p:sp>
      <p:sp>
        <p:nvSpPr>
          <p:cNvPr id="6" name="Slide Number Placeholder 5">
            <a:extLst>
              <a:ext uri="{FF2B5EF4-FFF2-40B4-BE49-F238E27FC236}">
                <a16:creationId xmlns:a16="http://schemas.microsoft.com/office/drawing/2014/main" id="{878FF71D-4EB3-4C3D-9F31-80F8E9358335}"/>
              </a:ext>
            </a:extLst>
          </p:cNvPr>
          <p:cNvSpPr txBox="1">
            <a:spLocks/>
          </p:cNvSpPr>
          <p:nvPr/>
        </p:nvSpPr>
        <p:spPr>
          <a:xfrm>
            <a:off x="6863586" y="4836957"/>
            <a:ext cx="2057400" cy="273844"/>
          </a:xfrm>
          <a:prstGeom prst="rect">
            <a:avLst/>
          </a:prstGeom>
        </p:spPr>
        <p:txBody>
          <a:bodyPr vert="horz" lIns="68580" tIns="34290" rIns="68580" bIns="34290" rtlCol="0" anchor="ctr"/>
          <a:lstStyle>
            <a:defPPr>
              <a:defRPr lang="fr-FR"/>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fld id="{43D7CE35-1867-2742-9862-5460C4103144}" type="slidenum">
              <a:rPr lang="en-US" smtClean="0"/>
              <a:pPr/>
              <a:t>4</a:t>
            </a:fld>
            <a:endParaRPr lang="en-US"/>
          </a:p>
        </p:txBody>
      </p:sp>
      <p:sp>
        <p:nvSpPr>
          <p:cNvPr id="4" name="Footer Placeholder 3"/>
          <p:cNvSpPr>
            <a:spLocks noGrp="1"/>
          </p:cNvSpPr>
          <p:nvPr>
            <p:ph type="ftr" sz="quarter" idx="11"/>
          </p:nvPr>
        </p:nvSpPr>
        <p:spPr/>
        <p:txBody>
          <a:bodyPr/>
          <a:lstStyle/>
          <a:p>
            <a:r>
              <a:rPr lang="fr-FR" sz="900" b="1" smtClean="0"/>
              <a:t>draft-ietf-lpwan-schc-over-LoRaWAN</a:t>
            </a:r>
            <a:endParaRPr lang="en-US" dirty="0"/>
          </a:p>
        </p:txBody>
      </p:sp>
    </p:spTree>
    <p:extLst>
      <p:ext uri="{BB962C8B-B14F-4D97-AF65-F5344CB8AC3E}">
        <p14:creationId xmlns:p14="http://schemas.microsoft.com/office/powerpoint/2010/main" val="35849095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C7D9CB-4204-5642-9492-A3D9CD0EBBAB}"/>
              </a:ext>
            </a:extLst>
          </p:cNvPr>
          <p:cNvSpPr>
            <a:spLocks noGrp="1"/>
          </p:cNvSpPr>
          <p:nvPr>
            <p:ph idx="1"/>
          </p:nvPr>
        </p:nvSpPr>
        <p:spPr/>
        <p:txBody>
          <a:bodyPr>
            <a:normAutofit/>
          </a:bodyPr>
          <a:lstStyle/>
          <a:p>
            <a:r>
              <a:rPr lang="en-US" dirty="0" smtClean="0"/>
              <a:t>Correct the IID example in AUTH-48, thanks Felipe !</a:t>
            </a:r>
            <a:endParaRPr lang="en-US" dirty="0" smtClean="0"/>
          </a:p>
          <a:p>
            <a:endParaRPr lang="en-US" dirty="0"/>
          </a:p>
          <a:p>
            <a:endParaRPr lang="en-US" dirty="0"/>
          </a:p>
        </p:txBody>
      </p:sp>
      <p:sp>
        <p:nvSpPr>
          <p:cNvPr id="2" name="Title 1">
            <a:extLst>
              <a:ext uri="{FF2B5EF4-FFF2-40B4-BE49-F238E27FC236}">
                <a16:creationId xmlns:a16="http://schemas.microsoft.com/office/drawing/2014/main" id="{BBAC7AB2-E7C2-8647-8876-6AE95AD05612}"/>
              </a:ext>
            </a:extLst>
          </p:cNvPr>
          <p:cNvSpPr>
            <a:spLocks noGrp="1"/>
          </p:cNvSpPr>
          <p:nvPr>
            <p:ph type="title"/>
          </p:nvPr>
        </p:nvSpPr>
        <p:spPr/>
        <p:txBody>
          <a:bodyPr/>
          <a:lstStyle/>
          <a:p>
            <a:r>
              <a:rPr lang="en-US" dirty="0" smtClean="0"/>
              <a:t>Next steps</a:t>
            </a:r>
            <a:endParaRPr lang="en-US" dirty="0"/>
          </a:p>
        </p:txBody>
      </p:sp>
      <p:sp>
        <p:nvSpPr>
          <p:cNvPr id="6" name="Slide Number Placeholder 5">
            <a:extLst>
              <a:ext uri="{FF2B5EF4-FFF2-40B4-BE49-F238E27FC236}">
                <a16:creationId xmlns:a16="http://schemas.microsoft.com/office/drawing/2014/main" id="{878FF71D-4EB3-4C3D-9F31-80F8E9358335}"/>
              </a:ext>
            </a:extLst>
          </p:cNvPr>
          <p:cNvSpPr txBox="1">
            <a:spLocks/>
          </p:cNvSpPr>
          <p:nvPr/>
        </p:nvSpPr>
        <p:spPr>
          <a:xfrm>
            <a:off x="6863586" y="4836957"/>
            <a:ext cx="2057400" cy="273844"/>
          </a:xfrm>
          <a:prstGeom prst="rect">
            <a:avLst/>
          </a:prstGeom>
        </p:spPr>
        <p:txBody>
          <a:bodyPr vert="horz" lIns="68580" tIns="34290" rIns="68580" bIns="34290" rtlCol="0" anchor="ctr"/>
          <a:lstStyle>
            <a:defPPr>
              <a:defRPr lang="fr-FR"/>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fld id="{43D7CE35-1867-2742-9862-5460C4103144}" type="slidenum">
              <a:rPr lang="en-US" smtClean="0"/>
              <a:pPr/>
              <a:t>5</a:t>
            </a:fld>
            <a:endParaRPr lang="en-US"/>
          </a:p>
        </p:txBody>
      </p:sp>
      <p:sp>
        <p:nvSpPr>
          <p:cNvPr id="4" name="Footer Placeholder 3"/>
          <p:cNvSpPr>
            <a:spLocks noGrp="1"/>
          </p:cNvSpPr>
          <p:nvPr>
            <p:ph type="ftr" sz="quarter" idx="11"/>
          </p:nvPr>
        </p:nvSpPr>
        <p:spPr/>
        <p:txBody>
          <a:bodyPr/>
          <a:lstStyle/>
          <a:p>
            <a:r>
              <a:rPr lang="fr-FR" sz="900" b="1" smtClean="0"/>
              <a:t>draft-ietf-lpwan-schc-over-LoRaWAN</a:t>
            </a:r>
            <a:endParaRPr lang="en-US" dirty="0"/>
          </a:p>
        </p:txBody>
      </p:sp>
    </p:spTree>
    <p:extLst>
      <p:ext uri="{BB962C8B-B14F-4D97-AF65-F5344CB8AC3E}">
        <p14:creationId xmlns:p14="http://schemas.microsoft.com/office/powerpoint/2010/main" val="3617047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TotalTime>
  <Words>128</Words>
  <Application>Microsoft Office PowerPoint</Application>
  <PresentationFormat>On-screen Show (16:9)</PresentationFormat>
  <Paragraphs>29</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draft-ietf-lpwan-schc-over-LoRaWAN</vt:lpstr>
      <vt:lpstr>Agenda</vt:lpstr>
      <vt:lpstr>Changes since last interim</vt:lpstr>
      <vt:lpstr>Published drafts</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draft-ietf-lpwan-coap-static-context-hc-06</dc:title>
  <dc:creator>Ana Minaburo</dc:creator>
  <cp:lastModifiedBy>Olivier Gimenez</cp:lastModifiedBy>
  <cp:revision>24</cp:revision>
  <dcterms:created xsi:type="dcterms:W3CDTF">2019-03-25T14:37:21Z</dcterms:created>
  <dcterms:modified xsi:type="dcterms:W3CDTF">2021-02-02T11:26:27Z</dcterms:modified>
</cp:coreProperties>
</file>