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3"/>
    <p:restoredTop sz="86395"/>
  </p:normalViewPr>
  <p:slideViewPr>
    <p:cSldViewPr snapToGrid="0" snapToObjects="1">
      <p:cViewPr varScale="1">
        <p:scale>
          <a:sx n="111" d="100"/>
          <a:sy n="111" d="100"/>
        </p:scale>
        <p:origin x="224" y="7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9475E-6575-824B-B459-00A4634C4B4A}" type="datetimeFigureOut">
              <a:rPr lang="fr-FR" smtClean="0"/>
              <a:t>14/06/2021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2F08D-7962-5A4B-B101-E074EEFD114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14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2F08D-7962-5A4B-B101-E074EEFD114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455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90079-C764-454C-9178-EC148F8EE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CA6CB-8A39-B54D-B887-FB87EAC62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9F83E-58AB-9F4F-823A-CC38C94B0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B9037-587D-584D-B1C2-AAB569FEE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FFAFE-5B0B-344C-B11A-A06F069C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6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BE50-0E84-A444-973B-6C815071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3883DE-931B-9A4A-A3D1-C4888D0DB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A0626-EBD9-F645-AF44-D19CFAFB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1F633-A73E-8845-BAB0-7D1F8C49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8CFAA-BFEE-9243-97C6-00137E86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3F7A1-9E54-2746-BFAA-7C0BC61D7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FC364-552F-DA46-B92C-FF98C0C3B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CA108-0772-4441-907C-33BA9FC78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38B48-A16A-9E42-B588-EF3A4155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19F2B-F9EE-8042-954E-D3B8FC9EC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6345-849C-8249-B7A8-F8B10CAD4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EA4D8-2F61-9743-B1EE-9F82484DC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E9BB3-E83C-C441-95F8-BD5914B1C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48009-AE4A-1045-AB42-15A7D671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72E10-F2BD-C04E-A77C-7241C115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625D-C74E-A947-8352-D59A3F93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42C0E-C94D-F441-87D2-29FE0AFB9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6B85-7D57-BA4E-AEA1-9202CDE9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F6653-AC66-D34B-9C20-B6DE00E7B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5BCD4-B660-2F43-85C8-01F3E112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6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075A-8AE5-F04A-B7C6-D1388819D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66101-BC9F-984F-B01B-D846956961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3DDB8-B104-F44C-887E-DABB53FB2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F8656-1D4B-5546-B970-FE520153A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4D50A-56FC-1B45-BED0-694EDD4E3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62F9F-1F39-AA4F-B873-6D7CF095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7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77A4C-136B-1B4A-95DE-373CAA2D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DAF61-97E1-2A46-B6D0-240BDE74A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A6190-5FE0-B240-B931-7A00C53EB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C32E3-C61D-7044-B52B-9095484DA5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88208-AAD9-1C48-85B4-A48284F9ED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BEA7B-76BE-B34A-8A0C-D750F64A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3AF93-42C0-8948-BEFC-0113408B6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317EB-730D-7545-B606-EB4C8DF6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2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DBF1-3B12-054D-ACB8-AAA4D5E83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43883-25F1-7142-80BA-A194AF6A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938D4-98DA-D648-A467-19875BF8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05A5B-27D8-2347-8A0A-1215267B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9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E29F7-522C-D943-AFED-4A37614EF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18D28-29D1-DC4B-BAAB-BEECD227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F1692-598E-5445-9CEC-25FE8B22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7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1495-5143-0141-80DD-641B0866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52128-2757-384F-BD7B-C2B52630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8649F-CCD2-D74D-AEA6-246F6874A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216D5-CA1A-644D-A8D3-636D1D9E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4AB96C-9F16-0C4F-AA00-D130BC4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D70D9-C455-C742-A48B-318BB468A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1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A64DF-2C32-5C49-96B4-044750886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82AD94-93BD-6042-9E0E-BFAE7FEF4E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4A906-41D2-1E49-A55F-B161C81A6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61FFA-1FA8-F049-BBD0-A30A7D5D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177D5-220C-194A-ACA5-071523E43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E05E9-1E4B-824B-BD83-F60B898E7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1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A172-CB5C-0E44-93E5-C2BA605EC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FC747-4BFD-AA4E-984F-C8A49498E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92CA0-CEF0-7442-8794-1AC52286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582E-66AE-624D-A05B-4FB74BCFEBEB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2AAEE-6A9D-9846-9B63-7C2ADB6CE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D2E1D-C1FE-E740-A507-44109C66C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636" y="25004"/>
            <a:ext cx="1139429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0" y="4912668"/>
            <a:ext cx="1696618" cy="23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100" dirty="0">
                <a:cs typeface="Arial" panose="020B0604020202020204" pitchFamily="34" charset="0"/>
              </a:rPr>
              <a:t>LPWAN Interim 06/15/21</a:t>
            </a:r>
          </a:p>
        </p:txBody>
      </p:sp>
    </p:spTree>
    <p:extLst>
      <p:ext uri="{BB962C8B-B14F-4D97-AF65-F5344CB8AC3E}">
        <p14:creationId xmlns:p14="http://schemas.microsoft.com/office/powerpoint/2010/main" val="218334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FE55F-568D-7545-BC7D-59B37313A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9863" y="841772"/>
            <a:ext cx="7132319" cy="1790700"/>
          </a:xfrm>
        </p:spPr>
        <p:txBody>
          <a:bodyPr>
            <a:normAutofit/>
          </a:bodyPr>
          <a:lstStyle/>
          <a:p>
            <a:r>
              <a:rPr lang="en-US" sz="3200" noProof="0" dirty="0"/>
              <a:t>draft-ietf-lpwan-schc-yang-data-model-04</a:t>
            </a:r>
            <a:br>
              <a:rPr lang="en-US" sz="3200" noProof="0" dirty="0"/>
            </a:br>
            <a:r>
              <a:rPr lang="en-US" sz="3200" noProof="0" dirty="0"/>
              <a:t>featuring … </a:t>
            </a:r>
            <a:r>
              <a:rPr lang="en-US" sz="3200" noProof="0"/>
              <a:t>”feature”</a:t>
            </a:r>
            <a:endParaRPr lang="en-US" sz="3000" b="1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8F938-8B01-EE4E-BCD8-45175678EC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207161"/>
            <a:ext cx="6858000" cy="1094567"/>
          </a:xfrm>
        </p:spPr>
        <p:txBody>
          <a:bodyPr/>
          <a:lstStyle/>
          <a:p>
            <a:r>
              <a:rPr lang="en-US" noProof="0" dirty="0"/>
              <a:t>Laurent Toutain (</a:t>
            </a:r>
            <a:r>
              <a:rPr lang="en-US" noProof="0" dirty="0" err="1"/>
              <a:t>laurent.toutain@imt-atlantique.fr</a:t>
            </a:r>
            <a:r>
              <a:rPr lang="en-US" noProof="0" dirty="0"/>
              <a:t>)</a:t>
            </a:r>
          </a:p>
          <a:p>
            <a:r>
              <a:rPr lang="en-US" noProof="0" dirty="0"/>
              <a:t>Ana </a:t>
            </a:r>
            <a:r>
              <a:rPr lang="en-US" noProof="0" dirty="0" err="1"/>
              <a:t>Minaburo</a:t>
            </a:r>
            <a:r>
              <a:rPr lang="en-US" noProof="0" dirty="0"/>
              <a:t> (</a:t>
            </a:r>
            <a:r>
              <a:rPr lang="en-US" noProof="0" dirty="0" err="1"/>
              <a:t>ana@ackl.io</a:t>
            </a:r>
            <a:r>
              <a:rPr lang="en-US" noProof="0" dirty="0"/>
              <a:t>)</a:t>
            </a: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42903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85DEF1-2CC4-2A4C-BA72-4DB390524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feature</a:t>
            </a:r>
            <a:endParaRPr lang="fr-FR" dirty="0"/>
          </a:p>
        </p:txBody>
      </p:sp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3938A88B-BB24-934B-A852-A564CB26E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72" y="323126"/>
            <a:ext cx="9144000" cy="1230459"/>
          </a:xfrm>
          <a:prstGeom prst="rect">
            <a:avLst/>
          </a:prstGeom>
        </p:spPr>
      </p:pic>
      <p:pic>
        <p:nvPicPr>
          <p:cNvPr id="6" name="Image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F23F1118-62C4-DC4D-BB8B-7BD73EEFE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21" y="1602867"/>
            <a:ext cx="4959678" cy="330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6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able&#10;&#10;Description générée automatiquement">
            <a:extLst>
              <a:ext uri="{FF2B5EF4-FFF2-40B4-BE49-F238E27FC236}">
                <a16:creationId xmlns:a16="http://schemas.microsoft.com/office/drawing/2014/main" id="{D0007BC3-D748-A74A-BF3B-B5D0F1FFD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792" y="0"/>
            <a:ext cx="593284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58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21436</TotalTime>
  <Words>29</Words>
  <Application>Microsoft Macintosh PowerPoint</Application>
  <PresentationFormat>Affichage à l'écran (16:9)</PresentationFormat>
  <Paragraphs>5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draft-ietf-lpwan-schc-yang-data-model-04 featuring … ”feature”</vt:lpstr>
      <vt:lpstr>feature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draft-ietf-lpwan-coap-static-context-hc-06</dc:title>
  <dc:creator>Ana Minaburo</dc:creator>
  <cp:lastModifiedBy>laurent toutain</cp:lastModifiedBy>
  <cp:revision>18</cp:revision>
  <dcterms:created xsi:type="dcterms:W3CDTF">2019-03-25T14:37:21Z</dcterms:created>
  <dcterms:modified xsi:type="dcterms:W3CDTF">2021-06-14T16:09:54Z</dcterms:modified>
</cp:coreProperties>
</file>