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49" r:id="rId1"/>
  </p:sldMasterIdLst>
  <p:sldIdLst>
    <p:sldId id="256" r:id="rId2"/>
    <p:sldId id="257" r:id="rId3"/>
    <p:sldId id="258" r:id="rId4"/>
    <p:sldId id="267" r:id="rId5"/>
    <p:sldId id="259" r:id="rId6"/>
    <p:sldId id="269" r:id="rId7"/>
    <p:sldId id="275" r:id="rId8"/>
    <p:sldId id="285" r:id="rId9"/>
    <p:sldId id="279" r:id="rId10"/>
    <p:sldId id="276" r:id="rId11"/>
    <p:sldId id="277" r:id="rId12"/>
    <p:sldId id="286" r:id="rId13"/>
    <p:sldId id="287" r:id="rId14"/>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FF66"/>
    <a:srgbClr val="CCFF66"/>
    <a:srgbClr val="CCFF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89" autoAdjust="0"/>
    <p:restoredTop sz="96270" autoAdjust="0"/>
  </p:normalViewPr>
  <p:slideViewPr>
    <p:cSldViewPr snapToGrid="0">
      <p:cViewPr varScale="1">
        <p:scale>
          <a:sx n="160" d="100"/>
          <a:sy n="160" d="100"/>
        </p:scale>
        <p:origin x="67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avaglia, Laurent (Nokia - FR/Paris-Saclay)" userId="1782b5b0-e1a6-4c9e-b270-fadae85fb4a2" providerId="ADAL" clId="{5C0208CE-41F6-499E-B43D-80B7A8F302D2}"/>
    <pc:docChg chg="modSld">
      <pc:chgData name="Ciavaglia, Laurent (Nokia - FR/Paris-Saclay)" userId="1782b5b0-e1a6-4c9e-b270-fadae85fb4a2" providerId="ADAL" clId="{5C0208CE-41F6-499E-B43D-80B7A8F302D2}" dt="2020-03-05T07:54:25.754" v="9" actId="20577"/>
      <pc:docMkLst>
        <pc:docMk/>
      </pc:docMkLst>
      <pc:sldChg chg="modSp">
        <pc:chgData name="Ciavaglia, Laurent (Nokia - FR/Paris-Saclay)" userId="1782b5b0-e1a6-4c9e-b270-fadae85fb4a2" providerId="ADAL" clId="{5C0208CE-41F6-499E-B43D-80B7A8F302D2}" dt="2020-03-05T07:54:25.754" v="9" actId="20577"/>
        <pc:sldMkLst>
          <pc:docMk/>
          <pc:sldMk cId="0" sldId="261"/>
        </pc:sldMkLst>
        <pc:spChg chg="mod">
          <ac:chgData name="Ciavaglia, Laurent (Nokia - FR/Paris-Saclay)" userId="1782b5b0-e1a6-4c9e-b270-fadae85fb4a2" providerId="ADAL" clId="{5C0208CE-41F6-499E-B43D-80B7A8F302D2}" dt="2020-03-05T07:54:25.754" v="9" actId="20577"/>
          <ac:spMkLst>
            <pc:docMk/>
            <pc:sldMk cId="0" sldId="261"/>
            <ac:spMk id="102" creationId="{00000000-0000-0000-0000-000000000000}"/>
          </ac:spMkLst>
        </pc:spChg>
      </pc:sldChg>
    </pc:docChg>
  </pc:docChgLst>
  <pc:docChgLst>
    <pc:chgData name="Ciavaglia, Laurent (Nokia - FR/Paris-Saclay)" userId="1782b5b0-e1a6-4c9e-b270-fadae85fb4a2" providerId="ADAL" clId="{E58EADD5-AF81-48AC-8991-DED661980485}"/>
    <pc:docChg chg="modSld">
      <pc:chgData name="Ciavaglia, Laurent (Nokia - FR/Paris-Saclay)" userId="1782b5b0-e1a6-4c9e-b270-fadae85fb4a2" providerId="ADAL" clId="{E58EADD5-AF81-48AC-8991-DED661980485}" dt="2020-05-29T14:05:55.456" v="1" actId="20577"/>
      <pc:docMkLst>
        <pc:docMk/>
      </pc:docMkLst>
      <pc:sldChg chg="modSp">
        <pc:chgData name="Ciavaglia, Laurent (Nokia - FR/Paris-Saclay)" userId="1782b5b0-e1a6-4c9e-b270-fadae85fb4a2" providerId="ADAL" clId="{E58EADD5-AF81-48AC-8991-DED661980485}" dt="2020-05-29T14:05:55.456" v="1" actId="20577"/>
        <pc:sldMkLst>
          <pc:docMk/>
          <pc:sldMk cId="0" sldId="259"/>
        </pc:sldMkLst>
        <pc:spChg chg="mod">
          <ac:chgData name="Ciavaglia, Laurent (Nokia - FR/Paris-Saclay)" userId="1782b5b0-e1a6-4c9e-b270-fadae85fb4a2" providerId="ADAL" clId="{E58EADD5-AF81-48AC-8991-DED661980485}" dt="2020-05-29T14:05:55.456" v="1" actId="20577"/>
          <ac:spMkLst>
            <pc:docMk/>
            <pc:sldMk cId="0" sldId="259"/>
            <ac:spMk id="94" creationId="{00000000-0000-0000-0000-000000000000}"/>
          </ac:spMkLst>
        </pc:spChg>
      </pc:sldChg>
    </pc:docChg>
  </pc:docChgLst>
  <pc:docChgLst>
    <pc:chgData name="Ciavaglia, Laurent (Nokia - FR/Paris-Saclay)" userId="1782b5b0-e1a6-4c9e-b270-fadae85fb4a2" providerId="ADAL" clId="{2A4A6382-6AB9-4D3B-A4DF-D95FA35DD902}"/>
    <pc:docChg chg="undo redo custSel addSld delSld modSld delMainMaster modMainMaster">
      <pc:chgData name="Ciavaglia, Laurent (Nokia - FR/Paris-Saclay)" userId="1782b5b0-e1a6-4c9e-b270-fadae85fb4a2" providerId="ADAL" clId="{2A4A6382-6AB9-4D3B-A4DF-D95FA35DD902}" dt="2020-04-09T20:42:17.327" v="472" actId="27636"/>
      <pc:docMkLst>
        <pc:docMk/>
      </pc:docMkLst>
      <pc:sldChg chg="modSp">
        <pc:chgData name="Ciavaglia, Laurent (Nokia - FR/Paris-Saclay)" userId="1782b5b0-e1a6-4c9e-b270-fadae85fb4a2" providerId="ADAL" clId="{2A4A6382-6AB9-4D3B-A4DF-D95FA35DD902}" dt="2020-04-09T20:24:56.512" v="114" actId="20577"/>
        <pc:sldMkLst>
          <pc:docMk/>
          <pc:sldMk cId="0" sldId="257"/>
        </pc:sldMkLst>
        <pc:spChg chg="mod">
          <ac:chgData name="Ciavaglia, Laurent (Nokia - FR/Paris-Saclay)" userId="1782b5b0-e1a6-4c9e-b270-fadae85fb4a2" providerId="ADAL" clId="{2A4A6382-6AB9-4D3B-A4DF-D95FA35DD902}" dt="2020-04-09T20:24:56.512" v="114" actId="20577"/>
          <ac:spMkLst>
            <pc:docMk/>
            <pc:sldMk cId="0" sldId="257"/>
            <ac:spMk id="88" creationId="{00000000-0000-0000-0000-000000000000}"/>
          </ac:spMkLst>
        </pc:spChg>
      </pc:sldChg>
      <pc:sldChg chg="modSp">
        <pc:chgData name="Ciavaglia, Laurent (Nokia - FR/Paris-Saclay)" userId="1782b5b0-e1a6-4c9e-b270-fadae85fb4a2" providerId="ADAL" clId="{2A4A6382-6AB9-4D3B-A4DF-D95FA35DD902}" dt="2020-04-09T20:40:23.601" v="446" actId="2711"/>
        <pc:sldMkLst>
          <pc:docMk/>
          <pc:sldMk cId="0" sldId="258"/>
        </pc:sldMkLst>
        <pc:spChg chg="mod">
          <ac:chgData name="Ciavaglia, Laurent (Nokia - FR/Paris-Saclay)" userId="1782b5b0-e1a6-4c9e-b270-fadae85fb4a2" providerId="ADAL" clId="{2A4A6382-6AB9-4D3B-A4DF-D95FA35DD902}" dt="2020-04-09T20:40:23.601" v="446" actId="2711"/>
          <ac:spMkLst>
            <pc:docMk/>
            <pc:sldMk cId="0" sldId="258"/>
            <ac:spMk id="90" creationId="{00000000-0000-0000-0000-000000000000}"/>
          </ac:spMkLst>
        </pc:spChg>
        <pc:spChg chg="mod">
          <ac:chgData name="Ciavaglia, Laurent (Nokia - FR/Paris-Saclay)" userId="1782b5b0-e1a6-4c9e-b270-fadae85fb4a2" providerId="ADAL" clId="{2A4A6382-6AB9-4D3B-A4DF-D95FA35DD902}" dt="2020-04-09T20:26:42.973" v="121" actId="20577"/>
          <ac:spMkLst>
            <pc:docMk/>
            <pc:sldMk cId="0" sldId="258"/>
            <ac:spMk id="92" creationId="{00000000-0000-0000-0000-000000000000}"/>
          </ac:spMkLst>
        </pc:spChg>
      </pc:sldChg>
      <pc:sldChg chg="modSp">
        <pc:chgData name="Ciavaglia, Laurent (Nokia - FR/Paris-Saclay)" userId="1782b5b0-e1a6-4c9e-b270-fadae85fb4a2" providerId="ADAL" clId="{2A4A6382-6AB9-4D3B-A4DF-D95FA35DD902}" dt="2020-04-09T20:42:10.907" v="470" actId="14100"/>
        <pc:sldMkLst>
          <pc:docMk/>
          <pc:sldMk cId="0" sldId="259"/>
        </pc:sldMkLst>
        <pc:spChg chg="mod">
          <ac:chgData name="Ciavaglia, Laurent (Nokia - FR/Paris-Saclay)" userId="1782b5b0-e1a6-4c9e-b270-fadae85fb4a2" providerId="ADAL" clId="{2A4A6382-6AB9-4D3B-A4DF-D95FA35DD902}" dt="2020-04-09T20:42:10.907" v="470" actId="14100"/>
          <ac:spMkLst>
            <pc:docMk/>
            <pc:sldMk cId="0" sldId="259"/>
            <ac:spMk id="94" creationId="{00000000-0000-0000-0000-000000000000}"/>
          </ac:spMkLst>
        </pc:spChg>
        <pc:spChg chg="mod">
          <ac:chgData name="Ciavaglia, Laurent (Nokia - FR/Paris-Saclay)" userId="1782b5b0-e1a6-4c9e-b270-fadae85fb4a2" providerId="ADAL" clId="{2A4A6382-6AB9-4D3B-A4DF-D95FA35DD902}" dt="2020-04-09T20:26:51.931" v="136" actId="20577"/>
          <ac:spMkLst>
            <pc:docMk/>
            <pc:sldMk cId="0" sldId="259"/>
            <ac:spMk id="96" creationId="{00000000-0000-0000-0000-000000000000}"/>
          </ac:spMkLst>
        </pc:spChg>
      </pc:sldChg>
      <pc:sldChg chg="del">
        <pc:chgData name="Ciavaglia, Laurent (Nokia - FR/Paris-Saclay)" userId="1782b5b0-e1a6-4c9e-b270-fadae85fb4a2" providerId="ADAL" clId="{2A4A6382-6AB9-4D3B-A4DF-D95FA35DD902}" dt="2020-04-09T20:36:06.692" v="299" actId="2696"/>
        <pc:sldMkLst>
          <pc:docMk/>
          <pc:sldMk cId="0" sldId="260"/>
        </pc:sldMkLst>
      </pc:sldChg>
      <pc:sldChg chg="modSp">
        <pc:chgData name="Ciavaglia, Laurent (Nokia - FR/Paris-Saclay)" userId="1782b5b0-e1a6-4c9e-b270-fadae85fb4a2" providerId="ADAL" clId="{2A4A6382-6AB9-4D3B-A4DF-D95FA35DD902}" dt="2020-04-09T20:41:45.798" v="463" actId="2710"/>
        <pc:sldMkLst>
          <pc:docMk/>
          <pc:sldMk cId="0" sldId="261"/>
        </pc:sldMkLst>
        <pc:spChg chg="mod">
          <ac:chgData name="Ciavaglia, Laurent (Nokia - FR/Paris-Saclay)" userId="1782b5b0-e1a6-4c9e-b270-fadae85fb4a2" providerId="ADAL" clId="{2A4A6382-6AB9-4D3B-A4DF-D95FA35DD902}" dt="2020-04-09T20:36:14.198" v="314" actId="20577"/>
          <ac:spMkLst>
            <pc:docMk/>
            <pc:sldMk cId="0" sldId="261"/>
            <ac:spMk id="101" creationId="{00000000-0000-0000-0000-000000000000}"/>
          </ac:spMkLst>
        </pc:spChg>
        <pc:spChg chg="mod">
          <ac:chgData name="Ciavaglia, Laurent (Nokia - FR/Paris-Saclay)" userId="1782b5b0-e1a6-4c9e-b270-fadae85fb4a2" providerId="ADAL" clId="{2A4A6382-6AB9-4D3B-A4DF-D95FA35DD902}" dt="2020-04-09T20:41:45.798" v="463" actId="2710"/>
          <ac:spMkLst>
            <pc:docMk/>
            <pc:sldMk cId="0" sldId="261"/>
            <ac:spMk id="102" creationId="{00000000-0000-0000-0000-000000000000}"/>
          </ac:spMkLst>
        </pc:spChg>
      </pc:sldChg>
      <pc:sldChg chg="modSp add">
        <pc:chgData name="Ciavaglia, Laurent (Nokia - FR/Paris-Saclay)" userId="1782b5b0-e1a6-4c9e-b270-fadae85fb4a2" providerId="ADAL" clId="{2A4A6382-6AB9-4D3B-A4DF-D95FA35DD902}" dt="2020-04-09T20:42:17.327" v="472" actId="27636"/>
        <pc:sldMkLst>
          <pc:docMk/>
          <pc:sldMk cId="2862454309" sldId="262"/>
        </pc:sldMkLst>
        <pc:spChg chg="mod">
          <ac:chgData name="Ciavaglia, Laurent (Nokia - FR/Paris-Saclay)" userId="1782b5b0-e1a6-4c9e-b270-fadae85fb4a2" providerId="ADAL" clId="{2A4A6382-6AB9-4D3B-A4DF-D95FA35DD902}" dt="2020-04-09T20:30:47.007" v="205" actId="790"/>
          <ac:spMkLst>
            <pc:docMk/>
            <pc:sldMk cId="2862454309" sldId="262"/>
            <ac:spMk id="93" creationId="{00000000-0000-0000-0000-000000000000}"/>
          </ac:spMkLst>
        </pc:spChg>
        <pc:spChg chg="mod">
          <ac:chgData name="Ciavaglia, Laurent (Nokia - FR/Paris-Saclay)" userId="1782b5b0-e1a6-4c9e-b270-fadae85fb4a2" providerId="ADAL" clId="{2A4A6382-6AB9-4D3B-A4DF-D95FA35DD902}" dt="2020-04-09T20:42:17.327" v="472" actId="27636"/>
          <ac:spMkLst>
            <pc:docMk/>
            <pc:sldMk cId="2862454309" sldId="262"/>
            <ac:spMk id="94"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5"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6" creationId="{00000000-0000-0000-0000-000000000000}"/>
          </ac:spMkLst>
        </pc:spChg>
      </pc:sldChg>
      <pc:sldChg chg="add del">
        <pc:chgData name="Ciavaglia, Laurent (Nokia - FR/Paris-Saclay)" userId="1782b5b0-e1a6-4c9e-b270-fadae85fb4a2" providerId="ADAL" clId="{2A4A6382-6AB9-4D3B-A4DF-D95FA35DD902}" dt="2020-04-09T20:10:52.411" v="1"/>
        <pc:sldMkLst>
          <pc:docMk/>
          <pc:sldMk cId="3413887250" sldId="262"/>
        </pc:sldMkLst>
      </pc:sldChg>
      <pc:sldChg chg="add del">
        <pc:chgData name="Ciavaglia, Laurent (Nokia - FR/Paris-Saclay)" userId="1782b5b0-e1a6-4c9e-b270-fadae85fb4a2" providerId="ADAL" clId="{2A4A6382-6AB9-4D3B-A4DF-D95FA35DD902}" dt="2020-04-09T20:24:43.540" v="105" actId="2696"/>
        <pc:sldMkLst>
          <pc:docMk/>
          <pc:sldMk cId="1003295231" sldId="263"/>
        </pc:sldMkLst>
      </pc:sldChg>
      <pc:sldChg chg="add del">
        <pc:chgData name="Ciavaglia, Laurent (Nokia - FR/Paris-Saclay)" userId="1782b5b0-e1a6-4c9e-b270-fadae85fb4a2" providerId="ADAL" clId="{2A4A6382-6AB9-4D3B-A4DF-D95FA35DD902}" dt="2020-04-09T20:21:02.443" v="74"/>
        <pc:sldMkLst>
          <pc:docMk/>
          <pc:sldMk cId="1587277000" sldId="263"/>
        </pc:sldMkLst>
      </pc:sldChg>
      <pc:sldChg chg="add del">
        <pc:chgData name="Ciavaglia, Laurent (Nokia - FR/Paris-Saclay)" userId="1782b5b0-e1a6-4c9e-b270-fadae85fb4a2" providerId="ADAL" clId="{2A4A6382-6AB9-4D3B-A4DF-D95FA35DD902}" dt="2020-04-09T20:20:41.221" v="67"/>
        <pc:sldMkLst>
          <pc:docMk/>
          <pc:sldMk cId="2168503073" sldId="263"/>
        </pc:sldMkLst>
      </pc:sldChg>
      <pc:sldChg chg="add del">
        <pc:chgData name="Ciavaglia, Laurent (Nokia - FR/Paris-Saclay)" userId="1782b5b0-e1a6-4c9e-b270-fadae85fb4a2" providerId="ADAL" clId="{2A4A6382-6AB9-4D3B-A4DF-D95FA35DD902}" dt="2020-04-09T20:20:41.174" v="66"/>
        <pc:sldMkLst>
          <pc:docMk/>
          <pc:sldMk cId="450679705" sldId="264"/>
        </pc:sldMkLst>
      </pc:sldChg>
      <pc:sldChg chg="add del">
        <pc:chgData name="Ciavaglia, Laurent (Nokia - FR/Paris-Saclay)" userId="1782b5b0-e1a6-4c9e-b270-fadae85fb4a2" providerId="ADAL" clId="{2A4A6382-6AB9-4D3B-A4DF-D95FA35DD902}" dt="2020-04-09T20:21:02.443" v="73"/>
        <pc:sldMkLst>
          <pc:docMk/>
          <pc:sldMk cId="1354865949" sldId="264"/>
        </pc:sldMkLst>
      </pc:sldChg>
      <pc:sldChg chg="modSp add del">
        <pc:chgData name="Ciavaglia, Laurent (Nokia - FR/Paris-Saclay)" userId="1782b5b0-e1a6-4c9e-b270-fadae85fb4a2" providerId="ADAL" clId="{2A4A6382-6AB9-4D3B-A4DF-D95FA35DD902}" dt="2020-04-09T20:21:02.443" v="72"/>
        <pc:sldMkLst>
          <pc:docMk/>
          <pc:sldMk cId="3968208708" sldId="265"/>
        </pc:sldMkLst>
        <pc:spChg chg="mod">
          <ac:chgData name="Ciavaglia, Laurent (Nokia - FR/Paris-Saclay)" userId="1782b5b0-e1a6-4c9e-b270-fadae85fb4a2" providerId="ADAL" clId="{2A4A6382-6AB9-4D3B-A4DF-D95FA35DD902}" dt="2020-04-09T20:21:02.433" v="71" actId="20577"/>
          <ac:spMkLst>
            <pc:docMk/>
            <pc:sldMk cId="3968208708" sldId="265"/>
            <ac:spMk id="2" creationId="{9DDD4F01-D3C1-4FAA-9A33-27C908624D59}"/>
          </ac:spMkLst>
        </pc:spChg>
      </pc:sldChg>
      <pc:sldMasterChg chg="addSp delSp modSp addSldLayout delSldLayout">
        <pc:chgData name="Ciavaglia, Laurent (Nokia - FR/Paris-Saclay)" userId="1782b5b0-e1a6-4c9e-b270-fadae85fb4a2" providerId="ADAL" clId="{2A4A6382-6AB9-4D3B-A4DF-D95FA35DD902}" dt="2020-04-09T20:21:34.861" v="89" actId="2696"/>
        <pc:sldMasterMkLst>
          <pc:docMk/>
          <pc:sldMasterMk cId="0" sldId="2147483648"/>
        </pc:sldMasterMkLst>
        <pc:spChg chg="mod">
          <ac:chgData name="Ciavaglia, Laurent (Nokia - FR/Paris-Saclay)" userId="1782b5b0-e1a6-4c9e-b270-fadae85fb4a2" providerId="ADAL" clId="{2A4A6382-6AB9-4D3B-A4DF-D95FA35DD902}" dt="2020-04-09T20:21:05.148" v="82" actId="20577"/>
          <ac:spMkLst>
            <pc:docMk/>
            <pc:sldMasterMk cId="0" sldId="2147483648"/>
            <ac:spMk id="2" creationId="{00000000-0000-0000-0000-000000000000}"/>
          </ac:spMkLst>
        </pc:spChg>
        <pc:spChg chg="add del mod">
          <ac:chgData name="Ciavaglia, Laurent (Nokia - FR/Paris-Saclay)" userId="1782b5b0-e1a6-4c9e-b270-fadae85fb4a2" providerId="ADAL" clId="{2A4A6382-6AB9-4D3B-A4DF-D95FA35DD902}" dt="2020-04-09T20:21:16.184" v="85" actId="478"/>
          <ac:spMkLst>
            <pc:docMk/>
            <pc:sldMasterMk cId="0" sldId="2147483648"/>
            <ac:spMk id="4" creationId="{00000000-0000-0000-0000-000000000000}"/>
          </ac:spMkLst>
        </pc:spChg>
        <pc:spChg chg="add del">
          <ac:chgData name="Ciavaglia, Laurent (Nokia - FR/Paris-Saclay)" userId="1782b5b0-e1a6-4c9e-b270-fadae85fb4a2" providerId="ADAL" clId="{2A4A6382-6AB9-4D3B-A4DF-D95FA35DD902}" dt="2020-04-09T20:21:17.341" v="86" actId="478"/>
          <ac:spMkLst>
            <pc:docMk/>
            <pc:sldMasterMk cId="0" sldId="2147483648"/>
            <ac:spMk id="5" creationId="{00000000-0000-0000-0000-000000000000}"/>
          </ac:spMkLst>
        </pc:spChg>
        <pc:spChg chg="del">
          <ac:chgData name="Ciavaglia, Laurent (Nokia - FR/Paris-Saclay)" userId="1782b5b0-e1a6-4c9e-b270-fadae85fb4a2" providerId="ADAL" clId="{2A4A6382-6AB9-4D3B-A4DF-D95FA35DD902}" dt="2020-04-09T20:21:05.075" v="75"/>
          <ac:spMkLst>
            <pc:docMk/>
            <pc:sldMasterMk cId="0" sldId="2147483648"/>
            <ac:spMk id="7" creationId="{C20E004B-095B-4E31-A633-122A3F285E7D}"/>
          </ac:spMkLst>
        </pc:spChg>
        <pc:spChg chg="del">
          <ac:chgData name="Ciavaglia, Laurent (Nokia - FR/Paris-Saclay)" userId="1782b5b0-e1a6-4c9e-b270-fadae85fb4a2" providerId="ADAL" clId="{2A4A6382-6AB9-4D3B-A4DF-D95FA35DD902}" dt="2020-04-09T20:21:05.075" v="75"/>
          <ac:spMkLst>
            <pc:docMk/>
            <pc:sldMasterMk cId="0" sldId="2147483648"/>
            <ac:spMk id="8" creationId="{22974708-55C2-498E-9FA9-AB70C7CD307A}"/>
          </ac:spMkLst>
        </pc:spChg>
        <pc:sldLayoutChg chg="add del">
          <pc:chgData name="Ciavaglia, Laurent (Nokia - FR/Paris-Saclay)" userId="1782b5b0-e1a6-4c9e-b270-fadae85fb4a2" providerId="ADAL" clId="{2A4A6382-6AB9-4D3B-A4DF-D95FA35DD902}" dt="2020-04-09T20:21:05.166" v="83" actId="2696"/>
          <pc:sldLayoutMkLst>
            <pc:docMk/>
            <pc:sldMasterMk cId="0" sldId="2147483648"/>
            <pc:sldLayoutMk cId="0" sldId="2147483653"/>
          </pc:sldLayoutMkLst>
        </pc:sldLayoutChg>
        <pc:sldLayoutChg chg="add del">
          <pc:chgData name="Ciavaglia, Laurent (Nokia - FR/Paris-Saclay)" userId="1782b5b0-e1a6-4c9e-b270-fadae85fb4a2" providerId="ADAL" clId="{2A4A6382-6AB9-4D3B-A4DF-D95FA35DD902}" dt="2020-04-09T20:21:05.168" v="84" actId="2696"/>
          <pc:sldLayoutMkLst>
            <pc:docMk/>
            <pc:sldMasterMk cId="0" sldId="2147483648"/>
            <pc:sldLayoutMk cId="0" sldId="2147483654"/>
          </pc:sldLayoutMkLst>
        </pc:sldLayoutChg>
        <pc:sldLayoutChg chg="del">
          <pc:chgData name="Ciavaglia, Laurent (Nokia - FR/Paris-Saclay)" userId="1782b5b0-e1a6-4c9e-b270-fadae85fb4a2" providerId="ADAL" clId="{2A4A6382-6AB9-4D3B-A4DF-D95FA35DD902}" dt="2020-04-09T20:21:34.861" v="89" actId="2696"/>
          <pc:sldLayoutMkLst>
            <pc:docMk/>
            <pc:sldMasterMk cId="0" sldId="2147483648"/>
            <pc:sldLayoutMk cId="137270477" sldId="2147483674"/>
          </pc:sldLayoutMkLst>
        </pc:sldLayoutChg>
        <pc:sldLayoutChg chg="del">
          <pc:chgData name="Ciavaglia, Laurent (Nokia - FR/Paris-Saclay)" userId="1782b5b0-e1a6-4c9e-b270-fadae85fb4a2" providerId="ADAL" clId="{2A4A6382-6AB9-4D3B-A4DF-D95FA35DD902}" dt="2020-04-09T20:21:33.725" v="88" actId="2696"/>
          <pc:sldLayoutMkLst>
            <pc:docMk/>
            <pc:sldMasterMk cId="0" sldId="2147483648"/>
            <pc:sldLayoutMk cId="3361229240" sldId="2147483687"/>
          </pc:sldLayoutMkLst>
        </pc:sldLayoutChg>
      </pc:sldMasterChg>
      <pc:sldMasterChg chg="addSp modSp del delSldLayout">
        <pc:chgData name="Ciavaglia, Laurent (Nokia - FR/Paris-Saclay)" userId="1782b5b0-e1a6-4c9e-b270-fadae85fb4a2" providerId="ADAL" clId="{2A4A6382-6AB9-4D3B-A4DF-D95FA35DD902}" dt="2020-04-09T20:22:28.598" v="103" actId="2696"/>
        <pc:sldMasterMkLst>
          <pc:docMk/>
          <pc:sldMasterMk cId="3087445083" sldId="2147483675"/>
        </pc:sldMasterMkLst>
        <pc:spChg chg="add mod">
          <ac:chgData name="Ciavaglia, Laurent (Nokia - FR/Paris-Saclay)" userId="1782b5b0-e1a6-4c9e-b270-fadae85fb4a2" providerId="ADAL" clId="{2A4A6382-6AB9-4D3B-A4DF-D95FA35DD902}" dt="2020-04-09T20:21:25.397" v="87"/>
          <ac:spMkLst>
            <pc:docMk/>
            <pc:sldMasterMk cId="3087445083" sldId="2147483675"/>
            <ac:spMk id="2" creationId="{2532F55C-1C84-4CD0-874E-6DB5094E6B3E}"/>
          </ac:spMkLst>
        </pc:spChg>
        <pc:spChg chg="add mod">
          <ac:chgData name="Ciavaglia, Laurent (Nokia - FR/Paris-Saclay)" userId="1782b5b0-e1a6-4c9e-b270-fadae85fb4a2" providerId="ADAL" clId="{2A4A6382-6AB9-4D3B-A4DF-D95FA35DD902}" dt="2020-04-09T20:21:25.397" v="87"/>
          <ac:spMkLst>
            <pc:docMk/>
            <pc:sldMasterMk cId="3087445083" sldId="2147483675"/>
            <ac:spMk id="3" creationId="{4F160C81-C5F6-496E-AF30-9C2CA96F1861}"/>
          </ac:spMkLst>
        </pc:spChg>
        <pc:spChg chg="add mod">
          <ac:chgData name="Ciavaglia, Laurent (Nokia - FR/Paris-Saclay)" userId="1782b5b0-e1a6-4c9e-b270-fadae85fb4a2" providerId="ADAL" clId="{2A4A6382-6AB9-4D3B-A4DF-D95FA35DD902}" dt="2020-04-09T20:21:25.397" v="87"/>
          <ac:spMkLst>
            <pc:docMk/>
            <pc:sldMasterMk cId="3087445083" sldId="2147483675"/>
            <ac:spMk id="4" creationId="{B61B7052-42D1-4B10-9922-9FD34195E6F0}"/>
          </ac:spMkLst>
        </pc:spChg>
        <pc:spChg chg="add mod">
          <ac:chgData name="Ciavaglia, Laurent (Nokia - FR/Paris-Saclay)" userId="1782b5b0-e1a6-4c9e-b270-fadae85fb4a2" providerId="ADAL" clId="{2A4A6382-6AB9-4D3B-A4DF-D95FA35DD902}" dt="2020-04-09T20:21:25.397" v="87"/>
          <ac:spMkLst>
            <pc:docMk/>
            <pc:sldMasterMk cId="3087445083" sldId="2147483675"/>
            <ac:spMk id="5" creationId="{F872EAB3-A47E-480A-AAA9-172D2D0DE691}"/>
          </ac:spMkLst>
        </pc:spChg>
        <pc:spChg chg="add mod">
          <ac:chgData name="Ciavaglia, Laurent (Nokia - FR/Paris-Saclay)" userId="1782b5b0-e1a6-4c9e-b270-fadae85fb4a2" providerId="ADAL" clId="{2A4A6382-6AB9-4D3B-A4DF-D95FA35DD902}" dt="2020-04-09T20:21:25.397" v="87"/>
          <ac:spMkLst>
            <pc:docMk/>
            <pc:sldMasterMk cId="3087445083" sldId="2147483675"/>
            <ac:spMk id="6" creationId="{A23622E6-D7C6-4942-B69D-62C5DD386EEB}"/>
          </ac:spMkLst>
        </pc:spChg>
        <pc:sldLayoutChg chg="del">
          <pc:chgData name="Ciavaglia, Laurent (Nokia - FR/Paris-Saclay)" userId="1782b5b0-e1a6-4c9e-b270-fadae85fb4a2" providerId="ADAL" clId="{2A4A6382-6AB9-4D3B-A4DF-D95FA35DD902}" dt="2020-04-09T20:22:28.563" v="92" actId="2696"/>
          <pc:sldLayoutMkLst>
            <pc:docMk/>
            <pc:sldMasterMk cId="3087445083" sldId="2147483675"/>
            <pc:sldLayoutMk cId="2905570519" sldId="2147483676"/>
          </pc:sldLayoutMkLst>
        </pc:sldLayoutChg>
        <pc:sldLayoutChg chg="del">
          <pc:chgData name="Ciavaglia, Laurent (Nokia - FR/Paris-Saclay)" userId="1782b5b0-e1a6-4c9e-b270-fadae85fb4a2" providerId="ADAL" clId="{2A4A6382-6AB9-4D3B-A4DF-D95FA35DD902}" dt="2020-04-09T20:22:28.563" v="93" actId="2696"/>
          <pc:sldLayoutMkLst>
            <pc:docMk/>
            <pc:sldMasterMk cId="3087445083" sldId="2147483675"/>
            <pc:sldLayoutMk cId="3466063824" sldId="2147483677"/>
          </pc:sldLayoutMkLst>
        </pc:sldLayoutChg>
        <pc:sldLayoutChg chg="del">
          <pc:chgData name="Ciavaglia, Laurent (Nokia - FR/Paris-Saclay)" userId="1782b5b0-e1a6-4c9e-b270-fadae85fb4a2" providerId="ADAL" clId="{2A4A6382-6AB9-4D3B-A4DF-D95FA35DD902}" dt="2020-04-09T20:21:47.519" v="90" actId="2696"/>
          <pc:sldLayoutMkLst>
            <pc:docMk/>
            <pc:sldMasterMk cId="3087445083" sldId="2147483675"/>
            <pc:sldLayoutMk cId="625534985" sldId="2147483678"/>
          </pc:sldLayoutMkLst>
        </pc:sldLayoutChg>
        <pc:sldLayoutChg chg="del">
          <pc:chgData name="Ciavaglia, Laurent (Nokia - FR/Paris-Saclay)" userId="1782b5b0-e1a6-4c9e-b270-fadae85fb4a2" providerId="ADAL" clId="{2A4A6382-6AB9-4D3B-A4DF-D95FA35DD902}" dt="2020-04-09T20:22:28.563" v="94" actId="2696"/>
          <pc:sldLayoutMkLst>
            <pc:docMk/>
            <pc:sldMasterMk cId="3087445083" sldId="2147483675"/>
            <pc:sldLayoutMk cId="3097235205" sldId="2147483679"/>
          </pc:sldLayoutMkLst>
        </pc:sldLayoutChg>
        <pc:sldLayoutChg chg="del">
          <pc:chgData name="Ciavaglia, Laurent (Nokia - FR/Paris-Saclay)" userId="1782b5b0-e1a6-4c9e-b270-fadae85fb4a2" providerId="ADAL" clId="{2A4A6382-6AB9-4D3B-A4DF-D95FA35DD902}" dt="2020-04-09T20:22:28.579" v="95" actId="2696"/>
          <pc:sldLayoutMkLst>
            <pc:docMk/>
            <pc:sldMasterMk cId="3087445083" sldId="2147483675"/>
            <pc:sldLayoutMk cId="4101410829" sldId="2147483680"/>
          </pc:sldLayoutMkLst>
        </pc:sldLayoutChg>
        <pc:sldLayoutChg chg="del">
          <pc:chgData name="Ciavaglia, Laurent (Nokia - FR/Paris-Saclay)" userId="1782b5b0-e1a6-4c9e-b270-fadae85fb4a2" providerId="ADAL" clId="{2A4A6382-6AB9-4D3B-A4DF-D95FA35DD902}" dt="2020-04-09T20:22:28.579" v="96" actId="2696"/>
          <pc:sldLayoutMkLst>
            <pc:docMk/>
            <pc:sldMasterMk cId="3087445083" sldId="2147483675"/>
            <pc:sldLayoutMk cId="3796164023" sldId="2147483681"/>
          </pc:sldLayoutMkLst>
        </pc:sldLayoutChg>
        <pc:sldLayoutChg chg="del">
          <pc:chgData name="Ciavaglia, Laurent (Nokia - FR/Paris-Saclay)" userId="1782b5b0-e1a6-4c9e-b270-fadae85fb4a2" providerId="ADAL" clId="{2A4A6382-6AB9-4D3B-A4DF-D95FA35DD902}" dt="2020-04-09T20:21:53.893" v="91" actId="2696"/>
          <pc:sldLayoutMkLst>
            <pc:docMk/>
            <pc:sldMasterMk cId="3087445083" sldId="2147483675"/>
            <pc:sldLayoutMk cId="1902909602" sldId="2147483682"/>
          </pc:sldLayoutMkLst>
        </pc:sldLayoutChg>
        <pc:sldLayoutChg chg="del">
          <pc:chgData name="Ciavaglia, Laurent (Nokia - FR/Paris-Saclay)" userId="1782b5b0-e1a6-4c9e-b270-fadae85fb4a2" providerId="ADAL" clId="{2A4A6382-6AB9-4D3B-A4DF-D95FA35DD902}" dt="2020-04-09T20:22:28.579" v="97" actId="2696"/>
          <pc:sldLayoutMkLst>
            <pc:docMk/>
            <pc:sldMasterMk cId="3087445083" sldId="2147483675"/>
            <pc:sldLayoutMk cId="593794369" sldId="2147483683"/>
          </pc:sldLayoutMkLst>
        </pc:sldLayoutChg>
        <pc:sldLayoutChg chg="del">
          <pc:chgData name="Ciavaglia, Laurent (Nokia - FR/Paris-Saclay)" userId="1782b5b0-e1a6-4c9e-b270-fadae85fb4a2" providerId="ADAL" clId="{2A4A6382-6AB9-4D3B-A4DF-D95FA35DD902}" dt="2020-04-09T20:22:28.579" v="98" actId="2696"/>
          <pc:sldLayoutMkLst>
            <pc:docMk/>
            <pc:sldMasterMk cId="3087445083" sldId="2147483675"/>
            <pc:sldLayoutMk cId="1347297126" sldId="2147483684"/>
          </pc:sldLayoutMkLst>
        </pc:sldLayoutChg>
        <pc:sldLayoutChg chg="del">
          <pc:chgData name="Ciavaglia, Laurent (Nokia - FR/Paris-Saclay)" userId="1782b5b0-e1a6-4c9e-b270-fadae85fb4a2" providerId="ADAL" clId="{2A4A6382-6AB9-4D3B-A4DF-D95FA35DD902}" dt="2020-04-09T20:22:28.579" v="99" actId="2696"/>
          <pc:sldLayoutMkLst>
            <pc:docMk/>
            <pc:sldMasterMk cId="3087445083" sldId="2147483675"/>
            <pc:sldLayoutMk cId="3096114882" sldId="2147483685"/>
          </pc:sldLayoutMkLst>
        </pc:sldLayoutChg>
        <pc:sldLayoutChg chg="del">
          <pc:chgData name="Ciavaglia, Laurent (Nokia - FR/Paris-Saclay)" userId="1782b5b0-e1a6-4c9e-b270-fadae85fb4a2" providerId="ADAL" clId="{2A4A6382-6AB9-4D3B-A4DF-D95FA35DD902}" dt="2020-04-09T20:22:28.579" v="100" actId="2696"/>
          <pc:sldLayoutMkLst>
            <pc:docMk/>
            <pc:sldMasterMk cId="3087445083" sldId="2147483675"/>
            <pc:sldLayoutMk cId="3600984507" sldId="2147483686"/>
          </pc:sldLayoutMkLst>
        </pc:sldLayoutChg>
        <pc:sldLayoutChg chg="del">
          <pc:chgData name="Ciavaglia, Laurent (Nokia - FR/Paris-Saclay)" userId="1782b5b0-e1a6-4c9e-b270-fadae85fb4a2" providerId="ADAL" clId="{2A4A6382-6AB9-4D3B-A4DF-D95FA35DD902}" dt="2020-04-09T20:22:28.579" v="101" actId="2696"/>
          <pc:sldLayoutMkLst>
            <pc:docMk/>
            <pc:sldMasterMk cId="3087445083" sldId="2147483675"/>
            <pc:sldLayoutMk cId="687124111" sldId="2147483687"/>
          </pc:sldLayoutMkLst>
        </pc:sldLayoutChg>
        <pc:sldLayoutChg chg="del">
          <pc:chgData name="Ciavaglia, Laurent (Nokia - FR/Paris-Saclay)" userId="1782b5b0-e1a6-4c9e-b270-fadae85fb4a2" providerId="ADAL" clId="{2A4A6382-6AB9-4D3B-A4DF-D95FA35DD902}" dt="2020-04-09T20:22:28.595" v="102" actId="2696"/>
          <pc:sldLayoutMkLst>
            <pc:docMk/>
            <pc:sldMasterMk cId="3087445083" sldId="2147483675"/>
            <pc:sldLayoutMk cId="504164223" sldId="2147483688"/>
          </pc:sldLayoutMkLst>
        </pc:sldLayoutChg>
      </pc:sldMasterChg>
      <pc:sldMasterChg chg="modSp modSldLayout">
        <pc:chgData name="Ciavaglia, Laurent (Nokia - FR/Paris-Saclay)" userId="1782b5b0-e1a6-4c9e-b270-fadae85fb4a2" providerId="ADAL" clId="{2A4A6382-6AB9-4D3B-A4DF-D95FA35DD902}" dt="2020-04-09T20:25:52.853" v="116" actId="790"/>
        <pc:sldMasterMkLst>
          <pc:docMk/>
          <pc:sldMasterMk cId="950606308" sldId="2147483849"/>
        </pc:sldMasterMkLst>
        <pc:spChg chg="mod">
          <ac:chgData name="Ciavaglia, Laurent (Nokia - FR/Paris-Saclay)" userId="1782b5b0-e1a6-4c9e-b270-fadae85fb4a2" providerId="ADAL" clId="{2A4A6382-6AB9-4D3B-A4DF-D95FA35DD902}" dt="2020-04-09T20:25:34.293" v="115" actId="790"/>
          <ac:spMkLst>
            <pc:docMk/>
            <pc:sldMasterMk cId="950606308" sldId="2147483849"/>
            <ac:spMk id="2" creationId="{85596B2E-F9A4-4AA5-BEC5-269CAEA70A98}"/>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3" creationId="{856DFF0E-57DB-4286-BA70-27BC41034B4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4" creationId="{55F9E67D-56DE-4778-98FB-DA634D0B1700}"/>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5" creationId="{50F28D3B-1E01-4B6F-9C05-3799DCF7031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6" creationId="{A857ACA6-E6AF-45DC-B89B-2447687C98C3}"/>
          </ac:spMkLst>
        </pc:spChg>
        <pc:sldLayoutChg chg="modSp">
          <pc:chgData name="Ciavaglia, Laurent (Nokia - FR/Paris-Saclay)" userId="1782b5b0-e1a6-4c9e-b270-fadae85fb4a2" providerId="ADAL" clId="{2A4A6382-6AB9-4D3B-A4DF-D95FA35DD902}" dt="2020-04-09T20:25:52.853" v="116" actId="790"/>
          <pc:sldLayoutMkLst>
            <pc:docMk/>
            <pc:sldMasterMk cId="950606308" sldId="2147483849"/>
            <pc:sldLayoutMk cId="2291535569" sldId="2147483851"/>
          </pc:sldLayoutMkLst>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2" creationId="{8F3E0755-AEB2-4D93-B7C2-C704B0711192}"/>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3" creationId="{66FEE8AB-1E76-48E3-ADE0-D479D4C84038}"/>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4" creationId="{3EDAC623-250C-4AC7-92C6-9358EA15312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5" creationId="{A14792C8-87F9-4239-A8B4-0286E7221F3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6" creationId="{30942026-899D-450E-8D52-CEFAAFA2C3A7}"/>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1B4A-E1D7-4BE5-B8FA-BDC95FF174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952EBC-68D5-45DF-9FC7-C39ED0782E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1C531F7-5DC4-40C6-B296-511AB269999D}"/>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5" name="Footer Placeholder 4">
            <a:extLst>
              <a:ext uri="{FF2B5EF4-FFF2-40B4-BE49-F238E27FC236}">
                <a16:creationId xmlns:a16="http://schemas.microsoft.com/office/drawing/2014/main" id="{5C3BE255-B325-4FBD-9C7D-2F8B3A2DE7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B5A8BC-614B-4C79-A5CA-598ECAA51476}"/>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60207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6B1BE-9185-4ED7-B737-4E627BB686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4A9EC2-E672-4B26-AA8C-A799B91FCB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43349D-F948-4FB2-9A70-6FD20CA58142}"/>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5" name="Footer Placeholder 4">
            <a:extLst>
              <a:ext uri="{FF2B5EF4-FFF2-40B4-BE49-F238E27FC236}">
                <a16:creationId xmlns:a16="http://schemas.microsoft.com/office/drawing/2014/main" id="{DD60015E-9F63-45BB-876E-779A716ABA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7191B-6CC9-47EE-8436-4FAF08789DA3}"/>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807330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712B41-7ED6-4DF5-AF6D-4B9BD1E4B4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F58B13-DF35-4FB7-AB0D-42E526839D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45AD54-FC1A-4B46-8D40-3EEFB503149D}"/>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5" name="Footer Placeholder 4">
            <a:extLst>
              <a:ext uri="{FF2B5EF4-FFF2-40B4-BE49-F238E27FC236}">
                <a16:creationId xmlns:a16="http://schemas.microsoft.com/office/drawing/2014/main" id="{B4FD9131-8A81-4593-8D2A-9A4B84BE1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04FB4F-BDBD-403A-8B7D-4BE5009CF44C}"/>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593484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 name="PlaceHolder 2"/>
          <p:cNvSpPr>
            <a:spLocks noGrp="1"/>
          </p:cNvSpPr>
          <p:nvPr>
            <p:ph type="subTitle"/>
          </p:nvPr>
        </p:nvSpPr>
        <p:spPr>
          <a:xfrm>
            <a:off x="609480" y="1600200"/>
            <a:ext cx="10972440" cy="4525560"/>
          </a:xfrm>
          <a:prstGeom prst="rect">
            <a:avLst/>
          </a:prstGeom>
        </p:spPr>
        <p:txBody>
          <a:bodyPr lIns="0" tIns="0" rIns="0" bIns="0" anchor="ctr"/>
          <a:lstStyle/>
          <a:p>
            <a:pPr algn="ctr"/>
            <a:endParaRPr lang="fr-FR" sz="3200" b="0" strike="noStrike" spc="-1">
              <a:latin typeface="Arial"/>
            </a:endParaRPr>
          </a:p>
        </p:txBody>
      </p:sp>
    </p:spTree>
    <p:extLst>
      <p:ext uri="{BB962C8B-B14F-4D97-AF65-F5344CB8AC3E}">
        <p14:creationId xmlns:p14="http://schemas.microsoft.com/office/powerpoint/2010/main" val="119353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E0755-AEB2-4D93-B7C2-C704B0711192}"/>
              </a:ext>
            </a:extLst>
          </p:cNvPr>
          <p:cNvSpPr>
            <a:spLocks noGrp="1"/>
          </p:cNvSpPr>
          <p:nvPr>
            <p:ph type="title"/>
          </p:nvPr>
        </p:nvSpPr>
        <p:spPr/>
        <p:txBody>
          <a:bodyPr/>
          <a:lstStyle/>
          <a:p>
            <a:r>
              <a:rPr lang="en-US" noProof="0"/>
              <a:t>Click to edit Master title style</a:t>
            </a:r>
          </a:p>
        </p:txBody>
      </p:sp>
      <p:sp>
        <p:nvSpPr>
          <p:cNvPr id="3" name="Content Placeholder 2">
            <a:extLst>
              <a:ext uri="{FF2B5EF4-FFF2-40B4-BE49-F238E27FC236}">
                <a16:creationId xmlns:a16="http://schemas.microsoft.com/office/drawing/2014/main" id="{66FEE8AB-1E76-48E3-ADE0-D479D4C84038}"/>
              </a:ext>
            </a:extLst>
          </p:cNvPr>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3EDAC623-250C-4AC7-92C6-9358EA153123}"/>
              </a:ext>
            </a:extLst>
          </p:cNvPr>
          <p:cNvSpPr>
            <a:spLocks noGrp="1"/>
          </p:cNvSpPr>
          <p:nvPr>
            <p:ph type="dt" sz="half" idx="10"/>
          </p:nvPr>
        </p:nvSpPr>
        <p:spPr/>
        <p:txBody>
          <a:bodyPr/>
          <a:lstStyle/>
          <a:p>
            <a:fld id="{1D080AF5-0F4C-40F6-BAD8-E0B8495324DB}" type="datetimeFigureOut">
              <a:rPr lang="en-US" noProof="0" smtClean="0"/>
              <a:t>26-Jan-21</a:t>
            </a:fld>
            <a:endParaRPr lang="en-US" noProof="0"/>
          </a:p>
        </p:txBody>
      </p:sp>
      <p:sp>
        <p:nvSpPr>
          <p:cNvPr id="5" name="Footer Placeholder 4">
            <a:extLst>
              <a:ext uri="{FF2B5EF4-FFF2-40B4-BE49-F238E27FC236}">
                <a16:creationId xmlns:a16="http://schemas.microsoft.com/office/drawing/2014/main" id="{A14792C8-87F9-4239-A8B4-0286E7221F33}"/>
              </a:ext>
            </a:extLst>
          </p:cNvPr>
          <p:cNvSpPr>
            <a:spLocks noGrp="1"/>
          </p:cNvSpPr>
          <p:nvPr>
            <p:ph type="ftr" sz="quarter" idx="11"/>
          </p:nvPr>
        </p:nvSpPr>
        <p:spPr/>
        <p:txBody>
          <a:bodyPr/>
          <a:lstStyle/>
          <a:p>
            <a:endParaRPr lang="en-US" noProof="0"/>
          </a:p>
        </p:txBody>
      </p:sp>
      <p:sp>
        <p:nvSpPr>
          <p:cNvPr id="6" name="Slide Number Placeholder 5">
            <a:extLst>
              <a:ext uri="{FF2B5EF4-FFF2-40B4-BE49-F238E27FC236}">
                <a16:creationId xmlns:a16="http://schemas.microsoft.com/office/drawing/2014/main" id="{30942026-899D-450E-8D52-CEFAAFA2C3A7}"/>
              </a:ext>
            </a:extLst>
          </p:cNvPr>
          <p:cNvSpPr>
            <a:spLocks noGrp="1"/>
          </p:cNvSpPr>
          <p:nvPr>
            <p:ph type="sldNum" sz="quarter" idx="12"/>
          </p:nvPr>
        </p:nvSpPr>
        <p:spPr/>
        <p:txBody>
          <a:body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2291535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85A-1136-4345-94A1-C69308A2DE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B232D5-BBD6-4D8C-B688-3371010448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76049C-2E19-4384-A560-43B0EA6AAB2B}"/>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5" name="Footer Placeholder 4">
            <a:extLst>
              <a:ext uri="{FF2B5EF4-FFF2-40B4-BE49-F238E27FC236}">
                <a16:creationId xmlns:a16="http://schemas.microsoft.com/office/drawing/2014/main" id="{6B5DFF20-2296-4F10-B7E7-47E6DB61B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24147-9DDD-47FF-812F-A30B9499978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988017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FF61-A784-4707-99B3-67A3F1CCCB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3947F7-F32F-40D8-8DB8-558C575EB0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681D0D-ED2E-4D1A-A81E-351511B542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1DE738-DC08-4320-8737-4E99BA8B1139}"/>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6" name="Footer Placeholder 5">
            <a:extLst>
              <a:ext uri="{FF2B5EF4-FFF2-40B4-BE49-F238E27FC236}">
                <a16:creationId xmlns:a16="http://schemas.microsoft.com/office/drawing/2014/main" id="{E0956C5A-DDF5-4E09-B9B7-051881D05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CC4A5E-B43D-400C-9BA8-E82942E1F69A}"/>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713204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8FB76-19C5-4AF3-940B-97EFAB79F6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6E0F6B-7B3D-48A4-B913-31C55D4B85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EE3C7B-C213-420A-92A8-0EC8FBA4C5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0B54AC-D71A-492E-BA7B-BE9425738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4A8B59-324C-42BE-B4E1-98D4B21265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EE5D50-673A-4D99-A9A1-877502E39959}"/>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8" name="Footer Placeholder 7">
            <a:extLst>
              <a:ext uri="{FF2B5EF4-FFF2-40B4-BE49-F238E27FC236}">
                <a16:creationId xmlns:a16="http://schemas.microsoft.com/office/drawing/2014/main" id="{F3B02533-D214-4EF3-B890-6C9D8F494D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85A9BB-8CCA-47DB-9E7D-474332B02CB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8526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57451-BCE4-43A3-8A48-C7D7BD8291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5C3F1B-1348-4FC5-B99F-6C7CE8CFD144}"/>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4" name="Footer Placeholder 3">
            <a:extLst>
              <a:ext uri="{FF2B5EF4-FFF2-40B4-BE49-F238E27FC236}">
                <a16:creationId xmlns:a16="http://schemas.microsoft.com/office/drawing/2014/main" id="{FBB79550-0BCF-4AF0-A2CB-DDA3D8B33A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7B7758-6063-420F-B36D-60FCC20730C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89764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52F4A-A863-4647-9ED2-4EBC9DD56FA4}"/>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3" name="Footer Placeholder 2">
            <a:extLst>
              <a:ext uri="{FF2B5EF4-FFF2-40B4-BE49-F238E27FC236}">
                <a16:creationId xmlns:a16="http://schemas.microsoft.com/office/drawing/2014/main" id="{256DE6F2-ACD1-4611-98C8-737DB1DA1F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FB6ECE-C09E-43ED-BF7E-85400297464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589418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81FE6-EF69-48C0-9654-10208A42CF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9E7808-0D8B-4699-8D4C-4FCE0918DD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91DA73-FA14-425F-8977-05AB4D6BEB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8E882-F1A9-40D3-A3CC-9CEA7B098A4E}"/>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6" name="Footer Placeholder 5">
            <a:extLst>
              <a:ext uri="{FF2B5EF4-FFF2-40B4-BE49-F238E27FC236}">
                <a16:creationId xmlns:a16="http://schemas.microsoft.com/office/drawing/2014/main" id="{9FE68C5A-7777-49A7-AFCC-F53B42DD69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3ED2AB-D48C-4AC4-ACB9-51D05EB647C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549686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5109-25F3-484F-8B22-087321F6D3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A9B01D-2C53-400C-B8AC-065C69C9CD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4E68C9-78A6-44D8-BFF3-2C3AB69DC2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2AFCC3-D17D-489B-B3E7-8E08D002DC55}"/>
              </a:ext>
            </a:extLst>
          </p:cNvPr>
          <p:cNvSpPr>
            <a:spLocks noGrp="1"/>
          </p:cNvSpPr>
          <p:nvPr>
            <p:ph type="dt" sz="half" idx="10"/>
          </p:nvPr>
        </p:nvSpPr>
        <p:spPr/>
        <p:txBody>
          <a:bodyPr/>
          <a:lstStyle/>
          <a:p>
            <a:fld id="{1D080AF5-0F4C-40F6-BAD8-E0B8495324DB}" type="datetimeFigureOut">
              <a:rPr lang="en-US" smtClean="0"/>
              <a:t>26-Jan-21</a:t>
            </a:fld>
            <a:endParaRPr lang="en-US"/>
          </a:p>
        </p:txBody>
      </p:sp>
      <p:sp>
        <p:nvSpPr>
          <p:cNvPr id="6" name="Footer Placeholder 5">
            <a:extLst>
              <a:ext uri="{FF2B5EF4-FFF2-40B4-BE49-F238E27FC236}">
                <a16:creationId xmlns:a16="http://schemas.microsoft.com/office/drawing/2014/main" id="{CE8437A9-0B46-48D9-BDB2-B8982D5D72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22D0DD-4865-48B2-B6CD-1F6E80C4F11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261122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596B2E-F9A4-4AA5-BEC5-269CAEA70A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856DFF0E-57DB-4286-BA70-27BC41034B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55F9E67D-56DE-4778-98FB-DA634D0B1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080AF5-0F4C-40F6-BAD8-E0B8495324DB}" type="datetimeFigureOut">
              <a:rPr lang="en-US" noProof="0" smtClean="0"/>
              <a:t>26-Jan-21</a:t>
            </a:fld>
            <a:endParaRPr lang="en-US" noProof="0"/>
          </a:p>
        </p:txBody>
      </p:sp>
      <p:sp>
        <p:nvSpPr>
          <p:cNvPr id="5" name="Footer Placeholder 4">
            <a:extLst>
              <a:ext uri="{FF2B5EF4-FFF2-40B4-BE49-F238E27FC236}">
                <a16:creationId xmlns:a16="http://schemas.microsoft.com/office/drawing/2014/main" id="{50F28D3B-1E01-4B6F-9C05-3799DCF703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a:p>
        </p:txBody>
      </p:sp>
      <p:sp>
        <p:nvSpPr>
          <p:cNvPr id="6" name="Slide Number Placeholder 5">
            <a:extLst>
              <a:ext uri="{FF2B5EF4-FFF2-40B4-BE49-F238E27FC236}">
                <a16:creationId xmlns:a16="http://schemas.microsoft.com/office/drawing/2014/main" id="{A857ACA6-E6AF-45DC-B89B-2447687C98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950606308"/>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github.com/jcnobre/draft-nobre-nmrg-ibn-use-case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rfc-editor.org/rfc/rfc7418.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meeting/interim-2021-nmrg-01/session/nmrg" TargetMode="External"/><Relationship Id="rId2" Type="http://schemas.openxmlformats.org/officeDocument/2006/relationships/hyperlink" Target="https://datatracker.ietf.org/doc/agenda-interim-2021-nmrg-01-nmrg-01/" TargetMode="External"/><Relationship Id="rId1" Type="http://schemas.openxmlformats.org/officeDocument/2006/relationships/slideLayout" Target="../slideLayouts/slideLayout7.xml"/><Relationship Id="rId6" Type="http://schemas.openxmlformats.org/officeDocument/2006/relationships/hyperlink" Target="https://www.youtube.com/channel/UC8dtK9njBLdFnBahHFp0eZQ" TargetMode="External"/><Relationship Id="rId5" Type="http://schemas.openxmlformats.org/officeDocument/2006/relationships/hyperlink" Target="https://codimd.ietf.org/nmrg-online-20210126" TargetMode="External"/><Relationship Id="rId4" Type="http://schemas.openxmlformats.org/officeDocument/2006/relationships/hyperlink" Target="https://ietf.webex.com/ietf/j.php?MTID=m82628046e48984c53ab7998c1788ad9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914400" y="1512000"/>
            <a:ext cx="10362960" cy="1469520"/>
          </a:xfrm>
          <a:prstGeom prst="rect">
            <a:avLst/>
          </a:prstGeom>
          <a:noFill/>
          <a:ln>
            <a:noFill/>
          </a:ln>
        </p:spPr>
        <p:txBody>
          <a:bodyPr anchor="ctr"/>
          <a:lstStyle/>
          <a:p>
            <a:pPr algn="ctr">
              <a:lnSpc>
                <a:spcPct val="100000"/>
              </a:lnSpc>
            </a:pPr>
            <a:r>
              <a:rPr lang="en-US" sz="4800" b="1" strike="noStrike" spc="-1" dirty="0">
                <a:solidFill>
                  <a:srgbClr val="000000"/>
                </a:solidFill>
                <a:latin typeface="Calibri"/>
              </a:rPr>
              <a:t>NMRG Virtual Meeting</a:t>
            </a:r>
            <a:br>
              <a:rPr lang="en-US" dirty="0"/>
            </a:br>
            <a:r>
              <a:rPr lang="en-US" sz="4800" b="1" strike="noStrike" spc="-1" dirty="0">
                <a:solidFill>
                  <a:srgbClr val="7030A0"/>
                </a:solidFill>
                <a:latin typeface="Calibri"/>
              </a:rPr>
              <a:t> 26 January 2021</a:t>
            </a:r>
            <a:endParaRPr lang="en-US" sz="4800" b="0" strike="noStrike" spc="-1" dirty="0">
              <a:solidFill>
                <a:srgbClr val="000000"/>
              </a:solidFill>
              <a:latin typeface="Calibri"/>
            </a:endParaRPr>
          </a:p>
        </p:txBody>
      </p:sp>
      <p:sp>
        <p:nvSpPr>
          <p:cNvPr id="83" name="TextShape 2"/>
          <p:cNvSpPr txBox="1"/>
          <p:nvPr/>
        </p:nvSpPr>
        <p:spPr>
          <a:xfrm>
            <a:off x="1828800" y="4485960"/>
            <a:ext cx="8534160" cy="860040"/>
          </a:xfrm>
          <a:prstGeom prst="rect">
            <a:avLst/>
          </a:prstGeom>
          <a:noFill/>
          <a:ln>
            <a:noFill/>
          </a:ln>
        </p:spPr>
        <p:txBody>
          <a:bodyPr/>
          <a:lstStyle/>
          <a:p>
            <a:pPr algn="ctr">
              <a:lnSpc>
                <a:spcPct val="100000"/>
              </a:lnSpc>
            </a:pPr>
            <a:r>
              <a:rPr lang="en-US" sz="2400" b="0" strike="noStrike" spc="-1" dirty="0">
                <a:solidFill>
                  <a:srgbClr val="8B8B8B"/>
                </a:solidFill>
                <a:latin typeface="Calibri"/>
              </a:rPr>
              <a:t>Chairs: Jérôme François, Laurent Ciavaglia</a:t>
            </a:r>
          </a:p>
          <a:p>
            <a:pPr algn="ctr">
              <a:lnSpc>
                <a:spcPct val="100000"/>
              </a:lnSpc>
            </a:pPr>
            <a:r>
              <a:rPr lang="en-US" sz="2400" spc="-1" dirty="0">
                <a:solidFill>
                  <a:srgbClr val="8B8B8B"/>
                </a:solidFill>
                <a:latin typeface="Calibri"/>
              </a:rPr>
              <a:t>Secretaries: Jéferson Nobre, Pedro Martinez-Julia</a:t>
            </a:r>
            <a:endParaRPr lang="en-US" sz="2400" b="0" strike="noStrike" spc="-1" dirty="0">
              <a:latin typeface="Arial"/>
            </a:endParaRPr>
          </a:p>
        </p:txBody>
      </p:sp>
      <p:pic>
        <p:nvPicPr>
          <p:cNvPr id="84" name="Picture 4"/>
          <p:cNvPicPr/>
          <p:nvPr/>
        </p:nvPicPr>
        <p:blipFill>
          <a:blip r:embed="rId2"/>
          <a:stretch/>
        </p:blipFill>
        <p:spPr>
          <a:xfrm>
            <a:off x="5591880" y="5494320"/>
            <a:ext cx="1007640" cy="7203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IBN Use Cases</a:t>
            </a:r>
          </a:p>
          <a:p>
            <a:pPr marL="733425" lvl="0" indent="-285750">
              <a:buClr>
                <a:srgbClr val="000000"/>
              </a:buClr>
              <a:buFont typeface="Arial" panose="020B0604020202020204" pitchFamily="34" charset="0"/>
              <a:buChar char="•"/>
            </a:pPr>
            <a:r>
              <a:rPr lang="en-US" sz="1400" dirty="0">
                <a:solidFill>
                  <a:prstClr val="black"/>
                </a:solidFill>
              </a:rPr>
              <a:t>Work plan item #5: </a:t>
            </a:r>
            <a:br>
              <a:rPr lang="en-US" sz="1400" dirty="0">
                <a:solidFill>
                  <a:prstClr val="black"/>
                </a:solidFill>
              </a:rPr>
            </a:br>
            <a:r>
              <a:rPr lang="en-US" sz="1400" i="1" dirty="0">
                <a:solidFill>
                  <a:prstClr val="black"/>
                </a:solidFill>
              </a:rPr>
              <a:t>" Define appropriate validation scenarios and use cases describing concrete examples of intent expressions and functions. </a:t>
            </a:r>
            <a:br>
              <a:rPr lang="en-US" sz="1400" i="1" dirty="0">
                <a:solidFill>
                  <a:prstClr val="black"/>
                </a:solidFill>
              </a:rPr>
            </a:br>
            <a:r>
              <a:rPr lang="en-US" sz="1400" i="1" dirty="0">
                <a:solidFill>
                  <a:prstClr val="black"/>
                </a:solidFill>
              </a:rPr>
              <a:t>Goal: assess the quality and completeness of specifications and evaluate intent-based systems functionalities in experimental settings."</a:t>
            </a:r>
          </a:p>
          <a:p>
            <a:pPr marL="447675" lvl="0">
              <a:lnSpc>
                <a:spcPct val="130000"/>
              </a:lnSpc>
              <a:buClr>
                <a:srgbClr val="000000"/>
              </a:buCl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Considerations </a:t>
            </a:r>
          </a:p>
          <a:p>
            <a:pPr marL="1190625" lvl="1" indent="-285750">
              <a:buClr>
                <a:srgbClr val="000000"/>
              </a:buClr>
              <a:buSzPct val="80000"/>
              <a:buFont typeface="Courier New" panose="02070309020205020404" pitchFamily="49" charset="0"/>
              <a:buChar char="o"/>
            </a:pPr>
            <a:r>
              <a:rPr lang="en-US" sz="1200" dirty="0">
                <a:solidFill>
                  <a:prstClr val="black"/>
                </a:solidFill>
              </a:rPr>
              <a:t>Use cases of interest: e.g. on  5G/Network Slicing, Enterprise/DC networking and operations, Smart-x (-home, -city…)</a:t>
            </a:r>
          </a:p>
          <a:p>
            <a:pPr marL="1190625" lvl="1" indent="-285750">
              <a:buClr>
                <a:srgbClr val="000000"/>
              </a:buClr>
              <a:buSzPct val="80000"/>
              <a:buFont typeface="Courier New" panose="02070309020205020404" pitchFamily="49" charset="0"/>
              <a:buChar char="o"/>
            </a:pPr>
            <a:r>
              <a:rPr lang="en-US" sz="1200" dirty="0">
                <a:solidFill>
                  <a:prstClr val="black"/>
                </a:solidFill>
              </a:rPr>
              <a:t>Definition of guidelines, common structure, expectations, use case template</a:t>
            </a:r>
          </a:p>
          <a:p>
            <a:pPr marL="1190625" lvl="1" indent="-285750">
              <a:buClr>
                <a:srgbClr val="000000"/>
              </a:buClr>
              <a:buSzPct val="80000"/>
              <a:buFont typeface="Courier New" panose="02070309020205020404" pitchFamily="49" charset="0"/>
              <a:buChar char="o"/>
            </a:pPr>
            <a:r>
              <a:rPr lang="en-US" sz="1200" dirty="0">
                <a:solidFill>
                  <a:prstClr val="black"/>
                </a:solidFill>
              </a:rPr>
              <a:t>Connection with Intent Classification</a:t>
            </a:r>
          </a:p>
          <a:p>
            <a:pPr marL="1190625" lvl="1" indent="-285750">
              <a:buClr>
                <a:srgbClr val="000000"/>
              </a:buClr>
              <a:buSzPct val="80000"/>
              <a:buFont typeface="Courier New" panose="02070309020205020404" pitchFamily="49" charset="0"/>
              <a:buChar char="o"/>
            </a:pPr>
            <a:endParaRPr lang="en-US" sz="1200" dirty="0">
              <a:solidFill>
                <a:prstClr val="black"/>
              </a:solidFill>
            </a:endParaRPr>
          </a:p>
          <a:p>
            <a:r>
              <a:rPr lang="en-US" sz="1400" dirty="0"/>
              <a:t>             4.2 What do we want to achieve: common objectives (inputs to reference model, lessons learned) and end result</a:t>
            </a:r>
          </a:p>
          <a:p>
            <a:r>
              <a:rPr lang="en-US" sz="1400" dirty="0"/>
              <a:t>             4.3 What do we want/need to document: common description, requirements, functional blocks, validation aspects...</a:t>
            </a:r>
          </a:p>
          <a:p>
            <a:pPr marL="447675" lvl="0">
              <a:lnSpc>
                <a:spcPct val="130000"/>
              </a:lnSpc>
              <a:buClr>
                <a:srgbClr val="000000"/>
              </a:buClr>
            </a:pPr>
            <a:endParaRPr lang="en-US" sz="1400" dirty="0">
              <a:solidFill>
                <a:prstClr val="black"/>
              </a:solidFill>
            </a:endParaRPr>
          </a:p>
          <a:p>
            <a:pPr marL="447675" lvl="0">
              <a:lnSpc>
                <a:spcPct val="130000"/>
              </a:lnSpc>
              <a:buClr>
                <a:srgbClr val="000000"/>
              </a:buClr>
            </a:pPr>
            <a:r>
              <a:rPr lang="en-US" sz="1400" dirty="0">
                <a:solidFill>
                  <a:prstClr val="black"/>
                </a:solidFill>
                <a:hlinkClick r:id="rId2"/>
              </a:rPr>
              <a:t>https://github.com/jcnobre/draft-nobre-nmrg-ibn-use-cases</a:t>
            </a:r>
            <a:endParaRPr lang="en-US" sz="1400" dirty="0">
              <a:solidFill>
                <a:prstClr val="black"/>
              </a:solidFill>
            </a:endParaRPr>
          </a:p>
          <a:p>
            <a:pPr marL="447675" lvl="0">
              <a:lnSpc>
                <a:spcPct val="130000"/>
              </a:lnSpc>
              <a:buClr>
                <a:srgbClr val="000000"/>
              </a:buClr>
            </a:pPr>
            <a:endParaRPr lang="en-US" sz="1400" dirty="0">
              <a:solidFill>
                <a:prstClr val="black"/>
              </a:solidFill>
            </a:endParaRPr>
          </a:p>
          <a:p>
            <a:pPr marL="447675" lvl="0">
              <a:buClr>
                <a:srgbClr val="000000"/>
              </a:buClr>
            </a:pPr>
            <a:r>
              <a:rPr lang="en-US" sz="1600" dirty="0"/>
              <a:t>Positive feedback already received from: Amina, Luis, Jeff, Jéferson, Laurent, Alex…</a:t>
            </a:r>
            <a:endParaRPr lang="en-US" sz="1600" dirty="0">
              <a:solidFill>
                <a:srgbClr val="00B0F0"/>
              </a:solidFill>
            </a:endParaRPr>
          </a:p>
          <a:p>
            <a:pPr marL="447675" lvl="0">
              <a:buClr>
                <a:srgbClr val="000000"/>
              </a:buClr>
            </a:pPr>
            <a:r>
              <a:rPr lang="en-US" sz="1600" dirty="0">
                <a:solidFill>
                  <a:srgbClr val="00B0F0"/>
                </a:solidFill>
              </a:rPr>
              <a:t>Next steps…: </a:t>
            </a:r>
            <a:r>
              <a:rPr lang="en-US" sz="1600" dirty="0"/>
              <a:t>work sessions, use case template…</a:t>
            </a:r>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10</a:t>
            </a:fld>
            <a:endParaRPr lang="en-US" sz="1200" b="0" strike="noStrike" spc="-1">
              <a:latin typeface="Times New Roman"/>
            </a:endParaRPr>
          </a:p>
        </p:txBody>
      </p:sp>
      <p:sp>
        <p:nvSpPr>
          <p:cNvPr id="8" name="TextShape 1">
            <a:extLst>
              <a:ext uri="{FF2B5EF4-FFF2-40B4-BE49-F238E27FC236}">
                <a16:creationId xmlns:a16="http://schemas.microsoft.com/office/drawing/2014/main" id="{908AE569-429A-4362-B967-BF2DEF7ADE83}"/>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#4</a:t>
            </a:r>
          </a:p>
          <a:p>
            <a:pPr algn="ctr">
              <a:lnSpc>
                <a:spcPct val="100000"/>
              </a:lnSpc>
            </a:pPr>
            <a:r>
              <a:rPr lang="en-US" sz="2800" spc="-1" dirty="0">
                <a:solidFill>
                  <a:srgbClr val="7030A0"/>
                </a:solidFill>
              </a:rPr>
              <a:t>IBN Use Cases</a:t>
            </a:r>
          </a:p>
        </p:txBody>
      </p:sp>
    </p:spTree>
    <p:extLst>
      <p:ext uri="{BB962C8B-B14F-4D97-AF65-F5344CB8AC3E}">
        <p14:creationId xmlns:p14="http://schemas.microsoft.com/office/powerpoint/2010/main" val="314965838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lvl="0">
              <a:buClr>
                <a:srgbClr val="000000"/>
              </a:buClr>
            </a:pPr>
            <a:r>
              <a:rPr lang="en-US" sz="1600" dirty="0">
                <a:solidFill>
                  <a:srgbClr val="00B0F0"/>
                </a:solidFill>
              </a:rPr>
              <a:t>ETSI ZSM</a:t>
            </a:r>
          </a:p>
          <a:p>
            <a:pPr marL="1200510" lvl="2" indent="-285750">
              <a:lnSpc>
                <a:spcPct val="130000"/>
              </a:lnSpc>
              <a:buClr>
                <a:srgbClr val="000000"/>
              </a:buClr>
              <a:buFont typeface="Calibri" panose="020F0502020204030204" pitchFamily="34" charset="0"/>
              <a:buChar char="–"/>
            </a:pPr>
            <a:r>
              <a:rPr lang="en-US" sz="1400" dirty="0"/>
              <a:t>New Group Report (GR) starting in ETSI ZSM ISG on Intent-based management, ZSM011.</a:t>
            </a:r>
            <a:br>
              <a:rPr lang="en-US" sz="1400" dirty="0"/>
            </a:br>
            <a:r>
              <a:rPr lang="en-US" sz="1400" dirty="0"/>
              <a:t>Scope and latest draft on available in Open area: https://docbox.etsi.org/ISG/ZSM/Open </a:t>
            </a:r>
          </a:p>
          <a:p>
            <a:pPr marL="914760" lvl="2">
              <a:lnSpc>
                <a:spcPct val="130000"/>
              </a:lnSpc>
              <a:buClr>
                <a:srgbClr val="000000"/>
              </a:buClr>
            </a:pPr>
            <a:endParaRPr lang="en-US" sz="1400" dirty="0"/>
          </a:p>
          <a:p>
            <a:pPr marL="457560" lvl="1">
              <a:lnSpc>
                <a:spcPct val="130000"/>
              </a:lnSpc>
              <a:buClr>
                <a:srgbClr val="000000"/>
              </a:buClr>
            </a:pPr>
            <a:r>
              <a:rPr lang="en-US" sz="1400" dirty="0">
                <a:solidFill>
                  <a:srgbClr val="00B0F0"/>
                </a:solidFill>
              </a:rPr>
              <a:t>TMF AN project</a:t>
            </a:r>
          </a:p>
          <a:p>
            <a:pPr marL="1200510" lvl="2" indent="-285750">
              <a:lnSpc>
                <a:spcPct val="130000"/>
              </a:lnSpc>
              <a:buClr>
                <a:srgbClr val="000000"/>
              </a:buClr>
              <a:buFont typeface="Calibri" panose="020F0502020204030204" pitchFamily="34" charset="0"/>
              <a:buChar char="–"/>
            </a:pPr>
            <a:r>
              <a:rPr lang="en-US" sz="1400" dirty="0"/>
              <a:t>Ongoing activity on intent modeling in TMF Autonomous Networks Project. </a:t>
            </a:r>
            <a:br>
              <a:rPr lang="en-US" sz="1400" dirty="0"/>
            </a:br>
            <a:r>
              <a:rPr lang="en-US" sz="1400" dirty="0"/>
              <a:t>AN technical architecture report available (for registered users)</a:t>
            </a:r>
          </a:p>
          <a:p>
            <a:pPr marL="1200510" lvl="2" indent="-285750">
              <a:lnSpc>
                <a:spcPct val="130000"/>
              </a:lnSpc>
              <a:buClr>
                <a:srgbClr val="000000"/>
              </a:buClr>
              <a:buFont typeface="Calibri" panose="020F0502020204030204" pitchFamily="34" charset="0"/>
              <a:buChar char="–"/>
            </a:pPr>
            <a:endParaRPr lang="en-US" sz="1400" dirty="0"/>
          </a:p>
          <a:p>
            <a:pPr marL="457560" lvl="1">
              <a:lnSpc>
                <a:spcPct val="130000"/>
              </a:lnSpc>
              <a:buClr>
                <a:srgbClr val="000000"/>
              </a:buClr>
            </a:pPr>
            <a:endParaRPr lang="en-US" sz="1400" dirty="0">
              <a:solidFill>
                <a:srgbClr val="00B0F0"/>
              </a:solidFill>
            </a:endParaRPr>
          </a:p>
          <a:p>
            <a:pPr marL="457560" lvl="1">
              <a:lnSpc>
                <a:spcPct val="130000"/>
              </a:lnSpc>
              <a:buClr>
                <a:srgbClr val="000000"/>
              </a:buClr>
            </a:pPr>
            <a:r>
              <a:rPr lang="en-US" sz="1400" dirty="0">
                <a:solidFill>
                  <a:srgbClr val="00B0F0"/>
                </a:solidFill>
              </a:rPr>
              <a:t>Position of NMRG IBN activities?</a:t>
            </a:r>
          </a:p>
          <a:p>
            <a:pPr marL="457560" lvl="1">
              <a:lnSpc>
                <a:spcPct val="130000"/>
              </a:lnSpc>
              <a:buClr>
                <a:srgbClr val="000000"/>
              </a:buClr>
            </a:pPr>
            <a:endParaRPr lang="en-US" sz="1400" dirty="0"/>
          </a:p>
          <a:p>
            <a:pPr marL="1200510" lvl="2" indent="-285750">
              <a:lnSpc>
                <a:spcPct val="130000"/>
              </a:lnSpc>
              <a:buClr>
                <a:srgbClr val="000000"/>
              </a:buClr>
              <a:buFont typeface="Calibri" panose="020F0502020204030204" pitchFamily="34" charset="0"/>
              <a:buChar cha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11</a:t>
            </a:fld>
            <a:endParaRPr lang="en-US" sz="1200" b="0" strike="noStrike" spc="-1">
              <a:latin typeface="Times New Roman"/>
            </a:endParaRPr>
          </a:p>
        </p:txBody>
      </p:sp>
      <p:sp>
        <p:nvSpPr>
          <p:cNvPr id="6" name="TextShape 1">
            <a:extLst>
              <a:ext uri="{FF2B5EF4-FFF2-40B4-BE49-F238E27FC236}">
                <a16:creationId xmlns:a16="http://schemas.microsoft.com/office/drawing/2014/main" id="{DEDF8599-9572-487A-9176-59BB69943C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#5</a:t>
            </a:r>
          </a:p>
          <a:p>
            <a:pPr algn="ctr">
              <a:lnSpc>
                <a:spcPct val="100000"/>
              </a:lnSpc>
            </a:pPr>
            <a:r>
              <a:rPr lang="en-US" sz="2800" spc="-1" dirty="0">
                <a:solidFill>
                  <a:srgbClr val="7030A0"/>
                </a:solidFill>
              </a:rPr>
              <a:t>IBN activities outside of NMRG</a:t>
            </a:r>
          </a:p>
        </p:txBody>
      </p:sp>
    </p:spTree>
    <p:extLst>
      <p:ext uri="{BB962C8B-B14F-4D97-AF65-F5344CB8AC3E}">
        <p14:creationId xmlns:p14="http://schemas.microsoft.com/office/powerpoint/2010/main" val="37228655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12</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#6</a:t>
            </a:r>
          </a:p>
          <a:p>
            <a:pPr algn="ctr">
              <a:lnSpc>
                <a:spcPct val="100000"/>
              </a:lnSpc>
            </a:pPr>
            <a:r>
              <a:rPr lang="en-US" sz="2800" spc="-1" dirty="0">
                <a:solidFill>
                  <a:srgbClr val="7030A0"/>
                </a:solidFill>
              </a:rPr>
              <a:t>Status on Research Challenges in AI for NM</a:t>
            </a:r>
          </a:p>
        </p:txBody>
      </p:sp>
    </p:spTree>
    <p:extLst>
      <p:ext uri="{BB962C8B-B14F-4D97-AF65-F5344CB8AC3E}">
        <p14:creationId xmlns:p14="http://schemas.microsoft.com/office/powerpoint/2010/main" val="97102018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13</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#7</a:t>
            </a:r>
          </a:p>
          <a:p>
            <a:pPr algn="ctr">
              <a:lnSpc>
                <a:spcPct val="100000"/>
              </a:lnSpc>
            </a:pPr>
            <a:r>
              <a:rPr lang="en-US" sz="2800" spc="-1" dirty="0">
                <a:solidFill>
                  <a:srgbClr val="7030A0"/>
                </a:solidFill>
              </a:rPr>
              <a:t>Any other business?</a:t>
            </a:r>
          </a:p>
        </p:txBody>
      </p:sp>
    </p:spTree>
    <p:extLst>
      <p:ext uri="{BB962C8B-B14F-4D97-AF65-F5344CB8AC3E}">
        <p14:creationId xmlns:p14="http://schemas.microsoft.com/office/powerpoint/2010/main" val="261186594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Goals of the IRTF</a:t>
            </a:r>
            <a:endParaRPr lang="en-US" sz="3600" b="0" strike="noStrike" spc="-1" dirty="0">
              <a:solidFill>
                <a:srgbClr val="000000"/>
              </a:solidFill>
              <a:latin typeface="Calibri"/>
            </a:endParaRPr>
          </a:p>
        </p:txBody>
      </p:sp>
      <p:sp>
        <p:nvSpPr>
          <p:cNvPr id="86" name="TextShape 2"/>
          <p:cNvSpPr txBox="1"/>
          <p:nvPr/>
        </p:nvSpPr>
        <p:spPr>
          <a:xfrm>
            <a:off x="983520" y="1556640"/>
            <a:ext cx="10224720" cy="4104000"/>
          </a:xfrm>
          <a:prstGeom prst="rect">
            <a:avLst/>
          </a:prstGeom>
          <a:noFill/>
          <a:ln>
            <a:noFill/>
          </a:ln>
        </p:spPr>
        <p:txBody>
          <a:bodyPr>
            <a:normAutofit/>
          </a:bodyPr>
          <a:lstStyle/>
          <a:p>
            <a:pPr>
              <a:lnSpc>
                <a:spcPct val="100000"/>
              </a:lnSpc>
              <a:spcBef>
                <a:spcPts val="400"/>
              </a:spcBef>
            </a:pPr>
            <a:r>
              <a:rPr lang="en-US" sz="1400" b="1" strike="noStrike" spc="-1" dirty="0">
                <a:solidFill>
                  <a:srgbClr val="000000"/>
                </a:solidFill>
                <a:latin typeface="Calibri"/>
              </a:rPr>
              <a:t>The IRTF conducts research ; it is not a standards development organization</a:t>
            </a:r>
            <a:endParaRPr lang="en-US" sz="1400" b="0" strike="noStrike" spc="-1" dirty="0">
              <a:solidFill>
                <a:srgbClr val="000000"/>
              </a:solidFill>
              <a:latin typeface="Calibri"/>
            </a:endParaRP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The Internet </a:t>
            </a:r>
            <a:r>
              <a:rPr lang="en-US" sz="1400" b="0" u="sng" strike="noStrike" spc="-1" dirty="0">
                <a:solidFill>
                  <a:srgbClr val="000000"/>
                </a:solidFill>
                <a:latin typeface="Calibri"/>
              </a:rPr>
              <a:t>Research</a:t>
            </a:r>
            <a:r>
              <a:rPr lang="en-US" sz="1400" b="0" strike="noStrike" spc="-1" dirty="0">
                <a:solidFill>
                  <a:srgbClr val="000000"/>
                </a:solidFill>
                <a:latin typeface="Calibri"/>
              </a:rPr>
              <a:t> Task Force (IRTF) focuses on longer term research issues related to the Internet </a:t>
            </a:r>
          </a:p>
          <a:p>
            <a:pPr>
              <a:lnSpc>
                <a:spcPct val="100000"/>
              </a:lnSpc>
              <a:spcBef>
                <a:spcPts val="400"/>
              </a:spcBef>
            </a:pPr>
            <a:r>
              <a:rPr lang="en-US" sz="1400" spc="-1" dirty="0">
                <a:solidFill>
                  <a:srgbClr val="000000"/>
                </a:solidFill>
                <a:latin typeface="Calibri"/>
              </a:rPr>
              <a:t>T</a:t>
            </a:r>
            <a:r>
              <a:rPr lang="en-US" sz="1400" b="0" strike="noStrike" spc="-1" dirty="0">
                <a:solidFill>
                  <a:srgbClr val="000000"/>
                </a:solidFill>
                <a:latin typeface="Calibri"/>
              </a:rPr>
              <a:t>he Internet </a:t>
            </a:r>
            <a:r>
              <a:rPr lang="en-US" sz="1400" b="0" u="sng" strike="noStrike" spc="-1" dirty="0">
                <a:solidFill>
                  <a:srgbClr val="000000"/>
                </a:solidFill>
                <a:latin typeface="Calibri"/>
              </a:rPr>
              <a:t>Engineering</a:t>
            </a:r>
            <a:r>
              <a:rPr lang="en-US" sz="1400" b="0" strike="noStrike" spc="-1" dirty="0">
                <a:solidFill>
                  <a:srgbClr val="000000"/>
                </a:solidFill>
                <a:latin typeface="Calibri"/>
              </a:rPr>
              <a:t> Task Force (IETF) focuses on shorter term issues of engineering and standards making</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While the IRTF can publish informational or experimental documents in the RFC series, its primary goal is to promote development of research collaboration and teamwork in exploring research issues related to Internet protocols, applications, architecture, and technology.</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See “An IRTF Primer for IETF Participants” – </a:t>
            </a:r>
            <a:r>
              <a:rPr lang="en-US" sz="1400" b="0" u="sng" strike="noStrike" spc="-1" dirty="0">
                <a:solidFill>
                  <a:srgbClr val="0000FF"/>
                </a:solidFill>
                <a:uFillTx/>
                <a:latin typeface="Calibri"/>
                <a:hlinkClick r:id="rId2"/>
              </a:rPr>
              <a:t>RFC 7418</a:t>
            </a:r>
            <a:endParaRPr lang="en-US" sz="1400" b="0" strike="noStrike" spc="-1" dirty="0">
              <a:solidFill>
                <a:srgbClr val="000000"/>
              </a:solidFill>
              <a:latin typeface="Calibri"/>
            </a:endParaRPr>
          </a:p>
        </p:txBody>
      </p:sp>
      <p:sp>
        <p:nvSpPr>
          <p:cNvPr id="87" name="TextShape 3"/>
          <p:cNvSpPr txBox="1"/>
          <p:nvPr/>
        </p:nvSpPr>
        <p:spPr>
          <a:xfrm>
            <a:off x="8737560" y="6356520"/>
            <a:ext cx="2844360" cy="364680"/>
          </a:xfrm>
          <a:prstGeom prst="rect">
            <a:avLst/>
          </a:prstGeom>
          <a:noFill/>
          <a:ln>
            <a:noFill/>
          </a:ln>
        </p:spPr>
        <p:txBody>
          <a:bodyPr anchor="ctr"/>
          <a:lstStyle/>
          <a:p>
            <a:pPr algn="r">
              <a:lnSpc>
                <a:spcPct val="100000"/>
              </a:lnSpc>
            </a:pPr>
            <a:fld id="{24A75E5B-82D6-44FA-8369-ED3F233CA5EF}" type="slidenum">
              <a:rPr lang="en-US" sz="1200" b="0" strike="noStrike" spc="-1" smtClean="0">
                <a:solidFill>
                  <a:srgbClr val="8B8B8B"/>
                </a:solidFill>
                <a:latin typeface="Calibri"/>
              </a:rPr>
              <a:t>2</a:t>
            </a:fld>
            <a:endParaRPr lang="en-US"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609480" y="274680"/>
            <a:ext cx="10972440" cy="869400"/>
          </a:xfrm>
          <a:prstGeom prst="rect">
            <a:avLst/>
          </a:prstGeom>
          <a:noFill/>
          <a:ln>
            <a:noFill/>
          </a:ln>
        </p:spPr>
        <p:txBody>
          <a:bodyPr anchor="ctr"/>
          <a:lstStyle/>
          <a:p>
            <a:pPr algn="ctr">
              <a:lnSpc>
                <a:spcPct val="100000"/>
              </a:lnSpc>
            </a:pPr>
            <a:r>
              <a:rPr lang="en-US" sz="3600" b="0" strike="noStrike" spc="-1">
                <a:solidFill>
                  <a:srgbClr val="7030A0"/>
                </a:solidFill>
                <a:latin typeface="Calibri"/>
              </a:rPr>
              <a:t>IRTF follows IETF policies</a:t>
            </a:r>
            <a:endParaRPr lang="en-US" sz="3600" b="0" strike="noStrike" spc="-1">
              <a:solidFill>
                <a:srgbClr val="000000"/>
              </a:solidFill>
              <a:latin typeface="Calibri"/>
            </a:endParaRPr>
          </a:p>
        </p:txBody>
      </p:sp>
      <p:sp>
        <p:nvSpPr>
          <p:cNvPr id="90" name="TextShape 2"/>
          <p:cNvSpPr txBox="1"/>
          <p:nvPr/>
        </p:nvSpPr>
        <p:spPr>
          <a:xfrm>
            <a:off x="983520" y="1340640"/>
            <a:ext cx="10224720" cy="5112041"/>
          </a:xfrm>
          <a:prstGeom prst="rect">
            <a:avLst/>
          </a:prstGeom>
          <a:noFill/>
          <a:ln>
            <a:noFill/>
          </a:ln>
        </p:spPr>
        <p:txBody>
          <a:bodyPr>
            <a:normAutofit/>
          </a:bodyPr>
          <a:lstStyle/>
          <a:p>
            <a:pPr>
              <a:lnSpc>
                <a:spcPct val="100000"/>
              </a:lnSpc>
              <a:spcBef>
                <a:spcPts val="281"/>
              </a:spcBef>
            </a:pPr>
            <a:r>
              <a:rPr lang="en-US" sz="1400" b="1" strike="noStrike" spc="-1" dirty="0">
                <a:solidFill>
                  <a:srgbClr val="000000"/>
                </a:solidFill>
                <a:latin typeface="Calibri"/>
              </a:rPr>
              <a:t>This is a reminder of IETF policies in effect on various topics such as patents or code of conduct. </a:t>
            </a:r>
            <a:endParaRPr lang="en-US" sz="1400" b="0" strike="noStrike" spc="-1" dirty="0">
              <a:solidFill>
                <a:srgbClr val="000000"/>
              </a:solidFill>
              <a:latin typeface="Calibri"/>
            </a:endParaRP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It is only meant to point you in the right direction. Exceptions may apply. The IETF's patent policy and the definition of an IETF "contribution" and "participation" are set forth in BCP 79; please read it carefully.</a:t>
            </a:r>
          </a:p>
          <a:p>
            <a:pPr>
              <a:lnSpc>
                <a:spcPct val="100000"/>
              </a:lnSpc>
              <a:spcBef>
                <a:spcPts val="281"/>
              </a:spcBef>
            </a:pPr>
            <a:r>
              <a:rPr lang="en-US" sz="1400" b="0" strike="noStrike" spc="-1" dirty="0">
                <a:solidFill>
                  <a:srgbClr val="000000"/>
                </a:solidFill>
                <a:latin typeface="Calibri"/>
              </a:rPr>
              <a:t> As a reminder:</a:t>
            </a:r>
          </a:p>
          <a:p>
            <a:pPr marL="743040" lvl="1" indent="-285480">
              <a:lnSpc>
                <a:spcPct val="100000"/>
              </a:lnSpc>
              <a:buClr>
                <a:srgbClr val="000000"/>
              </a:buClr>
              <a:buFont typeface="Arial"/>
              <a:buChar char="–"/>
            </a:pPr>
            <a:r>
              <a:rPr lang="en-US" sz="1400" b="0" strike="noStrike" spc="-1" dirty="0">
                <a:solidFill>
                  <a:srgbClr val="000000"/>
                </a:solidFill>
                <a:latin typeface="Calibri"/>
              </a:rPr>
              <a:t>By participating in the IETF, you agree to follow IETF processes and policies.</a:t>
            </a:r>
          </a:p>
          <a:p>
            <a:pPr marL="743040" lvl="1" indent="-285480">
              <a:lnSpc>
                <a:spcPct val="100000"/>
              </a:lnSpc>
              <a:buClr>
                <a:srgbClr val="000000"/>
              </a:buClr>
              <a:buFont typeface="Arial"/>
              <a:buChar char="–"/>
            </a:pPr>
            <a:r>
              <a:rPr lang="en-US" sz="1400" b="0" strike="noStrike" spc="-1" dirty="0">
                <a:solidFill>
                  <a:srgbClr val="000000"/>
                </a:solidFill>
                <a:latin typeface="Calibri"/>
              </a:rPr>
              <a:t>If you are aware that any IETF contribution is covered by patents or patent applications that are owned or controlled by you or your sponsor, you must disclose that fact, or not participate in the discussion.</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in or attendee to any IETF activity you acknowledge that written, audio, video, and photographic records of meetings may be made public.</a:t>
            </a:r>
          </a:p>
          <a:p>
            <a:pPr marL="743040" lvl="1" indent="-285480">
              <a:lnSpc>
                <a:spcPct val="100000"/>
              </a:lnSpc>
              <a:buClr>
                <a:srgbClr val="000000"/>
              </a:buClr>
              <a:buFont typeface="Arial"/>
              <a:buChar char="–"/>
            </a:pPr>
            <a:r>
              <a:rPr lang="en-US" sz="1400" b="0" strike="noStrike" spc="-1" dirty="0">
                <a:solidFill>
                  <a:srgbClr val="000000"/>
                </a:solidFill>
                <a:latin typeface="Calibri"/>
              </a:rPr>
              <a:t>Personal information that you provide to IETF will be handled in accordance with the IETF Privacy Statement.</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or attendee, you agree to work respectfully with other participants; please contact the </a:t>
            </a:r>
            <a:r>
              <a:rPr lang="en-US" sz="1400" b="0" strike="noStrike" spc="-1" dirty="0" err="1">
                <a:solidFill>
                  <a:srgbClr val="000000"/>
                </a:solidFill>
                <a:latin typeface="Calibri"/>
              </a:rPr>
              <a:t>ombudsteam</a:t>
            </a:r>
            <a:r>
              <a:rPr lang="en-US" sz="1400" b="0" strike="noStrike" spc="-1" dirty="0">
                <a:solidFill>
                  <a:srgbClr val="000000"/>
                </a:solidFill>
                <a:latin typeface="Calibri"/>
              </a:rPr>
              <a:t> (</a:t>
            </a:r>
            <a:r>
              <a:rPr lang="en-US" sz="1400" b="0" u="sng" strike="noStrike" spc="-1" dirty="0">
                <a:solidFill>
                  <a:srgbClr val="0000FF"/>
                </a:solidFill>
                <a:uFillTx/>
                <a:latin typeface="Calibri"/>
                <a:hlinkClick r:id="rId2"/>
              </a:rPr>
              <a:t>https://www.ietf.org/contact/ombudsteam/</a:t>
            </a:r>
            <a:r>
              <a:rPr lang="en-US" sz="1400" b="0" strike="noStrike" spc="-1" dirty="0">
                <a:solidFill>
                  <a:srgbClr val="000000"/>
                </a:solidFill>
                <a:latin typeface="Calibri"/>
              </a:rPr>
              <a:t>) if you have questions or concerns about this.</a:t>
            </a: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Definitive information is in the documents listed below and other IETF BCPs. For advice, please talk to WG chairs or ADs: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9 (Internet Standards Process)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(Working Group processes)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(Anti-Harassment Procedures) </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54 (Code of Conduct)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78 (Copyright)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79 (Patents, Participation)</a:t>
            </a:r>
          </a:p>
          <a:p>
            <a:pPr marL="743040" lvl="1" indent="-285480">
              <a:lnSpc>
                <a:spcPct val="100000"/>
              </a:lnSpc>
              <a:buClr>
                <a:srgbClr val="000000"/>
              </a:buClr>
              <a:buFont typeface="Arial"/>
              <a:buChar char="–"/>
            </a:pPr>
            <a:r>
              <a:rPr lang="en-US" sz="1400" b="0" u="sng" strike="noStrike" spc="-1" dirty="0">
                <a:solidFill>
                  <a:srgbClr val="0000FF"/>
                </a:solidFill>
                <a:uFillTx/>
                <a:latin typeface="Calibri"/>
                <a:hlinkClick r:id="rId3"/>
              </a:rPr>
              <a:t>https://www.ietf.org/privacy-policy/</a:t>
            </a:r>
            <a:r>
              <a:rPr lang="en-US" sz="1400" b="0" strike="noStrike" spc="-1" dirty="0">
                <a:solidFill>
                  <a:srgbClr val="000000"/>
                </a:solidFill>
                <a:latin typeface="Calibri"/>
              </a:rPr>
              <a:t> (Privacy Policy)</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F40E354A-6611-46A3-9BE0-4E605A6234C9}" type="slidenum">
              <a:rPr lang="en-US" sz="1200" b="0" strike="noStrike" spc="-1" smtClean="0">
                <a:solidFill>
                  <a:srgbClr val="8B8B8B"/>
                </a:solidFill>
                <a:latin typeface="Calibri"/>
              </a:rPr>
              <a:t>3</a:t>
            </a:fld>
            <a:endParaRPr lang="en-US"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400" dirty="0"/>
              <a:t>Please remember that </a:t>
            </a:r>
            <a:r>
              <a:rPr lang="en-US" sz="1400" b="1" dirty="0"/>
              <a:t>sessions are being recorded</a:t>
            </a:r>
            <a:endParaRPr lang="en-US" sz="1400" dirty="0"/>
          </a:p>
          <a:p>
            <a:pPr marL="447675">
              <a:lnSpc>
                <a:spcPct val="130000"/>
              </a:lnSpc>
              <a:buClr>
                <a:srgbClr val="000000"/>
              </a:buClr>
            </a:pPr>
            <a:r>
              <a:rPr lang="en-US" sz="1400" dirty="0"/>
              <a:t>Please also:</a:t>
            </a:r>
          </a:p>
          <a:p>
            <a:pPr marL="743310" lvl="1" indent="-285750">
              <a:lnSpc>
                <a:spcPct val="130000"/>
              </a:lnSpc>
              <a:buClr>
                <a:srgbClr val="000000"/>
              </a:buClr>
              <a:buFont typeface="Arial" panose="020B0604020202020204" pitchFamily="34" charset="0"/>
              <a:buChar char="•"/>
            </a:pPr>
            <a:r>
              <a:rPr lang="en-US" sz="1400" b="1" dirty="0"/>
              <a:t>Keep yourself muted </a:t>
            </a:r>
            <a:r>
              <a:rPr lang="en-US" sz="1400" dirty="0"/>
              <a:t>unless you are speaking</a:t>
            </a: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If you want to speak/comment, </a:t>
            </a:r>
          </a:p>
          <a:p>
            <a:pPr marL="1200510" lvl="2" indent="-285750">
              <a:lnSpc>
                <a:spcPct val="130000"/>
              </a:lnSpc>
              <a:buClr>
                <a:srgbClr val="000000"/>
              </a:buClr>
              <a:buFont typeface="Calibri" panose="020F0502020204030204" pitchFamily="34" charset="0"/>
              <a:buChar char="–"/>
            </a:pPr>
            <a:r>
              <a:rPr lang="en-US" sz="1400" dirty="0"/>
              <a:t>In the Webex chat, type:</a:t>
            </a:r>
          </a:p>
          <a:p>
            <a:pPr marL="1657710" lvl="3" indent="-285750">
              <a:lnSpc>
                <a:spcPct val="130000"/>
              </a:lnSpc>
              <a:buClr>
                <a:srgbClr val="000000"/>
              </a:buClr>
              <a:buFont typeface="Arial" panose="020B0604020202020204" pitchFamily="34" charset="0"/>
              <a:buChar char="•"/>
            </a:pPr>
            <a:r>
              <a:rPr lang="en-US" sz="1400" spc="-1" dirty="0">
                <a:solidFill>
                  <a:srgbClr val="000000"/>
                </a:solidFill>
              </a:rPr>
              <a:t>‘RH’ (Raise Hand)</a:t>
            </a:r>
            <a:endParaRPr lang="en-US" sz="1400" dirty="0"/>
          </a:p>
          <a:p>
            <a:pPr marL="1657710" lvl="3" indent="-285750">
              <a:lnSpc>
                <a:spcPct val="130000"/>
              </a:lnSpc>
              <a:buClr>
                <a:srgbClr val="000000"/>
              </a:buClr>
              <a:buFont typeface="Arial" panose="020B0604020202020204" pitchFamily="34" charset="0"/>
              <a:buChar char="•"/>
            </a:pPr>
            <a:r>
              <a:rPr lang="en-US" sz="1400" dirty="0"/>
              <a:t>‘LH’ (Lower Hand)</a:t>
            </a:r>
            <a:endParaRPr lang="en-US" sz="1400" spc="-1" dirty="0">
              <a:solidFill>
                <a:srgbClr val="000000"/>
              </a:solidFill>
            </a:endParaRPr>
          </a:p>
          <a:p>
            <a:pPr marL="1200510" lvl="2" indent="-285750">
              <a:lnSpc>
                <a:spcPct val="130000"/>
              </a:lnSpc>
              <a:buClr>
                <a:srgbClr val="000000"/>
              </a:buClr>
              <a:buFont typeface="Calibri" panose="020F0502020204030204" pitchFamily="34" charset="0"/>
              <a:buChar char="–"/>
            </a:pPr>
            <a:r>
              <a:rPr lang="en-US" sz="1400" dirty="0"/>
              <a:t>Respect the line i.e. speak when it’s your turn; the Chairs will manage the queue</a:t>
            </a:r>
          </a:p>
          <a:p>
            <a:pPr marL="1200510" lvl="2" indent="-285750">
              <a:lnSpc>
                <a:spcPct val="130000"/>
              </a:lnSpc>
              <a:buClr>
                <a:srgbClr val="000000"/>
              </a:buClr>
              <a:buFont typeface="Calibri" panose="020F0502020204030204" pitchFamily="34" charset="0"/>
              <a:buChar char="–"/>
            </a:pPr>
            <a:r>
              <a:rPr lang="en-US" sz="1400" dirty="0"/>
              <a:t>State your name</a:t>
            </a:r>
          </a:p>
          <a:p>
            <a:pPr marL="1200510" lvl="2" indent="-285750">
              <a:lnSpc>
                <a:spcPct val="130000"/>
              </a:lnSpc>
              <a:buClr>
                <a:srgbClr val="000000"/>
              </a:buClr>
              <a:buFont typeface="Calibri" panose="020F0502020204030204" pitchFamily="34" charset="0"/>
              <a:buChar char="–"/>
            </a:pPr>
            <a:r>
              <a:rPr lang="en-US" sz="1400" dirty="0"/>
              <a:t>Stay to the point, be concise and precise</a:t>
            </a:r>
          </a:p>
          <a:p>
            <a:pPr>
              <a:lnSpc>
                <a:spcPct val="100000"/>
              </a:lnSpc>
              <a:spcBef>
                <a:spcPts val="561"/>
              </a:spcBef>
            </a:pPr>
            <a:endParaRPr lang="en-US" sz="1400" b="0" strike="noStrike" spc="-1" dirty="0">
              <a:solidFill>
                <a:srgbClr val="000000"/>
              </a:solidFill>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4</a:t>
            </a:fld>
            <a:endParaRPr lang="en-US" sz="1200" b="0" strike="noStrike" spc="-1">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Virtual Meeting Etiquette</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74091" y="1511031"/>
            <a:ext cx="10598401" cy="4845490"/>
          </a:xfrm>
          <a:prstGeom prst="rect">
            <a:avLst/>
          </a:prstGeom>
          <a:noFill/>
          <a:ln>
            <a:noFill/>
          </a:ln>
        </p:spPr>
        <p:txBody>
          <a:bodyPr>
            <a:normAutofit/>
          </a:bodyPr>
          <a:lstStyle/>
          <a:p>
            <a:pPr marL="743310" lvl="1" indent="-285750">
              <a:lnSpc>
                <a:spcPct val="130000"/>
              </a:lnSpc>
              <a:buClr>
                <a:srgbClr val="000000"/>
              </a:buClr>
              <a:buFont typeface="Arial" panose="020B0604020202020204" pitchFamily="34" charset="0"/>
              <a:buChar char="•"/>
            </a:pPr>
            <a:r>
              <a:rPr lang="en-US" sz="1400" spc="-1" dirty="0">
                <a:solidFill>
                  <a:srgbClr val="000000"/>
                </a:solidFill>
              </a:rPr>
              <a:t>Agenda: </a:t>
            </a:r>
            <a:r>
              <a:rPr lang="en-US" sz="1400" spc="-1" dirty="0">
                <a:solidFill>
                  <a:srgbClr val="000000"/>
                </a:solidFill>
                <a:hlinkClick r:id="rId2"/>
              </a:rPr>
              <a:t>https://datatracker.ietf.org/doc/agenda-interim-2021-nmrg-01-nmrg-01/</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Materials: </a:t>
            </a:r>
            <a:r>
              <a:rPr lang="en-US" sz="1400" spc="-1" dirty="0">
                <a:solidFill>
                  <a:srgbClr val="000000"/>
                </a:solidFill>
                <a:hlinkClick r:id="rId3"/>
              </a:rPr>
              <a:t>https://datatracker.ietf.org/meeting/interim-2021-nmrg-01/session/nmrg</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Webex: </a:t>
            </a:r>
            <a:r>
              <a:rPr lang="en-US" sz="1400" spc="-1" dirty="0">
                <a:solidFill>
                  <a:srgbClr val="000000"/>
                </a:solidFill>
                <a:hlinkClick r:id="rId4"/>
              </a:rPr>
              <a:t>https://ietf.webex.com/ietf/j.php?MTID=m82628046e48984c53ab7998c1788ad9f</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Notes: </a:t>
            </a:r>
            <a:r>
              <a:rPr lang="en-US" sz="1400" spc="-1" dirty="0">
                <a:solidFill>
                  <a:srgbClr val="000000"/>
                </a:solidFill>
                <a:hlinkClick r:id="rId5"/>
              </a:rPr>
              <a:t>https://codimd.ietf.org/nmrg-online-20210126#</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Recording: WebEx recording will be available after the meeting on the YouTube IETF Channel </a:t>
            </a:r>
            <a:r>
              <a:rPr lang="en-US" sz="1400" spc="-1" dirty="0">
                <a:solidFill>
                  <a:srgbClr val="000000"/>
                </a:solidFill>
                <a:hlinkClick r:id="rId6"/>
              </a:rPr>
              <a:t>https://www.youtube.com/channel/UC8dtK9njBLdFnBahHFp0eZQ</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Attendance: please add your name at the bottom on the Notes page (</a:t>
            </a:r>
            <a:r>
              <a:rPr lang="en-US" sz="1400" spc="-1" dirty="0">
                <a:solidFill>
                  <a:srgbClr val="000000"/>
                </a:solidFill>
                <a:hlinkClick r:id="rId5"/>
              </a:rPr>
              <a:t>https://codimd.ietf.org/nmrg-online-20210126#</a:t>
            </a:r>
            <a:r>
              <a:rPr lang="en-US" sz="1400" spc="-1" dirty="0">
                <a:solidFill>
                  <a:srgbClr val="000000"/>
                </a:solidFill>
              </a:rPr>
              <a:t>)</a:t>
            </a:r>
          </a:p>
          <a:p>
            <a:pPr marL="457560" lvl="1">
              <a:lnSpc>
                <a:spcPct val="130000"/>
              </a:lnSpc>
              <a:buClr>
                <a:srgbClr val="000000"/>
              </a:buClr>
            </a:pPr>
            <a:endParaRPr lang="en-US" sz="1400" b="0" strike="noStrike" spc="-1" dirty="0">
              <a:solidFill>
                <a:srgbClr val="000000"/>
              </a:solidFill>
              <a:latin typeface="Calibri"/>
            </a:endParaRPr>
          </a:p>
          <a:p>
            <a:pPr>
              <a:lnSpc>
                <a:spcPct val="100000"/>
              </a:lnSpc>
              <a:spcBef>
                <a:spcPts val="479"/>
              </a:spcBef>
            </a:pPr>
            <a:endParaRPr lang="en-US" sz="1400" b="0" strike="noStrike" spc="-1" dirty="0">
              <a:solidFill>
                <a:srgbClr val="000000"/>
              </a:solidFill>
              <a:latin typeface="Calibri"/>
            </a:endParaRP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5</a:t>
            </a:fld>
            <a:endParaRPr lang="fr-FR" sz="1200" b="0" strike="noStrike" spc="-1">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Useful links</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87783" y="1259259"/>
            <a:ext cx="10763229" cy="5035361"/>
          </a:xfrm>
          <a:prstGeom prst="rect">
            <a:avLst/>
          </a:prstGeom>
          <a:noFill/>
          <a:ln>
            <a:noFill/>
          </a:ln>
        </p:spPr>
        <p:txBody>
          <a:bodyPr>
            <a:normAutofit lnSpcReduction="10000"/>
          </a:bodyPr>
          <a:lstStyle/>
          <a:p>
            <a:r>
              <a:rPr lang="en-US" sz="1400" b="1" dirty="0"/>
              <a:t>1.   Meeting introduction, Chairs</a:t>
            </a:r>
          </a:p>
          <a:p>
            <a:r>
              <a:rPr lang="en-US" sz="1400" dirty="0"/>
              <a:t>18:00 - 05 min</a:t>
            </a:r>
          </a:p>
          <a:p>
            <a:r>
              <a:rPr lang="en-US" sz="1400" dirty="0"/>
              <a:t>	1.1 New participant: Nikhil </a:t>
            </a:r>
            <a:r>
              <a:rPr lang="en-US" sz="1400" dirty="0" err="1"/>
              <a:t>Handigol</a:t>
            </a:r>
            <a:r>
              <a:rPr lang="en-US" sz="1400" dirty="0"/>
              <a:t>, Forward Networks</a:t>
            </a:r>
          </a:p>
          <a:p>
            <a:r>
              <a:rPr lang="en-US" sz="1400" dirty="0"/>
              <a:t> </a:t>
            </a:r>
          </a:p>
          <a:p>
            <a:r>
              <a:rPr lang="en-US" sz="1400" b="1" dirty="0"/>
              <a:t>2.   Status on IBN Concepts and Definitions, Alex Clemm, draft-</a:t>
            </a:r>
            <a:r>
              <a:rPr lang="en-US" sz="1400" b="1" dirty="0" err="1"/>
              <a:t>irtf</a:t>
            </a:r>
            <a:r>
              <a:rPr lang="en-US" sz="1400" b="1" dirty="0"/>
              <a:t>-</a:t>
            </a:r>
            <a:r>
              <a:rPr lang="en-US" sz="1400" b="1" dirty="0" err="1"/>
              <a:t>nmrg</a:t>
            </a:r>
            <a:r>
              <a:rPr lang="en-US" sz="1400" b="1" dirty="0"/>
              <a:t>-ibn-concepts-definitions</a:t>
            </a:r>
          </a:p>
          <a:p>
            <a:r>
              <a:rPr lang="en-US" sz="1400" dirty="0"/>
              <a:t>18:05 - 05 min</a:t>
            </a:r>
          </a:p>
          <a:p>
            <a:endParaRPr lang="en-US" sz="1400" dirty="0"/>
          </a:p>
          <a:p>
            <a:r>
              <a:rPr lang="en-US" sz="1400" b="1" dirty="0"/>
              <a:t>3.   Status on Intent Classification, Olga Havel, draft-</a:t>
            </a:r>
            <a:r>
              <a:rPr lang="en-US" sz="1400" b="1" dirty="0" err="1"/>
              <a:t>irtf</a:t>
            </a:r>
            <a:r>
              <a:rPr lang="en-US" sz="1400" b="1" dirty="0"/>
              <a:t>-</a:t>
            </a:r>
            <a:r>
              <a:rPr lang="en-US" sz="1400" b="1" dirty="0" err="1"/>
              <a:t>nmrg</a:t>
            </a:r>
            <a:r>
              <a:rPr lang="en-US" sz="1400" b="1" dirty="0"/>
              <a:t>-ibn-intent-classification</a:t>
            </a:r>
          </a:p>
          <a:p>
            <a:r>
              <a:rPr lang="en-US" sz="1400" dirty="0"/>
              <a:t>18:10 - 10 min -</a:t>
            </a:r>
          </a:p>
          <a:p>
            <a:r>
              <a:rPr lang="en-US" sz="1400" dirty="0"/>
              <a:t> </a:t>
            </a:r>
          </a:p>
          <a:p>
            <a:r>
              <a:rPr lang="en-US" sz="1400" b="1" dirty="0"/>
              <a:t>4.   IBN Use Cases "work session“</a:t>
            </a:r>
          </a:p>
          <a:p>
            <a:r>
              <a:rPr lang="en-US" sz="1400" dirty="0"/>
              <a:t>18:20 - 60 min</a:t>
            </a:r>
          </a:p>
          <a:p>
            <a:r>
              <a:rPr lang="en-US" sz="1400" dirty="0"/>
              <a:t>                  4.1 Short presentations on use cases in scope of NMRG</a:t>
            </a:r>
          </a:p>
          <a:p>
            <a:r>
              <a:rPr lang="en-US" sz="1400" dirty="0"/>
              <a:t>                  4.2 What do we want to achieve: common objectives (inputs to reference model, lessons learned) and end result</a:t>
            </a:r>
          </a:p>
          <a:p>
            <a:r>
              <a:rPr lang="en-US" sz="1400" dirty="0"/>
              <a:t>                  4.3 What do we want/need to document: common description, requirements, functional blocks, validation aspects...</a:t>
            </a:r>
          </a:p>
          <a:p>
            <a:r>
              <a:rPr lang="en-US" sz="1400" dirty="0"/>
              <a:t> </a:t>
            </a:r>
          </a:p>
          <a:p>
            <a:r>
              <a:rPr lang="en-US" sz="1400" b="1" dirty="0"/>
              <a:t>5.   IBN activities outside of NMRG (ZSM, TMF...), Laurent Ciavaglia</a:t>
            </a:r>
          </a:p>
          <a:p>
            <a:r>
              <a:rPr lang="en-US" sz="1400" dirty="0"/>
              <a:t>19:20 - 15 min</a:t>
            </a:r>
          </a:p>
          <a:p>
            <a:r>
              <a:rPr lang="en-US" sz="1400" dirty="0"/>
              <a:t> </a:t>
            </a:r>
          </a:p>
          <a:p>
            <a:r>
              <a:rPr lang="en-US" sz="1400" b="1" dirty="0"/>
              <a:t>6.   (TBC) Status on Research Challenges in AI for NM, Jérôme</a:t>
            </a:r>
          </a:p>
          <a:p>
            <a:r>
              <a:rPr lang="en-US" sz="1400" dirty="0"/>
              <a:t>19:35 - 10 min</a:t>
            </a:r>
          </a:p>
          <a:p>
            <a:r>
              <a:rPr lang="en-US" sz="1400" dirty="0"/>
              <a:t> </a:t>
            </a:r>
          </a:p>
          <a:p>
            <a:r>
              <a:rPr lang="en-US" sz="1400" b="1" dirty="0"/>
              <a:t>7.   Any other business?</a:t>
            </a:r>
          </a:p>
          <a:p>
            <a:r>
              <a:rPr lang="en-US" sz="1400" dirty="0"/>
              <a:t>19:45 - 15 min</a:t>
            </a:r>
          </a:p>
          <a:p>
            <a:r>
              <a:rPr lang="en-US" sz="1400" dirty="0"/>
              <a:t>20:00 - end of meeting</a:t>
            </a:r>
          </a:p>
          <a:p>
            <a:pPr marL="457560" lvl="1">
              <a:lnSpc>
                <a:spcPct val="130000"/>
              </a:lnSpc>
              <a:buClr>
                <a:srgbClr val="000000"/>
              </a:buClr>
            </a:pPr>
            <a:endParaRPr lang="en-US" sz="1100" spc="-1" dirty="0">
              <a:solidFill>
                <a:srgbClr val="000000"/>
              </a:solidFill>
            </a:endParaRP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6</a:t>
            </a:fld>
            <a:endParaRPr lang="fr-FR" sz="1200" b="0" strike="noStrike" spc="-1">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Agenda</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7004004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400" dirty="0"/>
              <a:t>Online interim in February?</a:t>
            </a:r>
          </a:p>
          <a:p>
            <a:pPr marL="447675">
              <a:lnSpc>
                <a:spcPct val="130000"/>
              </a:lnSpc>
              <a:buClr>
                <a:srgbClr val="000000"/>
              </a:buClr>
            </a:pPr>
            <a:endParaRPr lang="en-US" sz="1400" dirty="0"/>
          </a:p>
          <a:p>
            <a:pPr marL="447675">
              <a:lnSpc>
                <a:spcPct val="130000"/>
              </a:lnSpc>
              <a:buClr>
                <a:srgbClr val="000000"/>
              </a:buClr>
            </a:pPr>
            <a:r>
              <a:rPr lang="en-US" sz="1400" dirty="0"/>
              <a:t>March 2021, IETF 110, </a:t>
            </a:r>
            <a:r>
              <a:rPr lang="en-US" sz="1400" i="1" dirty="0">
                <a:solidFill>
                  <a:srgbClr val="00B050"/>
                </a:solidFill>
              </a:rPr>
              <a:t>Online</a:t>
            </a:r>
          </a:p>
          <a:p>
            <a:pPr marL="733425" lvl="2" indent="-285750">
              <a:lnSpc>
                <a:spcPct val="130000"/>
              </a:lnSpc>
              <a:buClr>
                <a:srgbClr val="000000"/>
              </a:buClr>
              <a:buFont typeface="Arial" panose="020B0604020202020204" pitchFamily="34" charset="0"/>
              <a:buChar char="•"/>
            </a:pPr>
            <a:r>
              <a:rPr lang="en-US" sz="1400" dirty="0"/>
              <a:t>A 2hr session has been requested</a:t>
            </a:r>
          </a:p>
          <a:p>
            <a:pPr marL="447675">
              <a:lnSpc>
                <a:spcPct val="130000"/>
              </a:lnSpc>
              <a:buClr>
                <a:srgbClr val="000000"/>
              </a:buClr>
            </a:pPr>
            <a:endParaRPr lang="en-US" sz="1400" dirty="0"/>
          </a:p>
          <a:p>
            <a:pPr marL="447675">
              <a:lnSpc>
                <a:spcPct val="130000"/>
              </a:lnSpc>
              <a:buClr>
                <a:srgbClr val="000000"/>
              </a:buClr>
            </a:pPr>
            <a:r>
              <a:rPr lang="en-US" sz="1400" dirty="0">
                <a:solidFill>
                  <a:srgbClr val="0070C0"/>
                </a:solidFill>
              </a:rPr>
              <a:t>Until further notice, the default mode of operation will increasingly rely on:</a:t>
            </a:r>
          </a:p>
          <a:p>
            <a:pPr marL="733425" indent="-285750">
              <a:lnSpc>
                <a:spcPct val="130000"/>
              </a:lnSpc>
              <a:buClr>
                <a:srgbClr val="000000"/>
              </a:buClr>
              <a:buFont typeface="Arial" panose="020B0604020202020204" pitchFamily="34" charset="0"/>
              <a:buChar char="•"/>
            </a:pPr>
            <a:r>
              <a:rPr lang="en-US" sz="1400" dirty="0">
                <a:solidFill>
                  <a:srgbClr val="0070C0"/>
                </a:solidFill>
              </a:rPr>
              <a:t>Monthly Virtual Meetings </a:t>
            </a:r>
          </a:p>
          <a:p>
            <a:pPr marL="733425" indent="-285750">
              <a:lnSpc>
                <a:spcPct val="130000"/>
              </a:lnSpc>
              <a:buClr>
                <a:srgbClr val="000000"/>
              </a:buClr>
              <a:buFont typeface="Arial" panose="020B0604020202020204" pitchFamily="34" charset="0"/>
              <a:buChar char="•"/>
            </a:pPr>
            <a:r>
              <a:rPr lang="en-US" sz="1400" dirty="0">
                <a:solidFill>
                  <a:srgbClr val="0070C0"/>
                </a:solidFill>
              </a:rPr>
              <a:t>Mailing list</a:t>
            </a:r>
          </a:p>
          <a:p>
            <a:pPr marL="733425" indent="-285750">
              <a:lnSpc>
                <a:spcPct val="130000"/>
              </a:lnSpc>
              <a:buClr>
                <a:srgbClr val="000000"/>
              </a:buClr>
              <a:buFont typeface="Arial" panose="020B0604020202020204" pitchFamily="34" charset="0"/>
              <a:buChar char="•"/>
            </a:pPr>
            <a:r>
              <a:rPr lang="en-US" sz="1400" dirty="0">
                <a:solidFill>
                  <a:srgbClr val="0070C0"/>
                </a:solidFill>
              </a:rPr>
              <a:t>Collaborative platforms (e.g. </a:t>
            </a:r>
            <a:r>
              <a:rPr lang="en-US" sz="1400" dirty="0" err="1">
                <a:solidFill>
                  <a:srgbClr val="0070C0"/>
                </a:solidFill>
              </a:rPr>
              <a:t>Github</a:t>
            </a:r>
            <a:r>
              <a:rPr lang="en-US" sz="1400" dirty="0">
                <a:solidFill>
                  <a:srgbClr val="0070C0"/>
                </a:solidFill>
              </a:rPr>
              <a:t>, Google Docs, etc.)</a:t>
            </a:r>
          </a:p>
          <a:p>
            <a:pPr marL="733425" lvl="2" indent="-285750">
              <a:lnSpc>
                <a:spcPct val="130000"/>
              </a:lnSpc>
              <a:buClr>
                <a:srgbClr val="000000"/>
              </a:buClr>
              <a:buFont typeface="Arial" panose="020B0604020202020204" pitchFamily="34" charset="0"/>
              <a:buChar char="•"/>
            </a:pPr>
            <a:endParaRPr lang="en-US" sz="1400" dirty="0"/>
          </a:p>
          <a:p>
            <a:pPr marL="447675" lvl="2">
              <a:lnSpc>
                <a:spcPct val="130000"/>
              </a:lnSpc>
              <a:buClr>
                <a:srgbClr val="000000"/>
              </a:buClr>
            </a:pPr>
            <a:endParaRPr lang="en-US" sz="1400" dirty="0"/>
          </a:p>
          <a:p>
            <a:pPr marL="447675" lvl="2">
              <a:lnSpc>
                <a:spcPct val="130000"/>
              </a:lnSpc>
              <a:buClr>
                <a:srgbClr val="000000"/>
              </a:buClr>
            </a:pPr>
            <a:r>
              <a:rPr lang="en-US" sz="1400" dirty="0"/>
              <a:t>Do not hesitate to share your questions, ideas or needs with the groups or chairs !</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7</a:t>
            </a:fld>
            <a:endParaRPr lang="en-US" sz="1200" b="0" strike="noStrike" spc="-1">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Future meetings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34949714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8</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#2</a:t>
            </a:r>
          </a:p>
          <a:p>
            <a:pPr algn="ctr">
              <a:lnSpc>
                <a:spcPct val="100000"/>
              </a:lnSpc>
            </a:pPr>
            <a:r>
              <a:rPr lang="en-US" sz="2800" spc="-1" dirty="0">
                <a:solidFill>
                  <a:srgbClr val="7030A0"/>
                </a:solidFill>
              </a:rPr>
              <a:t>Status on IBN Concepts and Definitions</a:t>
            </a:r>
          </a:p>
        </p:txBody>
      </p:sp>
    </p:spTree>
    <p:extLst>
      <p:ext uri="{BB962C8B-B14F-4D97-AF65-F5344CB8AC3E}">
        <p14:creationId xmlns:p14="http://schemas.microsoft.com/office/powerpoint/2010/main" val="72865535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9</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#3</a:t>
            </a:r>
          </a:p>
          <a:p>
            <a:pPr algn="ctr">
              <a:lnSpc>
                <a:spcPct val="100000"/>
              </a:lnSpc>
            </a:pPr>
            <a:r>
              <a:rPr lang="en-US" sz="2800" spc="-1" dirty="0">
                <a:solidFill>
                  <a:srgbClr val="7030A0"/>
                </a:solidFill>
              </a:rPr>
              <a:t>Status on Intent Classification</a:t>
            </a:r>
          </a:p>
        </p:txBody>
      </p:sp>
    </p:spTree>
    <p:extLst>
      <p:ext uri="{BB962C8B-B14F-4D97-AF65-F5344CB8AC3E}">
        <p14:creationId xmlns:p14="http://schemas.microsoft.com/office/powerpoint/2010/main" val="202757146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4180</TotalTime>
  <Words>1254</Words>
  <Application>Microsoft Office PowerPoint</Application>
  <PresentationFormat>Widescreen</PresentationFormat>
  <Paragraphs>136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subject/>
  <dc:creator>Lisandro</dc:creator>
  <dc:description/>
  <cp:lastModifiedBy>Laurent Ciavaglia</cp:lastModifiedBy>
  <cp:revision>202</cp:revision>
  <dcterms:created xsi:type="dcterms:W3CDTF">2011-07-24T23:53:41Z</dcterms:created>
  <dcterms:modified xsi:type="dcterms:W3CDTF">2021-01-26T16:52:12Z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MSIP_Label_b1aa2129-79ec-42c0-bfac-e5b7a0374572_Application">
    <vt:lpwstr>Microsoft Azure Information Protection</vt:lpwstr>
  </property>
  <property fmtid="{D5CDD505-2E9C-101B-9397-08002B2CF9AE}" pid="8" name="MSIP_Label_b1aa2129-79ec-42c0-bfac-e5b7a0374572_Enabled">
    <vt:lpwstr>True</vt:lpwstr>
  </property>
  <property fmtid="{D5CDD505-2E9C-101B-9397-08002B2CF9AE}" pid="9" name="MSIP_Label_b1aa2129-79ec-42c0-bfac-e5b7a0374572_Extended_MSFT_Method">
    <vt:lpwstr>Manual</vt:lpwstr>
  </property>
  <property fmtid="{D5CDD505-2E9C-101B-9397-08002B2CF9AE}" pid="10" name="MSIP_Label_b1aa2129-79ec-42c0-bfac-e5b7a0374572_Name">
    <vt:lpwstr>Public</vt:lpwstr>
  </property>
  <property fmtid="{D5CDD505-2E9C-101B-9397-08002B2CF9AE}" pid="11" name="MSIP_Label_b1aa2129-79ec-42c0-bfac-e5b7a0374572_Owner">
    <vt:lpwstr>laurent.ciavaglia@nokia.com</vt:lpwstr>
  </property>
  <property fmtid="{D5CDD505-2E9C-101B-9397-08002B2CF9AE}" pid="12" name="MSIP_Label_b1aa2129-79ec-42c0-bfac-e5b7a0374572_SetDate">
    <vt:lpwstr>2019-03-06T08:53:05.3102943Z</vt:lpwstr>
  </property>
  <property fmtid="{D5CDD505-2E9C-101B-9397-08002B2CF9AE}" pid="13" name="MSIP_Label_b1aa2129-79ec-42c0-bfac-e5b7a0374572_SiteId">
    <vt:lpwstr>5d471751-9675-428d-917b-70f44f9630b0</vt:lpwstr>
  </property>
  <property fmtid="{D5CDD505-2E9C-101B-9397-08002B2CF9AE}" pid="14" name="Notes">
    <vt:i4>0</vt:i4>
  </property>
  <property fmtid="{D5CDD505-2E9C-101B-9397-08002B2CF9AE}" pid="15" name="PresentationFormat">
    <vt:lpwstr>Grand écran</vt:lpwstr>
  </property>
  <property fmtid="{D5CDD505-2E9C-101B-9397-08002B2CF9AE}" pid="16" name="ScaleCrop">
    <vt:bool>false</vt:bool>
  </property>
  <property fmtid="{D5CDD505-2E9C-101B-9397-08002B2CF9AE}" pid="17" name="Sensitivity">
    <vt:lpwstr>Public</vt:lpwstr>
  </property>
  <property fmtid="{D5CDD505-2E9C-101B-9397-08002B2CF9AE}" pid="18" name="ShareDoc">
    <vt:bool>false</vt:bool>
  </property>
  <property fmtid="{D5CDD505-2E9C-101B-9397-08002B2CF9AE}" pid="19" name="Slides">
    <vt:i4>5</vt:i4>
  </property>
  <property fmtid="{D5CDD505-2E9C-101B-9397-08002B2CF9AE}" pid="20" name="_AdHocReviewCycleID">
    <vt:i4>-823428296</vt:i4>
  </property>
  <property fmtid="{D5CDD505-2E9C-101B-9397-08002B2CF9AE}" pid="21" name="_AuthorEmail">
    <vt:lpwstr>laurent.ciavaglia@nokia-bell-labs.com</vt:lpwstr>
  </property>
  <property fmtid="{D5CDD505-2E9C-101B-9397-08002B2CF9AE}" pid="22" name="_AuthorEmailDisplayName">
    <vt:lpwstr>Ciavaglia, Laurent (Nokia - FR/Nozay)</vt:lpwstr>
  </property>
  <property fmtid="{D5CDD505-2E9C-101B-9397-08002B2CF9AE}" pid="23" name="_EmailSubject">
    <vt:lpwstr>NMRG - Planning for IETF 100</vt:lpwstr>
  </property>
  <property fmtid="{D5CDD505-2E9C-101B-9397-08002B2CF9AE}" pid="24" name="_NewReviewCycle">
    <vt:lpwstr/>
  </property>
</Properties>
</file>