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660" r:id="rId2"/>
    <p:sldMasterId id="2147483683" r:id="rId3"/>
  </p:sldMasterIdLst>
  <p:notesMasterIdLst>
    <p:notesMasterId r:id="rId24"/>
  </p:notesMasterIdLst>
  <p:sldIdLst>
    <p:sldId id="256" r:id="rId4"/>
    <p:sldId id="258" r:id="rId5"/>
    <p:sldId id="294" r:id="rId6"/>
    <p:sldId id="267" r:id="rId7"/>
    <p:sldId id="268" r:id="rId8"/>
    <p:sldId id="269" r:id="rId9"/>
    <p:sldId id="272" r:id="rId10"/>
    <p:sldId id="288" r:id="rId11"/>
    <p:sldId id="289" r:id="rId12"/>
    <p:sldId id="277" r:id="rId13"/>
    <p:sldId id="278" r:id="rId14"/>
    <p:sldId id="290" r:id="rId15"/>
    <p:sldId id="292" r:id="rId16"/>
    <p:sldId id="295" r:id="rId17"/>
    <p:sldId id="297" r:id="rId18"/>
    <p:sldId id="298" r:id="rId19"/>
    <p:sldId id="299" r:id="rId20"/>
    <p:sldId id="300" r:id="rId21"/>
    <p:sldId id="301" r:id="rId22"/>
    <p:sldId id="302"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5" roundtripDataSignature="AMtx7mjtrv0XsaUhFqgagAybOudEViKnm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5" d="100"/>
          <a:sy n="145" d="100"/>
        </p:scale>
        <p:origin x="690" y="11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customschemas.google.com/relationships/presentationmetadata" Target="metadata"/><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 name="Google Shape;86;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50188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49460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37381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02072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73864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4198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05938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 name="Google Shape;10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6812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2.xml"/><Relationship Id="rId5" Type="http://schemas.openxmlformats.org/officeDocument/2006/relationships/image" Target="../media/image2.png"/><Relationship Id="rId4" Type="http://schemas.openxmlformats.org/officeDocument/2006/relationships/hyperlink" Target="https://csperkins.org/" TargetMode="Externa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2.xml"/><Relationship Id="rId4" Type="http://schemas.openxmlformats.org/officeDocument/2006/relationships/hyperlink" Target="https://csperkins.org/" TargetMode="Externa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2.xml"/><Relationship Id="rId4" Type="http://schemas.openxmlformats.org/officeDocument/2006/relationships/hyperlink" Target="https://csperkins.org/" TargetMode="Externa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2.xml"/><Relationship Id="rId4" Type="http://schemas.openxmlformats.org/officeDocument/2006/relationships/hyperlink" Target="https://csperkins.org/"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2.xml"/><Relationship Id="rId4" Type="http://schemas.openxmlformats.org/officeDocument/2006/relationships/hyperlink" Target="https://csperkins.org/"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2.xml"/><Relationship Id="rId4" Type="http://schemas.openxmlformats.org/officeDocument/2006/relationships/hyperlink" Target="https://csperkins.org/" TargetMode="Externa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3.xml"/><Relationship Id="rId5" Type="http://schemas.openxmlformats.org/officeDocument/2006/relationships/image" Target="../media/image2.png"/><Relationship Id="rId4" Type="http://schemas.openxmlformats.org/officeDocument/2006/relationships/hyperlink" Target="https://csperkins.org/" TargetMode="Externa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3.xml"/><Relationship Id="rId4" Type="http://schemas.openxmlformats.org/officeDocument/2006/relationships/hyperlink" Target="https://csperkins.org/" TargetMode="Externa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3.xml"/><Relationship Id="rId4" Type="http://schemas.openxmlformats.org/officeDocument/2006/relationships/hyperlink" Target="https://csperkins.org/" TargetMode="Externa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3.xml"/><Relationship Id="rId4" Type="http://schemas.openxmlformats.org/officeDocument/2006/relationships/hyperlink" Target="https://csperkins.org/" TargetMode="Externa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3.xml"/><Relationship Id="rId4" Type="http://schemas.openxmlformats.org/officeDocument/2006/relationships/hyperlink" Target="https://csperkins.org/" TargetMode="Externa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tif"/><Relationship Id="rId2" Type="http://schemas.openxmlformats.org/officeDocument/2006/relationships/hyperlink" Target="http://creativecommons.org/licenses/by-nd/4.0/" TargetMode="External"/><Relationship Id="rId1" Type="http://schemas.openxmlformats.org/officeDocument/2006/relationships/slideMaster" Target="../slideMasters/slideMaster3.xml"/><Relationship Id="rId4" Type="http://schemas.openxmlformats.org/officeDocument/2006/relationships/hyperlink" Target="https://csperkins.org/" TargetMode="Externa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lide de título" type="title">
  <p:cSld name="TITLE">
    <p:spTree>
      <p:nvGrpSpPr>
        <p:cNvPr id="1" name="Shape 15"/>
        <p:cNvGrpSpPr/>
        <p:nvPr/>
      </p:nvGrpSpPr>
      <p:grpSpPr>
        <a:xfrm>
          <a:off x="0" y="0"/>
          <a:ext cx="0" cy="0"/>
          <a:chOff x="0" y="0"/>
          <a:chExt cx="0" cy="0"/>
        </a:xfrm>
      </p:grpSpPr>
      <p:sp>
        <p:nvSpPr>
          <p:cNvPr id="16" name="Google Shape;16;p9"/>
          <p:cNvSpPr txBox="1">
            <a:spLocks noGrp="1"/>
          </p:cNvSpPr>
          <p:nvPr>
            <p:ph type="ctrTitle"/>
          </p:nvPr>
        </p:nvSpPr>
        <p:spPr>
          <a:xfrm>
            <a:off x="914400" y="2130426"/>
            <a:ext cx="10363200" cy="1470025"/>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9"/>
          <p:cNvSpPr txBox="1">
            <a:spLocks noGrp="1"/>
          </p:cNvSpPr>
          <p:nvPr>
            <p:ph type="subTitle" idx="1"/>
          </p:nvPr>
        </p:nvSpPr>
        <p:spPr>
          <a:xfrm>
            <a:off x="1828800" y="3886200"/>
            <a:ext cx="8534400" cy="1752600"/>
          </a:xfrm>
          <a:prstGeom prst="rect">
            <a:avLst/>
          </a:prstGeom>
          <a:noFill/>
          <a:ln>
            <a:noFill/>
          </a:ln>
        </p:spPr>
        <p:txBody>
          <a:bodyPr spcFirstLastPara="1" wrap="square" lIns="91425" tIns="45700" rIns="91425" bIns="45700" anchor="t" anchorCtr="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18" name="Google Shape;18;p9"/>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9"/>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9"/>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e texto vertical" type="vertTx">
  <p:cSld name="VERTICAL_TEXT">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18"/>
          <p:cNvSpPr txBox="1">
            <a:spLocks noGrp="1"/>
          </p:cNvSpPr>
          <p:nvPr>
            <p:ph type="body" idx="1"/>
          </p:nvPr>
        </p:nvSpPr>
        <p:spPr>
          <a:xfrm rot="5400000">
            <a:off x="3833019" y="-1623217"/>
            <a:ext cx="4525963" cy="10972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5" name="Google Shape;75;p18"/>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18"/>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18"/>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e texto verticais" type="vertTitleAndTx">
  <p:cSld name="VERTICAL_TITLE_AND_VERTICAL_TEXT">
    <p:spTree>
      <p:nvGrpSpPr>
        <p:cNvPr id="1" name="Shape 78"/>
        <p:cNvGrpSpPr/>
        <p:nvPr/>
      </p:nvGrpSpPr>
      <p:grpSpPr>
        <a:xfrm>
          <a:off x="0" y="0"/>
          <a:ext cx="0" cy="0"/>
          <a:chOff x="0" y="0"/>
          <a:chExt cx="0" cy="0"/>
        </a:xfrm>
      </p:grpSpPr>
      <p:sp>
        <p:nvSpPr>
          <p:cNvPr id="79" name="Google Shape;79;p19"/>
          <p:cNvSpPr txBox="1">
            <a:spLocks noGrp="1"/>
          </p:cNvSpPr>
          <p:nvPr>
            <p:ph type="title"/>
          </p:nvPr>
        </p:nvSpPr>
        <p:spPr>
          <a:xfrm rot="5400000">
            <a:off x="7285037" y="1828802"/>
            <a:ext cx="5851525" cy="27432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19"/>
          <p:cNvSpPr txBox="1">
            <a:spLocks noGrp="1"/>
          </p:cNvSpPr>
          <p:nvPr>
            <p:ph type="body" idx="1"/>
          </p:nvPr>
        </p:nvSpPr>
        <p:spPr>
          <a:xfrm rot="5400000">
            <a:off x="1697037" y="-812799"/>
            <a:ext cx="5851525" cy="80264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1" name="Google Shape;81;p19"/>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19"/>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19"/>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3" name="Title Text"/>
          <p:cNvSpPr>
            <a:spLocks noGrp="1"/>
          </p:cNvSpPr>
          <p:nvPr>
            <p:ph type="title"/>
          </p:nvPr>
        </p:nvSpPr>
        <p:spPr>
          <a:xfrm>
            <a:off x="812800" y="1714500"/>
            <a:ext cx="10566400" cy="1714500"/>
          </a:xfrm>
          <a:prstGeom prst="rect">
            <a:avLst/>
          </a:prstGeom>
        </p:spPr>
        <p:txBody>
          <a:bodyPr anchor="b"/>
          <a:lstStyle>
            <a:lvl1pPr>
              <a:defRPr>
                <a:solidFill>
                  <a:srgbClr val="0A2E55"/>
                </a:solidFill>
              </a:defRPr>
            </a:lvl1pPr>
          </a:lstStyle>
          <a:p>
            <a:r>
              <a:t>Title Text</a:t>
            </a:r>
          </a:p>
        </p:txBody>
      </p:sp>
      <p:sp>
        <p:nvSpPr>
          <p:cNvPr id="14" name="Body Level One…"/>
          <p:cNvSpPr>
            <a:spLocks noGrp="1"/>
          </p:cNvSpPr>
          <p:nvPr>
            <p:ph type="body" sz="half" idx="1"/>
          </p:nvPr>
        </p:nvSpPr>
        <p:spPr>
          <a:xfrm>
            <a:off x="812800" y="4286250"/>
            <a:ext cx="10566400" cy="2114550"/>
          </a:xfrm>
          <a:prstGeom prst="rect">
            <a:avLst/>
          </a:prstGeom>
        </p:spPr>
        <p:txBody>
          <a:bodyPr/>
          <a:lstStyle>
            <a:lvl1pPr marL="0" indent="0">
              <a:spcBef>
                <a:spcPts val="500"/>
              </a:spcBef>
              <a:buSzTx/>
              <a:buNone/>
              <a:defRPr>
                <a:solidFill>
                  <a:srgbClr val="0A2E55"/>
                </a:solidFill>
              </a:defRPr>
            </a:lvl1pPr>
            <a:lvl2pPr marL="0" indent="0">
              <a:spcBef>
                <a:spcPts val="500"/>
              </a:spcBef>
              <a:buSzTx/>
              <a:buNone/>
              <a:defRPr sz="2100">
                <a:solidFill>
                  <a:srgbClr val="0A2E55"/>
                </a:solidFill>
              </a:defRPr>
            </a:lvl2pPr>
            <a:lvl3pPr marL="0" indent="0">
              <a:spcBef>
                <a:spcPts val="500"/>
              </a:spcBef>
              <a:buSzTx/>
              <a:buNone/>
              <a:defRPr sz="2100">
                <a:solidFill>
                  <a:srgbClr val="0A2E55"/>
                </a:solidFill>
              </a:defRPr>
            </a:lvl3pPr>
            <a:lvl4pPr marL="0" indent="0">
              <a:spcBef>
                <a:spcPts val="500"/>
              </a:spcBef>
              <a:buSzTx/>
              <a:buNone/>
              <a:defRPr sz="2100">
                <a:solidFill>
                  <a:srgbClr val="0A2E55"/>
                </a:solidFill>
              </a:defRPr>
            </a:lvl4pPr>
            <a:lvl5pPr marL="0" indent="0">
              <a:spcBef>
                <a:spcPts val="500"/>
              </a:spcBef>
              <a:buSzTx/>
              <a:buNone/>
              <a:defRPr sz="2100">
                <a:solidFill>
                  <a:srgbClr val="0A2E55"/>
                </a:solidFill>
              </a:defRPr>
            </a:lvl5pPr>
          </a:lstStyle>
          <a:p>
            <a:r>
              <a:t>Body Level One</a:t>
            </a:r>
          </a:p>
          <a:p>
            <a:pPr lvl="1"/>
            <a:r>
              <a:t>Body Level Two</a:t>
            </a:r>
          </a:p>
          <a:p>
            <a:pPr lvl="2"/>
            <a:r>
              <a:t>Body Level Three</a:t>
            </a:r>
          </a:p>
          <a:p>
            <a:pPr lvl="3"/>
            <a:r>
              <a:t>Body Level Four</a:t>
            </a:r>
          </a:p>
          <a:p>
            <a:pPr lvl="4"/>
            <a:r>
              <a:t>Body Level Five</a:t>
            </a:r>
          </a:p>
        </p:txBody>
      </p:sp>
      <p:pic>
        <p:nvPicPr>
          <p:cNvPr id="15"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6" name="Colin Perkins | https://csperkins.org/ | Copyright © 2020 University of Glasgow | This work is licensed under the Creative Commons Attribution-NoDerivatives 4.0 International License. To view a copy of this license, visit http://creativecommons.org/licen"/>
          <p:cNvSpPr/>
          <p:nvPr/>
        </p:nvSpPr>
        <p:spPr>
          <a:xfrm>
            <a:off x="812800" y="6559550"/>
            <a:ext cx="8383856" cy="346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 | This work is licensed under the Creative Commons Attribution-NoDerivatives 4.0 International License. To view a copy of this license, visit </a:t>
            </a:r>
            <a:r>
              <a:rPr kumimoji="0" sz="800" b="0" i="0" u="none" strike="noStrike" kern="0" cap="none" spc="0" normalizeH="0" baseline="0" noProof="0">
                <a:ln>
                  <a:noFill/>
                </a:ln>
                <a:solidFill>
                  <a:srgbClr val="53585F"/>
                </a:solidFill>
                <a:effectLst/>
                <a:uLnTx/>
                <a:uFillTx/>
                <a:latin typeface="Arial"/>
                <a:cs typeface="Arial"/>
                <a:sym typeface="Arial"/>
                <a:hlinkClick r:id="rId2"/>
              </a:rPr>
              <a:t>http://creativecommons.org/licenses/by-nd/4.0/</a:t>
            </a:r>
            <a:r>
              <a:rPr kumimoji="0" sz="800" b="0" i="0" u="none" strike="noStrike" kern="0" cap="none" spc="0" normalizeH="0" baseline="0" noProof="0">
                <a:ln>
                  <a:noFill/>
                </a:ln>
                <a:solidFill>
                  <a:srgbClr val="53585F"/>
                </a:solidFill>
                <a:effectLst/>
                <a:uLnTx/>
                <a:uFillTx/>
                <a:latin typeface="Arial"/>
                <a:cs typeface="Arial"/>
                <a:sym typeface="Arial"/>
              </a:rPr>
              <a:t> or send a letter to Creative Commons, PO Box 1866, Mountain View, CA 94042, USA.</a:t>
            </a:r>
          </a:p>
        </p:txBody>
      </p:sp>
      <p:pic>
        <p:nvPicPr>
          <p:cNvPr id="17" name="University of Glasgow" descr="University of Glasgow"/>
          <p:cNvPicPr>
            <a:picLocks noChangeAspect="1"/>
          </p:cNvPicPr>
          <p:nvPr/>
        </p:nvPicPr>
        <p:blipFill>
          <a:blip r:embed="rId5"/>
          <a:stretch>
            <a:fillRect/>
          </a:stretch>
        </p:blipFill>
        <p:spPr>
          <a:xfrm>
            <a:off x="812800" y="457200"/>
            <a:ext cx="2213264" cy="685800"/>
          </a:xfrm>
          <a:prstGeom prst="rect">
            <a:avLst/>
          </a:prstGeom>
          <a:ln w="12700">
            <a:miter lim="400000"/>
          </a:ln>
        </p:spPr>
      </p:pic>
      <p:sp>
        <p:nvSpPr>
          <p:cNvPr id="18" name="Slide Number"/>
          <p:cNvSpPr>
            <a:spLocks noGrp="1"/>
          </p:cNvSpPr>
          <p:nvPr>
            <p:ph type="sldNum" sz="quarter" idx="2"/>
          </p:nvPr>
        </p:nvSpPr>
        <p:spPr>
          <a:xfrm>
            <a:off x="5882344" y="6509742"/>
            <a:ext cx="418383" cy="328935"/>
          </a:xfrm>
          <a:prstGeom prst="rect">
            <a:avLst/>
          </a:prstGeom>
        </p:spPr>
        <p:txBody>
          <a:bodyPr wrap="none"/>
          <a:lstStyle>
            <a:lvl1pPr>
              <a:defRPr sz="1200">
                <a:solidFill>
                  <a:srgbClr val="000000"/>
                </a:solidFill>
                <a:latin typeface="Gill Sans"/>
                <a:ea typeface="Gill Sans"/>
                <a:cs typeface="Gill Sans"/>
                <a:sym typeface="Gill Sans"/>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2488664865"/>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5" name="Title Text"/>
          <p:cNvSpPr>
            <a:spLocks noGrp="1"/>
          </p:cNvSpPr>
          <p:nvPr>
            <p:ph type="title"/>
          </p:nvPr>
        </p:nvSpPr>
        <p:spPr>
          <a:prstGeom prst="rect">
            <a:avLst/>
          </a:prstGeom>
        </p:spPr>
        <p:txBody>
          <a:bodyPr/>
          <a:lstStyle/>
          <a:p>
            <a:r>
              <a:t>Title Text</a:t>
            </a:r>
          </a:p>
        </p:txBody>
      </p:sp>
      <p:sp>
        <p:nvSpPr>
          <p:cNvPr id="26" name="Body Level One…"/>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 name="Slide Number"/>
          <p:cNvSpPr>
            <a:spLocks noGrp="1"/>
          </p:cNvSpPr>
          <p:nvPr>
            <p:ph type="sldNum" sz="quarter" idx="2"/>
          </p:nvPr>
        </p:nvSpPr>
        <p:spPr>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4219479030"/>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4" name="Title Text"/>
          <p:cNvSpPr>
            <a:spLocks noGrp="1"/>
          </p:cNvSpPr>
          <p:nvPr>
            <p:ph type="title"/>
          </p:nvPr>
        </p:nvSpPr>
        <p:spPr>
          <a:xfrm>
            <a:off x="812800" y="457200"/>
            <a:ext cx="10566400" cy="685800"/>
          </a:xfrm>
          <a:prstGeom prst="rect">
            <a:avLst/>
          </a:prstGeom>
        </p:spPr>
        <p:txBody>
          <a:bodyPr/>
          <a:lstStyle/>
          <a:p>
            <a:r>
              <a:t>Title Text</a:t>
            </a:r>
          </a:p>
        </p:txBody>
      </p:sp>
      <p:sp>
        <p:nvSpPr>
          <p:cNvPr id="35" name="Body Level One…"/>
          <p:cNvSpPr>
            <a:spLocks noGrp="1"/>
          </p:cNvSpPr>
          <p:nvPr>
            <p:ph type="body" idx="1"/>
          </p:nvPr>
        </p:nvSpPr>
        <p:spPr>
          <a:prstGeom prst="rect">
            <a:avLst/>
          </a:prstGeom>
        </p:spPr>
        <p:txBody>
          <a:bodyPr numCol="2" spcCol="1056640"/>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36"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4051549856"/>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43" name="Body Level One…"/>
          <p:cNvSpPr>
            <a:spLocks noGrp="1"/>
          </p:cNvSpPr>
          <p:nvPr>
            <p:ph type="body" idx="1"/>
          </p:nvPr>
        </p:nvSpPr>
        <p:spPr>
          <a:xfrm>
            <a:off x="812800" y="1369738"/>
            <a:ext cx="10566400" cy="502828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4"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70130252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1"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411359341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8" name="Title Text"/>
          <p:cNvSpPr>
            <a:spLocks noGrp="1"/>
          </p:cNvSpPr>
          <p:nvPr>
            <p:ph type="title"/>
          </p:nvPr>
        </p:nvSpPr>
        <p:spPr>
          <a:xfrm>
            <a:off x="812800" y="457200"/>
            <a:ext cx="10566400" cy="685800"/>
          </a:xfrm>
          <a:prstGeom prst="rect">
            <a:avLst/>
          </a:prstGeom>
        </p:spPr>
        <p:txBody>
          <a:bodyPr/>
          <a:lstStyle/>
          <a:p>
            <a:r>
              <a:t>Title Text</a:t>
            </a:r>
          </a:p>
        </p:txBody>
      </p:sp>
      <p:sp>
        <p:nvSpPr>
          <p:cNvPr id="59"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95252875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6" name="Title Text"/>
          <p:cNvSpPr>
            <a:spLocks noGrp="1"/>
          </p:cNvSpPr>
          <p:nvPr>
            <p:ph type="title"/>
          </p:nvPr>
        </p:nvSpPr>
        <p:spPr>
          <a:xfrm>
            <a:off x="812800" y="457200"/>
            <a:ext cx="10566400" cy="5943600"/>
          </a:xfrm>
          <a:prstGeom prst="rect">
            <a:avLst/>
          </a:prstGeom>
        </p:spPr>
        <p:txBody>
          <a:bodyPr/>
          <a:lstStyle/>
          <a:p>
            <a:r>
              <a:t>Title Text</a:t>
            </a:r>
          </a:p>
        </p:txBody>
      </p:sp>
      <p:sp>
        <p:nvSpPr>
          <p:cNvPr id="67"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768191455"/>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74" name="Title Text"/>
          <p:cNvSpPr>
            <a:spLocks noGrp="1"/>
          </p:cNvSpPr>
          <p:nvPr>
            <p:ph type="title"/>
          </p:nvPr>
        </p:nvSpPr>
        <p:spPr>
          <a:xfrm>
            <a:off x="812800" y="457200"/>
            <a:ext cx="10566400" cy="685800"/>
          </a:xfrm>
          <a:prstGeom prst="rect">
            <a:avLst/>
          </a:prstGeom>
        </p:spPr>
        <p:txBody>
          <a:bodyPr/>
          <a:lstStyle/>
          <a:p>
            <a:r>
              <a:t>Title Text</a:t>
            </a:r>
          </a:p>
        </p:txBody>
      </p:sp>
      <p:sp>
        <p:nvSpPr>
          <p:cNvPr id="75" name="Body Level One…"/>
          <p:cNvSpPr>
            <a:spLocks noGrp="1"/>
          </p:cNvSpPr>
          <p:nvPr>
            <p:ph type="body" sz="half" idx="1"/>
          </p:nvPr>
        </p:nvSpPr>
        <p:spPr>
          <a:xfrm>
            <a:off x="812800" y="1371600"/>
            <a:ext cx="5283200" cy="5029200"/>
          </a:xfrm>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1632549762"/>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e conteúdo" type="obj">
  <p:cSld name="OBJECT">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609600" y="1600201"/>
            <a:ext cx="109728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10"/>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0"/>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0"/>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83" name="Title Text"/>
          <p:cNvSpPr>
            <a:spLocks noGrp="1"/>
          </p:cNvSpPr>
          <p:nvPr>
            <p:ph type="title"/>
          </p:nvPr>
        </p:nvSpPr>
        <p:spPr>
          <a:xfrm>
            <a:off x="812800" y="457200"/>
            <a:ext cx="10566400" cy="685800"/>
          </a:xfrm>
          <a:prstGeom prst="rect">
            <a:avLst/>
          </a:prstGeom>
        </p:spPr>
        <p:txBody>
          <a:bodyPr/>
          <a:lstStyle/>
          <a:p>
            <a:r>
              <a:t>Title Text</a:t>
            </a:r>
          </a:p>
        </p:txBody>
      </p:sp>
      <p:sp>
        <p:nvSpPr>
          <p:cNvPr id="84" name="Body Level One…"/>
          <p:cNvSpPr>
            <a:spLocks noGrp="1"/>
          </p:cNvSpPr>
          <p:nvPr>
            <p:ph type="body" sz="half" idx="1"/>
          </p:nvPr>
        </p:nvSpPr>
        <p:spPr>
          <a:xfrm>
            <a:off x="6096000" y="1371600"/>
            <a:ext cx="5283200" cy="5029200"/>
          </a:xfrm>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201571306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cSld name="Title &amp; Bullets - Top">
    <p:spTree>
      <p:nvGrpSpPr>
        <p:cNvPr id="1" name=""/>
        <p:cNvGrpSpPr/>
        <p:nvPr/>
      </p:nvGrpSpPr>
      <p:grpSpPr>
        <a:xfrm>
          <a:off x="0" y="0"/>
          <a:ext cx="0" cy="0"/>
          <a:chOff x="0" y="0"/>
          <a:chExt cx="0" cy="0"/>
        </a:xfrm>
      </p:grpSpPr>
      <p:sp>
        <p:nvSpPr>
          <p:cNvPr id="92" name="Title Text"/>
          <p:cNvSpPr>
            <a:spLocks noGrp="1"/>
          </p:cNvSpPr>
          <p:nvPr>
            <p:ph type="title"/>
          </p:nvPr>
        </p:nvSpPr>
        <p:spPr>
          <a:xfrm>
            <a:off x="812800" y="457200"/>
            <a:ext cx="10566400" cy="685800"/>
          </a:xfrm>
          <a:prstGeom prst="rect">
            <a:avLst/>
          </a:prstGeom>
        </p:spPr>
        <p:txBody>
          <a:bodyPr/>
          <a:lstStyle/>
          <a:p>
            <a:r>
              <a:t>Title Text</a:t>
            </a:r>
          </a:p>
        </p:txBody>
      </p:sp>
      <p:sp>
        <p:nvSpPr>
          <p:cNvPr id="93" name="Body Level One…"/>
          <p:cNvSpPr>
            <a:spLocks noGrp="1"/>
          </p:cNvSpPr>
          <p:nvPr>
            <p:ph type="body" sz="half" idx="1"/>
          </p:nvPr>
        </p:nvSpPr>
        <p:spPr>
          <a:xfrm>
            <a:off x="812800" y="1371600"/>
            <a:ext cx="10566400" cy="2514600"/>
          </a:xfrm>
          <a:prstGeom prst="rect">
            <a:avLst/>
          </a:prstGeom>
        </p:spPr>
        <p:txBody>
          <a:bodyP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94"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1051553896"/>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x">
  <p:cSld name="Title &amp; Bullets - Centre Left Blue Title">
    <p:spTree>
      <p:nvGrpSpPr>
        <p:cNvPr id="1" name=""/>
        <p:cNvGrpSpPr/>
        <p:nvPr/>
      </p:nvGrpSpPr>
      <p:grpSpPr>
        <a:xfrm>
          <a:off x="0" y="0"/>
          <a:ext cx="0" cy="0"/>
          <a:chOff x="0" y="0"/>
          <a:chExt cx="0" cy="0"/>
        </a:xfrm>
      </p:grpSpPr>
      <p:sp>
        <p:nvSpPr>
          <p:cNvPr id="119" name="Rectangle"/>
          <p:cNvSpPr/>
          <p:nvPr/>
        </p:nvSpPr>
        <p:spPr>
          <a:xfrm>
            <a:off x="0" y="0"/>
            <a:ext cx="6096000" cy="6858001"/>
          </a:xfrm>
          <a:prstGeom prst="rect">
            <a:avLst/>
          </a:prstGeom>
          <a:solidFill>
            <a:srgbClr val="12345E"/>
          </a:solidFill>
          <a:ln w="12700">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800">
                <a:solidFill>
                  <a:srgbClr val="FFFFFF"/>
                </a:solidFill>
              </a:defRPr>
            </a:pPr>
            <a:endParaRPr kumimoji="0" sz="1900" b="0" i="0" u="none" strike="noStrike" kern="0" cap="none" spc="0" normalizeH="0" baseline="0" noProof="0">
              <a:ln>
                <a:noFill/>
              </a:ln>
              <a:solidFill>
                <a:srgbClr val="FFFFFF"/>
              </a:solidFill>
              <a:effectLst/>
              <a:uLnTx/>
              <a:uFillTx/>
              <a:latin typeface="Arial"/>
              <a:cs typeface="Arial"/>
              <a:sym typeface="Arial"/>
            </a:endParaRPr>
          </a:p>
        </p:txBody>
      </p:sp>
      <p:sp>
        <p:nvSpPr>
          <p:cNvPr id="120" name="Title Text"/>
          <p:cNvSpPr>
            <a:spLocks noGrp="1"/>
          </p:cNvSpPr>
          <p:nvPr>
            <p:ph type="title"/>
          </p:nvPr>
        </p:nvSpPr>
        <p:spPr>
          <a:xfrm>
            <a:off x="812800" y="457200"/>
            <a:ext cx="5283200" cy="5943600"/>
          </a:xfrm>
          <a:prstGeom prst="rect">
            <a:avLst/>
          </a:prstGeom>
        </p:spPr>
        <p:txBody>
          <a:bodyPr/>
          <a:lstStyle>
            <a:lvl1pPr>
              <a:defRPr>
                <a:solidFill>
                  <a:srgbClr val="FFFFFF"/>
                </a:solidFill>
              </a:defRPr>
            </a:lvl1pPr>
          </a:lstStyle>
          <a:p>
            <a:r>
              <a:t>Title Text</a:t>
            </a:r>
          </a:p>
        </p:txBody>
      </p:sp>
      <p:sp>
        <p:nvSpPr>
          <p:cNvPr id="121" name="Body Level One…"/>
          <p:cNvSpPr>
            <a:spLocks noGrp="1"/>
          </p:cNvSpPr>
          <p:nvPr>
            <p:ph type="body" sz="half" idx="1"/>
          </p:nvPr>
        </p:nvSpPr>
        <p:spPr>
          <a:xfrm>
            <a:off x="6096000" y="457200"/>
            <a:ext cx="5283200" cy="5941799"/>
          </a:xfrm>
          <a:prstGeom prst="rect">
            <a:avLst/>
          </a:prstGeom>
        </p:spPr>
        <p:txBody>
          <a:bodyPr anchor="ct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122"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pic>
        <p:nvPicPr>
          <p:cNvPr id="123"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24"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FFFFFF"/>
                </a:solidFill>
              </a:defRPr>
            </a:pPr>
            <a:r>
              <a:rPr kumimoji="0" sz="800" b="0" i="0" u="none" strike="noStrike" kern="0" cap="none" spc="0" normalizeH="0" baseline="0" noProof="0">
                <a:ln>
                  <a:noFill/>
                </a:ln>
                <a:solidFill>
                  <a:srgbClr val="FFFFFF"/>
                </a:solidFill>
                <a:effectLst/>
                <a:uLnTx/>
                <a:uFillTx/>
                <a:latin typeface="Arial"/>
                <a:cs typeface="Arial"/>
                <a:sym typeface="Arial"/>
              </a:rPr>
              <a:t>Colin Perkins | </a:t>
            </a:r>
            <a:r>
              <a:rPr kumimoji="0" sz="800" b="0" i="0" u="none" strike="noStrike" kern="0" cap="none" spc="0" normalizeH="0" baseline="0" noProof="0">
                <a:ln>
                  <a:noFill/>
                </a:ln>
                <a:solidFill>
                  <a:srgbClr val="FFFFF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FFFFF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4215943635"/>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amp; Bullets - Centre Right Title">
    <p:spTree>
      <p:nvGrpSpPr>
        <p:cNvPr id="1" name=""/>
        <p:cNvGrpSpPr/>
        <p:nvPr/>
      </p:nvGrpSpPr>
      <p:grpSpPr>
        <a:xfrm>
          <a:off x="0" y="0"/>
          <a:ext cx="0" cy="0"/>
          <a:chOff x="0" y="0"/>
          <a:chExt cx="0" cy="0"/>
        </a:xfrm>
      </p:grpSpPr>
      <p:sp>
        <p:nvSpPr>
          <p:cNvPr id="131" name="Body Level One…"/>
          <p:cNvSpPr>
            <a:spLocks noGrp="1"/>
          </p:cNvSpPr>
          <p:nvPr>
            <p:ph type="body" sz="half" idx="1"/>
          </p:nvPr>
        </p:nvSpPr>
        <p:spPr>
          <a:xfrm>
            <a:off x="812800" y="457200"/>
            <a:ext cx="5283200" cy="5943308"/>
          </a:xfrm>
          <a:prstGeom prst="rect">
            <a:avLst/>
          </a:prstGeom>
        </p:spPr>
        <p:txBody>
          <a:bodyPr anchor="ct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132" name="Title Text"/>
          <p:cNvSpPr>
            <a:spLocks noGrp="1"/>
          </p:cNvSpPr>
          <p:nvPr>
            <p:ph type="title"/>
          </p:nvPr>
        </p:nvSpPr>
        <p:spPr>
          <a:xfrm>
            <a:off x="6096000" y="457200"/>
            <a:ext cx="5283200" cy="5943600"/>
          </a:xfrm>
          <a:prstGeom prst="rect">
            <a:avLst/>
          </a:prstGeom>
        </p:spPr>
        <p:txBody>
          <a:bodyPr/>
          <a:lstStyle>
            <a:lvl1pPr algn="r"/>
          </a:lstStyle>
          <a:p>
            <a:r>
              <a:t>Title Text</a:t>
            </a:r>
          </a:p>
        </p:txBody>
      </p:sp>
      <p:sp>
        <p:nvSpPr>
          <p:cNvPr id="133"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850557628"/>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x">
  <p:cSld name="Title &amp; Bullets - Centre Right BlueTitle ">
    <p:spTree>
      <p:nvGrpSpPr>
        <p:cNvPr id="1" name=""/>
        <p:cNvGrpSpPr/>
        <p:nvPr/>
      </p:nvGrpSpPr>
      <p:grpSpPr>
        <a:xfrm>
          <a:off x="0" y="0"/>
          <a:ext cx="0" cy="0"/>
          <a:chOff x="0" y="0"/>
          <a:chExt cx="0" cy="0"/>
        </a:xfrm>
      </p:grpSpPr>
      <p:sp>
        <p:nvSpPr>
          <p:cNvPr id="140" name="Rectangle"/>
          <p:cNvSpPr/>
          <p:nvPr/>
        </p:nvSpPr>
        <p:spPr>
          <a:xfrm>
            <a:off x="6096000" y="0"/>
            <a:ext cx="6096000" cy="6858001"/>
          </a:xfrm>
          <a:prstGeom prst="rect">
            <a:avLst/>
          </a:prstGeom>
          <a:solidFill>
            <a:srgbClr val="12345E"/>
          </a:solidFill>
          <a:ln w="12700">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800">
                <a:solidFill>
                  <a:srgbClr val="FFFFFF"/>
                </a:solidFill>
              </a:defRPr>
            </a:pPr>
            <a:endParaRPr kumimoji="0" sz="1900" b="0" i="0" u="none" strike="noStrike" kern="0" cap="none" spc="0" normalizeH="0" baseline="0" noProof="0">
              <a:ln>
                <a:noFill/>
              </a:ln>
              <a:solidFill>
                <a:srgbClr val="FFFFFF"/>
              </a:solidFill>
              <a:effectLst/>
              <a:uLnTx/>
              <a:uFillTx/>
              <a:latin typeface="Arial"/>
              <a:cs typeface="Arial"/>
              <a:sym typeface="Arial"/>
            </a:endParaRPr>
          </a:p>
        </p:txBody>
      </p:sp>
      <p:sp>
        <p:nvSpPr>
          <p:cNvPr id="141" name="Body Level One…"/>
          <p:cNvSpPr>
            <a:spLocks noGrp="1"/>
          </p:cNvSpPr>
          <p:nvPr>
            <p:ph type="body" sz="half" idx="1"/>
          </p:nvPr>
        </p:nvSpPr>
        <p:spPr>
          <a:xfrm>
            <a:off x="812800" y="457200"/>
            <a:ext cx="5283200" cy="5942793"/>
          </a:xfrm>
          <a:prstGeom prst="rect">
            <a:avLst/>
          </a:prstGeom>
        </p:spPr>
        <p:txBody>
          <a:bodyPr anchor="ct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142" name="Title Text"/>
          <p:cNvSpPr>
            <a:spLocks noGrp="1"/>
          </p:cNvSpPr>
          <p:nvPr>
            <p:ph type="title"/>
          </p:nvPr>
        </p:nvSpPr>
        <p:spPr>
          <a:xfrm>
            <a:off x="6096000" y="457200"/>
            <a:ext cx="5283200" cy="5943600"/>
          </a:xfrm>
          <a:prstGeom prst="rect">
            <a:avLst/>
          </a:prstGeom>
        </p:spPr>
        <p:txBody>
          <a:bodyPr/>
          <a:lstStyle>
            <a:lvl1pPr algn="r">
              <a:defRPr>
                <a:solidFill>
                  <a:srgbClr val="FFFFFF"/>
                </a:solidFill>
              </a:defRPr>
            </a:lvl1pPr>
          </a:lstStyle>
          <a:p>
            <a:r>
              <a:t>Title Text</a:t>
            </a:r>
          </a:p>
        </p:txBody>
      </p:sp>
      <p:sp>
        <p:nvSpPr>
          <p:cNvPr id="143" name="Slide Number"/>
          <p:cNvSpPr>
            <a:spLocks noGrp="1"/>
          </p:cNvSpPr>
          <p:nvPr>
            <p:ph type="sldNum" sz="quarter" idx="2"/>
          </p:nvPr>
        </p:nvSpPr>
        <p:spPr>
          <a:xfrm>
            <a:off x="10934700" y="6477000"/>
            <a:ext cx="446485" cy="636712"/>
          </a:xfrm>
          <a:prstGeom prst="rect">
            <a:avLst/>
          </a:prstGeom>
        </p:spPr>
        <p:txBody>
          <a:bodyPr/>
          <a:lstStyle>
            <a:lvl1pPr>
              <a:defRPr>
                <a:solidFill>
                  <a:srgbClr val="DCDEE0"/>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pic>
        <p:nvPicPr>
          <p:cNvPr id="144"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45"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567240991"/>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type="tx">
  <p:cSld name="Title Blue">
    <p:bg>
      <p:bgPr>
        <a:solidFill>
          <a:srgbClr val="12345E"/>
        </a:solidFill>
        <a:effectLst/>
      </p:bgPr>
    </p:bg>
    <p:spTree>
      <p:nvGrpSpPr>
        <p:cNvPr id="1" name=""/>
        <p:cNvGrpSpPr/>
        <p:nvPr/>
      </p:nvGrpSpPr>
      <p:grpSpPr>
        <a:xfrm>
          <a:off x="0" y="0"/>
          <a:ext cx="0" cy="0"/>
          <a:chOff x="0" y="0"/>
          <a:chExt cx="0" cy="0"/>
        </a:xfrm>
      </p:grpSpPr>
      <p:sp>
        <p:nvSpPr>
          <p:cNvPr id="152" name="Title Text"/>
          <p:cNvSpPr>
            <a:spLocks noGrp="1"/>
          </p:cNvSpPr>
          <p:nvPr>
            <p:ph type="title"/>
          </p:nvPr>
        </p:nvSpPr>
        <p:spPr>
          <a:xfrm>
            <a:off x="812800" y="457200"/>
            <a:ext cx="10566400" cy="5943600"/>
          </a:xfrm>
          <a:prstGeom prst="rect">
            <a:avLst/>
          </a:prstGeom>
        </p:spPr>
        <p:txBody>
          <a:bodyPr/>
          <a:lstStyle>
            <a:lvl1pPr>
              <a:defRPr>
                <a:solidFill>
                  <a:srgbClr val="FFFFFF"/>
                </a:solidFill>
              </a:defRPr>
            </a:lvl1pPr>
          </a:lstStyle>
          <a:p>
            <a:r>
              <a:t>Title Text</a:t>
            </a:r>
          </a:p>
        </p:txBody>
      </p:sp>
      <p:sp>
        <p:nvSpPr>
          <p:cNvPr id="153" name="Slide Number"/>
          <p:cNvSpPr>
            <a:spLocks noGrp="1"/>
          </p:cNvSpPr>
          <p:nvPr>
            <p:ph type="sldNum" sz="quarter" idx="2"/>
          </p:nvPr>
        </p:nvSpPr>
        <p:spPr>
          <a:xfrm>
            <a:off x="10934700" y="6477000"/>
            <a:ext cx="446485" cy="636712"/>
          </a:xfrm>
          <a:prstGeom prst="rect">
            <a:avLst/>
          </a:prstGeom>
        </p:spPr>
        <p:txBody>
          <a:bodyPr/>
          <a:lstStyle>
            <a:lvl1pPr>
              <a:defRPr>
                <a:solidFill>
                  <a:srgbClr val="DCDEE0"/>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224122928"/>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type="tx">
  <p:cSld name="Title &amp; Bullets - Blue Centre Left Title">
    <p:bg>
      <p:bgPr>
        <a:solidFill>
          <a:srgbClr val="003561"/>
        </a:solidFill>
        <a:effectLst/>
      </p:bgPr>
    </p:bg>
    <p:spTree>
      <p:nvGrpSpPr>
        <p:cNvPr id="1" name=""/>
        <p:cNvGrpSpPr/>
        <p:nvPr/>
      </p:nvGrpSpPr>
      <p:grpSpPr>
        <a:xfrm>
          <a:off x="0" y="0"/>
          <a:ext cx="0" cy="0"/>
          <a:chOff x="0" y="0"/>
          <a:chExt cx="0" cy="0"/>
        </a:xfrm>
      </p:grpSpPr>
      <p:sp>
        <p:nvSpPr>
          <p:cNvPr id="160" name="Title Text"/>
          <p:cNvSpPr>
            <a:spLocks noGrp="1"/>
          </p:cNvSpPr>
          <p:nvPr>
            <p:ph type="title"/>
          </p:nvPr>
        </p:nvSpPr>
        <p:spPr>
          <a:xfrm>
            <a:off x="812800" y="457200"/>
            <a:ext cx="5283200" cy="5943600"/>
          </a:xfrm>
          <a:prstGeom prst="rect">
            <a:avLst/>
          </a:prstGeom>
        </p:spPr>
        <p:txBody>
          <a:bodyPr/>
          <a:lstStyle>
            <a:lvl1pPr>
              <a:defRPr>
                <a:solidFill>
                  <a:srgbClr val="FFFFFF"/>
                </a:solidFill>
              </a:defRPr>
            </a:lvl1pPr>
          </a:lstStyle>
          <a:p>
            <a:r>
              <a:t>Title Text</a:t>
            </a:r>
          </a:p>
        </p:txBody>
      </p:sp>
      <p:sp>
        <p:nvSpPr>
          <p:cNvPr id="161" name="Slide Number"/>
          <p:cNvSpPr>
            <a:spLocks noGrp="1"/>
          </p:cNvSpPr>
          <p:nvPr>
            <p:ph type="sldNum" sz="quarter" idx="2"/>
          </p:nvPr>
        </p:nvSpPr>
        <p:spPr>
          <a:xfrm>
            <a:off x="10934700" y="6477000"/>
            <a:ext cx="446485" cy="636712"/>
          </a:xfrm>
          <a:prstGeom prst="rect">
            <a:avLst/>
          </a:prstGeom>
        </p:spPr>
        <p:txBody>
          <a:bodyPr/>
          <a:lstStyle>
            <a:lvl1pPr>
              <a:defRPr>
                <a:solidFill>
                  <a:srgbClr val="DCDEE0"/>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
        <p:nvSpPr>
          <p:cNvPr id="162" name="Body Level One…"/>
          <p:cNvSpPr>
            <a:spLocks noGrp="1"/>
          </p:cNvSpPr>
          <p:nvPr>
            <p:ph type="body" sz="half" idx="1"/>
          </p:nvPr>
        </p:nvSpPr>
        <p:spPr>
          <a:xfrm>
            <a:off x="6096000" y="444500"/>
            <a:ext cx="5283200" cy="5943600"/>
          </a:xfrm>
          <a:prstGeom prst="rect">
            <a:avLst/>
          </a:prstGeom>
        </p:spPr>
        <p:txBody>
          <a:bodyPr anchor="ctr"/>
          <a:lstStyle>
            <a:lvl1pPr marL="370417" indent="-211667">
              <a:buSzPct val="120000"/>
              <a:defRPr>
                <a:solidFill>
                  <a:srgbClr val="FFFFFF"/>
                </a:solidFill>
              </a:defRPr>
            </a:lvl1pPr>
            <a:lvl2pPr marL="539750" indent="-222250">
              <a:defRPr>
                <a:solidFill>
                  <a:srgbClr val="FFFFFF"/>
                </a:solidFill>
              </a:defRPr>
            </a:lvl2pPr>
            <a:lvl3pPr marL="687917" indent="-211667">
              <a:buClr>
                <a:srgbClr val="FFFFFF"/>
              </a:buClr>
              <a:defRPr>
                <a:solidFill>
                  <a:srgbClr val="FFFFFF"/>
                </a:solidFill>
              </a:defRPr>
            </a:lvl3pPr>
            <a:lvl4pPr marL="853281" indent="-218281">
              <a:defRPr>
                <a:solidFill>
                  <a:srgbClr val="FFFFFF"/>
                </a:solidFill>
              </a:defRPr>
            </a:lvl4pPr>
            <a:lvl5pPr marL="997857" indent="-204107">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489847144"/>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x">
  <p:cSld name="University of Glasgow Logo 1">
    <p:spTree>
      <p:nvGrpSpPr>
        <p:cNvPr id="1" name=""/>
        <p:cNvGrpSpPr/>
        <p:nvPr/>
      </p:nvGrpSpPr>
      <p:grpSpPr>
        <a:xfrm>
          <a:off x="0" y="0"/>
          <a:ext cx="0" cy="0"/>
          <a:chOff x="0" y="0"/>
          <a:chExt cx="0" cy="0"/>
        </a:xfrm>
      </p:grpSpPr>
      <p:pic>
        <p:nvPicPr>
          <p:cNvPr id="169" name="University of Glasgow" descr="University of Glasgow"/>
          <p:cNvPicPr>
            <a:picLocks noChangeAspect="1"/>
          </p:cNvPicPr>
          <p:nvPr/>
        </p:nvPicPr>
        <p:blipFill>
          <a:blip r:embed="rId2"/>
          <a:stretch>
            <a:fillRect/>
          </a:stretch>
        </p:blipFill>
        <p:spPr>
          <a:xfrm>
            <a:off x="2078170" y="2184039"/>
            <a:ext cx="8035660" cy="2489923"/>
          </a:xfrm>
          <a:prstGeom prst="rect">
            <a:avLst/>
          </a:prstGeom>
          <a:ln w="12700">
            <a:miter lim="400000"/>
          </a:ln>
        </p:spPr>
      </p:pic>
      <p:sp>
        <p:nvSpPr>
          <p:cNvPr id="170" name="Slide Number"/>
          <p:cNvSpPr>
            <a:spLocks noGrp="1"/>
          </p:cNvSpPr>
          <p:nvPr>
            <p:ph type="sldNum" sz="quarter" idx="2"/>
          </p:nvPr>
        </p:nvSpPr>
        <p:spPr>
          <a:xfrm>
            <a:off x="5882344" y="6509742"/>
            <a:ext cx="418383" cy="328935"/>
          </a:xfrm>
          <a:prstGeom prst="rect">
            <a:avLst/>
          </a:prstGeom>
        </p:spPr>
        <p:txBody>
          <a:bodyPr wrap="none"/>
          <a:lstStyle>
            <a:lvl1pPr>
              <a:defRPr sz="1200">
                <a:solidFill>
                  <a:srgbClr val="000000"/>
                </a:solidFill>
                <a:latin typeface="Gill Sans"/>
                <a:ea typeface="Gill Sans"/>
                <a:cs typeface="Gill Sans"/>
                <a:sym typeface="Gill Sans"/>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2688895312"/>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x">
  <p:cSld name="University of Glasgow Logo 2">
    <p:bg>
      <p:bgPr>
        <a:solidFill>
          <a:srgbClr val="12345E"/>
        </a:solidFill>
        <a:effectLst/>
      </p:bgPr>
    </p:bg>
    <p:spTree>
      <p:nvGrpSpPr>
        <p:cNvPr id="1" name=""/>
        <p:cNvGrpSpPr/>
        <p:nvPr/>
      </p:nvGrpSpPr>
      <p:grpSpPr>
        <a:xfrm>
          <a:off x="0" y="0"/>
          <a:ext cx="0" cy="0"/>
          <a:chOff x="0" y="0"/>
          <a:chExt cx="0" cy="0"/>
        </a:xfrm>
      </p:grpSpPr>
      <p:pic>
        <p:nvPicPr>
          <p:cNvPr id="177" name="University of Glasgow" descr="University of Glasgow"/>
          <p:cNvPicPr>
            <a:picLocks noChangeAspect="1"/>
          </p:cNvPicPr>
          <p:nvPr/>
        </p:nvPicPr>
        <p:blipFill>
          <a:blip r:embed="rId2"/>
          <a:stretch>
            <a:fillRect/>
          </a:stretch>
        </p:blipFill>
        <p:spPr>
          <a:xfrm>
            <a:off x="2077641" y="2183874"/>
            <a:ext cx="8036719" cy="2490252"/>
          </a:xfrm>
          <a:prstGeom prst="rect">
            <a:avLst/>
          </a:prstGeom>
          <a:ln w="12700">
            <a:miter lim="400000"/>
          </a:ln>
        </p:spPr>
      </p:pic>
      <p:sp>
        <p:nvSpPr>
          <p:cNvPr id="178" name="Slide Number"/>
          <p:cNvSpPr>
            <a:spLocks noGrp="1"/>
          </p:cNvSpPr>
          <p:nvPr>
            <p:ph type="sldNum" sz="quarter" idx="2"/>
          </p:nvPr>
        </p:nvSpPr>
        <p:spPr>
          <a:xfrm>
            <a:off x="5882344" y="6509742"/>
            <a:ext cx="418383" cy="328935"/>
          </a:xfrm>
          <a:prstGeom prst="rect">
            <a:avLst/>
          </a:prstGeom>
        </p:spPr>
        <p:txBody>
          <a:bodyPr wrap="none"/>
          <a:lstStyle>
            <a:lvl1pPr>
              <a:defRPr sz="1200">
                <a:solidFill>
                  <a:srgbClr val="000000"/>
                </a:solidFill>
                <a:latin typeface="Gill Sans"/>
                <a:ea typeface="Gill Sans"/>
                <a:cs typeface="Gill Sans"/>
                <a:sym typeface="Gill Sans"/>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4870765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x">
  <p:cSld name="1_Title &amp; Bullets - Right">
    <p:spTree>
      <p:nvGrpSpPr>
        <p:cNvPr id="1" name=""/>
        <p:cNvGrpSpPr/>
        <p:nvPr/>
      </p:nvGrpSpPr>
      <p:grpSpPr>
        <a:xfrm>
          <a:off x="0" y="0"/>
          <a:ext cx="0" cy="0"/>
          <a:chOff x="0" y="0"/>
          <a:chExt cx="0" cy="0"/>
        </a:xfrm>
      </p:grpSpPr>
      <p:sp>
        <p:nvSpPr>
          <p:cNvPr id="185" name="Title Text"/>
          <p:cNvSpPr>
            <a:spLocks noGrp="1"/>
          </p:cNvSpPr>
          <p:nvPr>
            <p:ph type="title"/>
          </p:nvPr>
        </p:nvSpPr>
        <p:spPr>
          <a:xfrm>
            <a:off x="812800" y="457200"/>
            <a:ext cx="10566400" cy="685800"/>
          </a:xfrm>
          <a:prstGeom prst="rect">
            <a:avLst/>
          </a:prstGeom>
        </p:spPr>
        <p:txBody>
          <a:bodyPr/>
          <a:lstStyle/>
          <a:p>
            <a:r>
              <a:t>Title Text</a:t>
            </a:r>
          </a:p>
        </p:txBody>
      </p:sp>
      <p:sp>
        <p:nvSpPr>
          <p:cNvPr id="186" name="Body Level One…"/>
          <p:cNvSpPr>
            <a:spLocks noGrp="1"/>
          </p:cNvSpPr>
          <p:nvPr>
            <p:ph type="body" sz="half" idx="1"/>
          </p:nvPr>
        </p:nvSpPr>
        <p:spPr>
          <a:xfrm>
            <a:off x="6096000" y="1371600"/>
            <a:ext cx="5283200" cy="5029200"/>
          </a:xfrm>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187" name="Slide Number"/>
          <p:cNvSpPr>
            <a:spLocks noGrp="1"/>
          </p:cNvSpPr>
          <p:nvPr>
            <p:ph type="sldNum" sz="quarter" idx="2"/>
          </p:nvPr>
        </p:nvSpPr>
        <p:spPr>
          <a:xfrm>
            <a:off x="10934700" y="6477000"/>
            <a:ext cx="446485" cy="636712"/>
          </a:xfrm>
          <a:prstGeom prst="rect">
            <a:avLst/>
          </a:prstGeom>
        </p:spPr>
        <p:txBody>
          <a:bodyPr/>
          <a:lstStyle>
            <a:lvl1pPr>
              <a:spcBef>
                <a:spcPts val="0"/>
              </a:spcBef>
            </a:lvl1pPr>
          </a:lstStyle>
          <a:p>
            <a:pPr algn="ctr" defTabSz="410766" hangingPunct="0">
              <a:buClrTx/>
            </a:pPr>
            <a:fld id="{86CB4B4D-7CA3-9044-876B-883B54F8677D}" type="slidenum">
              <a:rPr lang="fr-FR" smtClean="0"/>
              <a:pPr algn="ctr" defTabSz="410766" hangingPunct="0">
                <a:buClrTx/>
              </a:pPr>
              <a:t>‹N°›</a:t>
            </a:fld>
            <a:endParaRPr lang="fr-FR"/>
          </a:p>
        </p:txBody>
      </p:sp>
      <p:pic>
        <p:nvPicPr>
          <p:cNvPr id="188"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89"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3194074972"/>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beçalho da Seção" type="secHead">
  <p:cSld name="SECTION_HEADER">
    <p:spTree>
      <p:nvGrpSpPr>
        <p:cNvPr id="1" name="Shape 27"/>
        <p:cNvGrpSpPr/>
        <p:nvPr/>
      </p:nvGrpSpPr>
      <p:grpSpPr>
        <a:xfrm>
          <a:off x="0" y="0"/>
          <a:ext cx="0" cy="0"/>
          <a:chOff x="0" y="0"/>
          <a:chExt cx="0" cy="0"/>
        </a:xfrm>
      </p:grpSpPr>
      <p:sp>
        <p:nvSpPr>
          <p:cNvPr id="28" name="Google Shape;28;p11"/>
          <p:cNvSpPr txBox="1">
            <a:spLocks noGrp="1"/>
          </p:cNvSpPr>
          <p:nvPr>
            <p:ph type="title"/>
          </p:nvPr>
        </p:nvSpPr>
        <p:spPr>
          <a:xfrm>
            <a:off x="963084" y="4406901"/>
            <a:ext cx="103632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1"/>
          <p:cNvSpPr txBox="1">
            <a:spLocks noGrp="1"/>
          </p:cNvSpPr>
          <p:nvPr>
            <p:ph type="body" idx="1"/>
          </p:nvPr>
        </p:nvSpPr>
        <p:spPr>
          <a:xfrm>
            <a:off x="963084" y="2906713"/>
            <a:ext cx="103632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11"/>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1"/>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11"/>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x">
  <p:cSld name="1_Title &amp; Bullets - Left">
    <p:spTree>
      <p:nvGrpSpPr>
        <p:cNvPr id="1" name=""/>
        <p:cNvGrpSpPr/>
        <p:nvPr/>
      </p:nvGrpSpPr>
      <p:grpSpPr>
        <a:xfrm>
          <a:off x="0" y="0"/>
          <a:ext cx="0" cy="0"/>
          <a:chOff x="0" y="0"/>
          <a:chExt cx="0" cy="0"/>
        </a:xfrm>
      </p:grpSpPr>
      <p:sp>
        <p:nvSpPr>
          <p:cNvPr id="196" name="Title Text"/>
          <p:cNvSpPr>
            <a:spLocks noGrp="1"/>
          </p:cNvSpPr>
          <p:nvPr>
            <p:ph type="title"/>
          </p:nvPr>
        </p:nvSpPr>
        <p:spPr>
          <a:xfrm>
            <a:off x="812800" y="457200"/>
            <a:ext cx="10566400" cy="685800"/>
          </a:xfrm>
          <a:prstGeom prst="rect">
            <a:avLst/>
          </a:prstGeom>
        </p:spPr>
        <p:txBody>
          <a:bodyPr/>
          <a:lstStyle/>
          <a:p>
            <a:r>
              <a:t>Title Text</a:t>
            </a:r>
          </a:p>
        </p:txBody>
      </p:sp>
      <p:sp>
        <p:nvSpPr>
          <p:cNvPr id="197" name="Body Level One…"/>
          <p:cNvSpPr>
            <a:spLocks noGrp="1"/>
          </p:cNvSpPr>
          <p:nvPr>
            <p:ph type="body" idx="1"/>
          </p:nvPr>
        </p:nvSpPr>
        <p:spPr>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198" name="Slide Number"/>
          <p:cNvSpPr>
            <a:spLocks noGrp="1"/>
          </p:cNvSpPr>
          <p:nvPr>
            <p:ph type="sldNum" sz="quarter" idx="2"/>
          </p:nvPr>
        </p:nvSpPr>
        <p:spPr>
          <a:xfrm>
            <a:off x="10934700" y="6477000"/>
            <a:ext cx="446485" cy="636712"/>
          </a:xfrm>
          <a:prstGeom prst="rect">
            <a:avLst/>
          </a:prstGeom>
        </p:spPr>
        <p:txBody>
          <a:bodyPr/>
          <a:lstStyle>
            <a:lvl1pPr>
              <a:spcBef>
                <a:spcPts val="0"/>
              </a:spcBef>
            </a:lvl1pPr>
          </a:lstStyle>
          <a:p>
            <a:pPr algn="ctr" defTabSz="410766" hangingPunct="0">
              <a:buClrTx/>
            </a:pPr>
            <a:fld id="{86CB4B4D-7CA3-9044-876B-883B54F8677D}" type="slidenum">
              <a:rPr lang="fr-FR" smtClean="0"/>
              <a:pPr algn="ctr" defTabSz="410766" hangingPunct="0">
                <a:buClrTx/>
              </a:pPr>
              <a:t>‹N°›</a:t>
            </a:fld>
            <a:endParaRPr lang="fr-FR"/>
          </a:p>
        </p:txBody>
      </p:sp>
      <p:pic>
        <p:nvPicPr>
          <p:cNvPr id="199"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200"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1558951031"/>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x">
  <p:cSld name="1_Title &amp; Bullets - Bottom">
    <p:spTree>
      <p:nvGrpSpPr>
        <p:cNvPr id="1" name=""/>
        <p:cNvGrpSpPr/>
        <p:nvPr/>
      </p:nvGrpSpPr>
      <p:grpSpPr>
        <a:xfrm>
          <a:off x="0" y="0"/>
          <a:ext cx="0" cy="0"/>
          <a:chOff x="0" y="0"/>
          <a:chExt cx="0" cy="0"/>
        </a:xfrm>
      </p:grpSpPr>
      <p:sp>
        <p:nvSpPr>
          <p:cNvPr id="207" name="Title Text"/>
          <p:cNvSpPr>
            <a:spLocks noGrp="1"/>
          </p:cNvSpPr>
          <p:nvPr>
            <p:ph type="title"/>
          </p:nvPr>
        </p:nvSpPr>
        <p:spPr>
          <a:xfrm>
            <a:off x="812800" y="457200"/>
            <a:ext cx="10566400" cy="685800"/>
          </a:xfrm>
          <a:prstGeom prst="rect">
            <a:avLst/>
          </a:prstGeom>
        </p:spPr>
        <p:txBody>
          <a:bodyPr/>
          <a:lstStyle/>
          <a:p>
            <a:r>
              <a:t>Title Text</a:t>
            </a:r>
          </a:p>
        </p:txBody>
      </p:sp>
      <p:sp>
        <p:nvSpPr>
          <p:cNvPr id="208" name="Body Level One…"/>
          <p:cNvSpPr>
            <a:spLocks noGrp="1"/>
          </p:cNvSpPr>
          <p:nvPr>
            <p:ph type="body" sz="half" idx="1"/>
          </p:nvPr>
        </p:nvSpPr>
        <p:spPr>
          <a:xfrm>
            <a:off x="812800" y="3886200"/>
            <a:ext cx="10566400" cy="2514600"/>
          </a:xfrm>
          <a:prstGeom prst="rect">
            <a:avLst/>
          </a:prstGeom>
        </p:spPr>
        <p:txBody>
          <a:bodyP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209" name="Slide Number"/>
          <p:cNvSpPr>
            <a:spLocks noGrp="1"/>
          </p:cNvSpPr>
          <p:nvPr>
            <p:ph type="sldNum" sz="quarter" idx="2"/>
          </p:nvPr>
        </p:nvSpPr>
        <p:spPr>
          <a:xfrm>
            <a:off x="10934700" y="6477000"/>
            <a:ext cx="446485" cy="636712"/>
          </a:xfrm>
          <a:prstGeom prst="rect">
            <a:avLst/>
          </a:prstGeom>
        </p:spPr>
        <p:txBody>
          <a:bodyPr/>
          <a:lstStyle>
            <a:lvl1pPr>
              <a:spcBef>
                <a:spcPts val="0"/>
              </a:spcBef>
            </a:lvl1pPr>
          </a:lstStyle>
          <a:p>
            <a:pPr algn="ctr" defTabSz="410766" hangingPunct="0">
              <a:buClrTx/>
            </a:pPr>
            <a:fld id="{86CB4B4D-7CA3-9044-876B-883B54F8677D}" type="slidenum">
              <a:rPr lang="fr-FR" smtClean="0"/>
              <a:pPr algn="ctr" defTabSz="410766" hangingPunct="0">
                <a:buClrTx/>
              </a:pPr>
              <a:t>‹N°›</a:t>
            </a:fld>
            <a:endParaRPr lang="fr-FR"/>
          </a:p>
        </p:txBody>
      </p:sp>
      <p:pic>
        <p:nvPicPr>
          <p:cNvPr id="210"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211"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1435505889"/>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3" name="Title Text"/>
          <p:cNvSpPr>
            <a:spLocks noGrp="1"/>
          </p:cNvSpPr>
          <p:nvPr>
            <p:ph type="title"/>
          </p:nvPr>
        </p:nvSpPr>
        <p:spPr>
          <a:xfrm>
            <a:off x="812800" y="1714500"/>
            <a:ext cx="10566400" cy="1714500"/>
          </a:xfrm>
          <a:prstGeom prst="rect">
            <a:avLst/>
          </a:prstGeom>
        </p:spPr>
        <p:txBody>
          <a:bodyPr anchor="b"/>
          <a:lstStyle>
            <a:lvl1pPr>
              <a:defRPr>
                <a:solidFill>
                  <a:srgbClr val="0A2E55"/>
                </a:solidFill>
              </a:defRPr>
            </a:lvl1pPr>
          </a:lstStyle>
          <a:p>
            <a:r>
              <a:t>Title Text</a:t>
            </a:r>
          </a:p>
        </p:txBody>
      </p:sp>
      <p:sp>
        <p:nvSpPr>
          <p:cNvPr id="14" name="Body Level One…"/>
          <p:cNvSpPr>
            <a:spLocks noGrp="1"/>
          </p:cNvSpPr>
          <p:nvPr>
            <p:ph type="body" sz="half" idx="1"/>
          </p:nvPr>
        </p:nvSpPr>
        <p:spPr>
          <a:xfrm>
            <a:off x="812800" y="4286250"/>
            <a:ext cx="10566400" cy="2114550"/>
          </a:xfrm>
          <a:prstGeom prst="rect">
            <a:avLst/>
          </a:prstGeom>
        </p:spPr>
        <p:txBody>
          <a:bodyPr/>
          <a:lstStyle>
            <a:lvl1pPr marL="0" indent="0">
              <a:spcBef>
                <a:spcPts val="500"/>
              </a:spcBef>
              <a:buSzTx/>
              <a:buNone/>
              <a:defRPr>
                <a:solidFill>
                  <a:srgbClr val="0A2E55"/>
                </a:solidFill>
              </a:defRPr>
            </a:lvl1pPr>
            <a:lvl2pPr marL="0" indent="0">
              <a:spcBef>
                <a:spcPts val="500"/>
              </a:spcBef>
              <a:buSzTx/>
              <a:buNone/>
              <a:defRPr sz="2100">
                <a:solidFill>
                  <a:srgbClr val="0A2E55"/>
                </a:solidFill>
              </a:defRPr>
            </a:lvl2pPr>
            <a:lvl3pPr marL="0" indent="0">
              <a:spcBef>
                <a:spcPts val="500"/>
              </a:spcBef>
              <a:buSzTx/>
              <a:buNone/>
              <a:defRPr sz="2100">
                <a:solidFill>
                  <a:srgbClr val="0A2E55"/>
                </a:solidFill>
              </a:defRPr>
            </a:lvl3pPr>
            <a:lvl4pPr marL="0" indent="0">
              <a:spcBef>
                <a:spcPts val="500"/>
              </a:spcBef>
              <a:buSzTx/>
              <a:buNone/>
              <a:defRPr sz="2100">
                <a:solidFill>
                  <a:srgbClr val="0A2E55"/>
                </a:solidFill>
              </a:defRPr>
            </a:lvl4pPr>
            <a:lvl5pPr marL="0" indent="0">
              <a:spcBef>
                <a:spcPts val="500"/>
              </a:spcBef>
              <a:buSzTx/>
              <a:buNone/>
              <a:defRPr sz="2100">
                <a:solidFill>
                  <a:srgbClr val="0A2E55"/>
                </a:solidFill>
              </a:defRPr>
            </a:lvl5pPr>
          </a:lstStyle>
          <a:p>
            <a:r>
              <a:t>Body Level One</a:t>
            </a:r>
          </a:p>
          <a:p>
            <a:pPr lvl="1"/>
            <a:r>
              <a:t>Body Level Two</a:t>
            </a:r>
          </a:p>
          <a:p>
            <a:pPr lvl="2"/>
            <a:r>
              <a:t>Body Level Three</a:t>
            </a:r>
          </a:p>
          <a:p>
            <a:pPr lvl="3"/>
            <a:r>
              <a:t>Body Level Four</a:t>
            </a:r>
          </a:p>
          <a:p>
            <a:pPr lvl="4"/>
            <a:r>
              <a:t>Body Level Five</a:t>
            </a:r>
          </a:p>
        </p:txBody>
      </p:sp>
      <p:pic>
        <p:nvPicPr>
          <p:cNvPr id="15"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6" name="Colin Perkins | https://csperkins.org/ | Copyright © 2020 University of Glasgow | This work is licensed under the Creative Commons Attribution-NoDerivatives 4.0 International License. To view a copy of this license, visit http://creativecommons.org/licen"/>
          <p:cNvSpPr/>
          <p:nvPr/>
        </p:nvSpPr>
        <p:spPr>
          <a:xfrm>
            <a:off x="812800" y="6559550"/>
            <a:ext cx="8383856" cy="3467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 | This work is licensed under the Creative Commons Attribution-NoDerivatives 4.0 International License. To view a copy of this license, visit </a:t>
            </a:r>
            <a:r>
              <a:rPr kumimoji="0" sz="800" b="0" i="0" u="none" strike="noStrike" kern="0" cap="none" spc="0" normalizeH="0" baseline="0" noProof="0">
                <a:ln>
                  <a:noFill/>
                </a:ln>
                <a:solidFill>
                  <a:srgbClr val="53585F"/>
                </a:solidFill>
                <a:effectLst/>
                <a:uLnTx/>
                <a:uFillTx/>
                <a:latin typeface="Arial"/>
                <a:cs typeface="Arial"/>
                <a:sym typeface="Arial"/>
                <a:hlinkClick r:id="rId2"/>
              </a:rPr>
              <a:t>http://creativecommons.org/licenses/by-nd/4.0/</a:t>
            </a:r>
            <a:r>
              <a:rPr kumimoji="0" sz="800" b="0" i="0" u="none" strike="noStrike" kern="0" cap="none" spc="0" normalizeH="0" baseline="0" noProof="0">
                <a:ln>
                  <a:noFill/>
                </a:ln>
                <a:solidFill>
                  <a:srgbClr val="53585F"/>
                </a:solidFill>
                <a:effectLst/>
                <a:uLnTx/>
                <a:uFillTx/>
                <a:latin typeface="Arial"/>
                <a:cs typeface="Arial"/>
                <a:sym typeface="Arial"/>
              </a:rPr>
              <a:t> or send a letter to Creative Commons, PO Box 1866, Mountain View, CA 94042, USA.</a:t>
            </a:r>
          </a:p>
        </p:txBody>
      </p:sp>
      <p:pic>
        <p:nvPicPr>
          <p:cNvPr id="17" name="University of Glasgow" descr="University of Glasgow"/>
          <p:cNvPicPr>
            <a:picLocks noChangeAspect="1"/>
          </p:cNvPicPr>
          <p:nvPr/>
        </p:nvPicPr>
        <p:blipFill>
          <a:blip r:embed="rId5"/>
          <a:stretch>
            <a:fillRect/>
          </a:stretch>
        </p:blipFill>
        <p:spPr>
          <a:xfrm>
            <a:off x="812800" y="457200"/>
            <a:ext cx="2213264" cy="685800"/>
          </a:xfrm>
          <a:prstGeom prst="rect">
            <a:avLst/>
          </a:prstGeom>
          <a:ln w="12700">
            <a:miter lim="400000"/>
          </a:ln>
        </p:spPr>
      </p:pic>
      <p:sp>
        <p:nvSpPr>
          <p:cNvPr id="18" name="Slide Number"/>
          <p:cNvSpPr>
            <a:spLocks noGrp="1"/>
          </p:cNvSpPr>
          <p:nvPr>
            <p:ph type="sldNum" sz="quarter" idx="2"/>
          </p:nvPr>
        </p:nvSpPr>
        <p:spPr>
          <a:xfrm>
            <a:off x="5882344" y="6509742"/>
            <a:ext cx="418383" cy="328935"/>
          </a:xfrm>
          <a:prstGeom prst="rect">
            <a:avLst/>
          </a:prstGeom>
        </p:spPr>
        <p:txBody>
          <a:bodyPr wrap="none"/>
          <a:lstStyle>
            <a:lvl1pPr>
              <a:defRPr sz="1200">
                <a:solidFill>
                  <a:srgbClr val="000000"/>
                </a:solidFill>
                <a:latin typeface="Gill Sans"/>
                <a:ea typeface="Gill Sans"/>
                <a:cs typeface="Gill Sans"/>
                <a:sym typeface="Gill Sans"/>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743928336"/>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5" name="Title Text"/>
          <p:cNvSpPr>
            <a:spLocks noGrp="1"/>
          </p:cNvSpPr>
          <p:nvPr>
            <p:ph type="title"/>
          </p:nvPr>
        </p:nvSpPr>
        <p:spPr>
          <a:prstGeom prst="rect">
            <a:avLst/>
          </a:prstGeom>
        </p:spPr>
        <p:txBody>
          <a:bodyPr/>
          <a:lstStyle/>
          <a:p>
            <a:r>
              <a:t>Title Text</a:t>
            </a:r>
          </a:p>
        </p:txBody>
      </p:sp>
      <p:sp>
        <p:nvSpPr>
          <p:cNvPr id="26" name="Body Level One…"/>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7" name="Slide Number"/>
          <p:cNvSpPr>
            <a:spLocks noGrp="1"/>
          </p:cNvSpPr>
          <p:nvPr>
            <p:ph type="sldNum" sz="quarter" idx="2"/>
          </p:nvPr>
        </p:nvSpPr>
        <p:spPr>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203000972"/>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34" name="Title Text"/>
          <p:cNvSpPr>
            <a:spLocks noGrp="1"/>
          </p:cNvSpPr>
          <p:nvPr>
            <p:ph type="title"/>
          </p:nvPr>
        </p:nvSpPr>
        <p:spPr>
          <a:xfrm>
            <a:off x="812800" y="457200"/>
            <a:ext cx="10566400" cy="685800"/>
          </a:xfrm>
          <a:prstGeom prst="rect">
            <a:avLst/>
          </a:prstGeom>
        </p:spPr>
        <p:txBody>
          <a:bodyPr/>
          <a:lstStyle/>
          <a:p>
            <a:r>
              <a:t>Title Text</a:t>
            </a:r>
          </a:p>
        </p:txBody>
      </p:sp>
      <p:sp>
        <p:nvSpPr>
          <p:cNvPr id="35" name="Body Level One…"/>
          <p:cNvSpPr>
            <a:spLocks noGrp="1"/>
          </p:cNvSpPr>
          <p:nvPr>
            <p:ph type="body" idx="1"/>
          </p:nvPr>
        </p:nvSpPr>
        <p:spPr>
          <a:prstGeom prst="rect">
            <a:avLst/>
          </a:prstGeom>
        </p:spPr>
        <p:txBody>
          <a:bodyPr numCol="2" spcCol="1056640"/>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36"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691739000"/>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43" name="Body Level One…"/>
          <p:cNvSpPr>
            <a:spLocks noGrp="1"/>
          </p:cNvSpPr>
          <p:nvPr>
            <p:ph type="body" idx="1"/>
          </p:nvPr>
        </p:nvSpPr>
        <p:spPr>
          <a:xfrm>
            <a:off x="812800" y="1369738"/>
            <a:ext cx="10566400" cy="5028284"/>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44"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119956351"/>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51"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2679177129"/>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8" name="Title Text"/>
          <p:cNvSpPr>
            <a:spLocks noGrp="1"/>
          </p:cNvSpPr>
          <p:nvPr>
            <p:ph type="title"/>
          </p:nvPr>
        </p:nvSpPr>
        <p:spPr>
          <a:xfrm>
            <a:off x="812800" y="457200"/>
            <a:ext cx="10566400" cy="685800"/>
          </a:xfrm>
          <a:prstGeom prst="rect">
            <a:avLst/>
          </a:prstGeom>
        </p:spPr>
        <p:txBody>
          <a:bodyPr/>
          <a:lstStyle/>
          <a:p>
            <a:r>
              <a:t>Title Text</a:t>
            </a:r>
          </a:p>
        </p:txBody>
      </p:sp>
      <p:sp>
        <p:nvSpPr>
          <p:cNvPr id="59"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1362106268"/>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66" name="Title Text"/>
          <p:cNvSpPr>
            <a:spLocks noGrp="1"/>
          </p:cNvSpPr>
          <p:nvPr>
            <p:ph type="title"/>
          </p:nvPr>
        </p:nvSpPr>
        <p:spPr>
          <a:xfrm>
            <a:off x="812800" y="457200"/>
            <a:ext cx="10566400" cy="5943600"/>
          </a:xfrm>
          <a:prstGeom prst="rect">
            <a:avLst/>
          </a:prstGeom>
        </p:spPr>
        <p:txBody>
          <a:bodyPr/>
          <a:lstStyle/>
          <a:p>
            <a:r>
              <a:t>Title Text</a:t>
            </a:r>
          </a:p>
        </p:txBody>
      </p:sp>
      <p:sp>
        <p:nvSpPr>
          <p:cNvPr id="67"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951628357"/>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type="tx">
  <p:cSld name="Title &amp; Bullets - Left">
    <p:spTree>
      <p:nvGrpSpPr>
        <p:cNvPr id="1" name=""/>
        <p:cNvGrpSpPr/>
        <p:nvPr/>
      </p:nvGrpSpPr>
      <p:grpSpPr>
        <a:xfrm>
          <a:off x="0" y="0"/>
          <a:ext cx="0" cy="0"/>
          <a:chOff x="0" y="0"/>
          <a:chExt cx="0" cy="0"/>
        </a:xfrm>
      </p:grpSpPr>
      <p:sp>
        <p:nvSpPr>
          <p:cNvPr id="74" name="Title Text"/>
          <p:cNvSpPr>
            <a:spLocks noGrp="1"/>
          </p:cNvSpPr>
          <p:nvPr>
            <p:ph type="title"/>
          </p:nvPr>
        </p:nvSpPr>
        <p:spPr>
          <a:xfrm>
            <a:off x="812800" y="457200"/>
            <a:ext cx="10566400" cy="685800"/>
          </a:xfrm>
          <a:prstGeom prst="rect">
            <a:avLst/>
          </a:prstGeom>
        </p:spPr>
        <p:txBody>
          <a:bodyPr/>
          <a:lstStyle/>
          <a:p>
            <a:r>
              <a:t>Title Text</a:t>
            </a:r>
          </a:p>
        </p:txBody>
      </p:sp>
      <p:sp>
        <p:nvSpPr>
          <p:cNvPr id="75" name="Body Level One…"/>
          <p:cNvSpPr>
            <a:spLocks noGrp="1"/>
          </p:cNvSpPr>
          <p:nvPr>
            <p:ph type="body" sz="half" idx="1"/>
          </p:nvPr>
        </p:nvSpPr>
        <p:spPr>
          <a:xfrm>
            <a:off x="812800" y="1371600"/>
            <a:ext cx="5283200" cy="5029200"/>
          </a:xfrm>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891488924"/>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uas Partes de Conteúdo" type="twoObj">
  <p:cSld name="TWO_OBJECTS">
    <p:spTree>
      <p:nvGrpSpPr>
        <p:cNvPr id="1" name="Shape 33"/>
        <p:cNvGrpSpPr/>
        <p:nvPr/>
      </p:nvGrpSpPr>
      <p:grpSpPr>
        <a:xfrm>
          <a:off x="0" y="0"/>
          <a:ext cx="0" cy="0"/>
          <a:chOff x="0" y="0"/>
          <a:chExt cx="0" cy="0"/>
        </a:xfrm>
      </p:grpSpPr>
      <p:sp>
        <p:nvSpPr>
          <p:cNvPr id="34" name="Google Shape;34;p12"/>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12"/>
          <p:cNvSpPr txBox="1">
            <a:spLocks noGrp="1"/>
          </p:cNvSpPr>
          <p:nvPr>
            <p:ph type="body" idx="1"/>
          </p:nvPr>
        </p:nvSpPr>
        <p:spPr>
          <a:xfrm>
            <a:off x="609600" y="1600201"/>
            <a:ext cx="53848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12"/>
          <p:cNvSpPr txBox="1">
            <a:spLocks noGrp="1"/>
          </p:cNvSpPr>
          <p:nvPr>
            <p:ph type="body" idx="2"/>
          </p:nvPr>
        </p:nvSpPr>
        <p:spPr>
          <a:xfrm>
            <a:off x="6197600" y="1600201"/>
            <a:ext cx="53848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12"/>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12"/>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12"/>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Title &amp; Bullets - Right">
    <p:spTree>
      <p:nvGrpSpPr>
        <p:cNvPr id="1" name=""/>
        <p:cNvGrpSpPr/>
        <p:nvPr/>
      </p:nvGrpSpPr>
      <p:grpSpPr>
        <a:xfrm>
          <a:off x="0" y="0"/>
          <a:ext cx="0" cy="0"/>
          <a:chOff x="0" y="0"/>
          <a:chExt cx="0" cy="0"/>
        </a:xfrm>
      </p:grpSpPr>
      <p:sp>
        <p:nvSpPr>
          <p:cNvPr id="83" name="Title Text"/>
          <p:cNvSpPr>
            <a:spLocks noGrp="1"/>
          </p:cNvSpPr>
          <p:nvPr>
            <p:ph type="title"/>
          </p:nvPr>
        </p:nvSpPr>
        <p:spPr>
          <a:xfrm>
            <a:off x="812800" y="457200"/>
            <a:ext cx="10566400" cy="685800"/>
          </a:xfrm>
          <a:prstGeom prst="rect">
            <a:avLst/>
          </a:prstGeom>
        </p:spPr>
        <p:txBody>
          <a:bodyPr/>
          <a:lstStyle/>
          <a:p>
            <a:r>
              <a:t>Title Text</a:t>
            </a:r>
          </a:p>
        </p:txBody>
      </p:sp>
      <p:sp>
        <p:nvSpPr>
          <p:cNvPr id="84" name="Body Level One…"/>
          <p:cNvSpPr>
            <a:spLocks noGrp="1"/>
          </p:cNvSpPr>
          <p:nvPr>
            <p:ph type="body" sz="half" idx="1"/>
          </p:nvPr>
        </p:nvSpPr>
        <p:spPr>
          <a:xfrm>
            <a:off x="6096000" y="1371600"/>
            <a:ext cx="5283200" cy="5029200"/>
          </a:xfrm>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687282845"/>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Title &amp; Bullets - Top">
    <p:spTree>
      <p:nvGrpSpPr>
        <p:cNvPr id="1" name=""/>
        <p:cNvGrpSpPr/>
        <p:nvPr/>
      </p:nvGrpSpPr>
      <p:grpSpPr>
        <a:xfrm>
          <a:off x="0" y="0"/>
          <a:ext cx="0" cy="0"/>
          <a:chOff x="0" y="0"/>
          <a:chExt cx="0" cy="0"/>
        </a:xfrm>
      </p:grpSpPr>
      <p:sp>
        <p:nvSpPr>
          <p:cNvPr id="92" name="Title Text"/>
          <p:cNvSpPr>
            <a:spLocks noGrp="1"/>
          </p:cNvSpPr>
          <p:nvPr>
            <p:ph type="title"/>
          </p:nvPr>
        </p:nvSpPr>
        <p:spPr>
          <a:xfrm>
            <a:off x="812800" y="457200"/>
            <a:ext cx="10566400" cy="685800"/>
          </a:xfrm>
          <a:prstGeom prst="rect">
            <a:avLst/>
          </a:prstGeom>
        </p:spPr>
        <p:txBody>
          <a:bodyPr/>
          <a:lstStyle/>
          <a:p>
            <a:r>
              <a:t>Title Text</a:t>
            </a:r>
          </a:p>
        </p:txBody>
      </p:sp>
      <p:sp>
        <p:nvSpPr>
          <p:cNvPr id="93" name="Body Level One…"/>
          <p:cNvSpPr>
            <a:spLocks noGrp="1"/>
          </p:cNvSpPr>
          <p:nvPr>
            <p:ph type="body" sz="half" idx="1"/>
          </p:nvPr>
        </p:nvSpPr>
        <p:spPr>
          <a:xfrm>
            <a:off x="812800" y="1371600"/>
            <a:ext cx="10566400" cy="2514600"/>
          </a:xfrm>
          <a:prstGeom prst="rect">
            <a:avLst/>
          </a:prstGeom>
        </p:spPr>
        <p:txBody>
          <a:bodyP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94"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510099361"/>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x">
  <p:cSld name="Title &amp; Bullets - Bottom">
    <p:spTree>
      <p:nvGrpSpPr>
        <p:cNvPr id="1" name=""/>
        <p:cNvGrpSpPr/>
        <p:nvPr/>
      </p:nvGrpSpPr>
      <p:grpSpPr>
        <a:xfrm>
          <a:off x="0" y="0"/>
          <a:ext cx="0" cy="0"/>
          <a:chOff x="0" y="0"/>
          <a:chExt cx="0" cy="0"/>
        </a:xfrm>
      </p:grpSpPr>
      <p:sp>
        <p:nvSpPr>
          <p:cNvPr id="101" name="Title Text"/>
          <p:cNvSpPr>
            <a:spLocks noGrp="1"/>
          </p:cNvSpPr>
          <p:nvPr>
            <p:ph type="title"/>
          </p:nvPr>
        </p:nvSpPr>
        <p:spPr>
          <a:xfrm>
            <a:off x="812800" y="457200"/>
            <a:ext cx="10566400" cy="685800"/>
          </a:xfrm>
          <a:prstGeom prst="rect">
            <a:avLst/>
          </a:prstGeom>
        </p:spPr>
        <p:txBody>
          <a:bodyPr/>
          <a:lstStyle/>
          <a:p>
            <a:r>
              <a:t>Title Text</a:t>
            </a:r>
          </a:p>
        </p:txBody>
      </p:sp>
      <p:sp>
        <p:nvSpPr>
          <p:cNvPr id="102" name="Body Level One…"/>
          <p:cNvSpPr>
            <a:spLocks noGrp="1"/>
          </p:cNvSpPr>
          <p:nvPr>
            <p:ph type="body" sz="half" idx="1"/>
          </p:nvPr>
        </p:nvSpPr>
        <p:spPr>
          <a:xfrm>
            <a:off x="812800" y="3886200"/>
            <a:ext cx="10566400" cy="2514600"/>
          </a:xfrm>
          <a:prstGeom prst="rect">
            <a:avLst/>
          </a:prstGeom>
        </p:spPr>
        <p:txBody>
          <a:bodyP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103"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1534083797"/>
      </p:ext>
    </p:extLst>
  </p:cSld>
  <p:clrMapOvr>
    <a:masterClrMapping/>
  </p:clrMapOvr>
  <p:transition spd="med"/>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x">
  <p:cSld name="Title &amp; Bullets - Centre Left Blue Title">
    <p:spTree>
      <p:nvGrpSpPr>
        <p:cNvPr id="1" name=""/>
        <p:cNvGrpSpPr/>
        <p:nvPr/>
      </p:nvGrpSpPr>
      <p:grpSpPr>
        <a:xfrm>
          <a:off x="0" y="0"/>
          <a:ext cx="0" cy="0"/>
          <a:chOff x="0" y="0"/>
          <a:chExt cx="0" cy="0"/>
        </a:xfrm>
      </p:grpSpPr>
      <p:sp>
        <p:nvSpPr>
          <p:cNvPr id="119" name="Rectangle"/>
          <p:cNvSpPr/>
          <p:nvPr/>
        </p:nvSpPr>
        <p:spPr>
          <a:xfrm>
            <a:off x="0" y="0"/>
            <a:ext cx="6096000" cy="6858001"/>
          </a:xfrm>
          <a:prstGeom prst="rect">
            <a:avLst/>
          </a:prstGeom>
          <a:solidFill>
            <a:srgbClr val="12345E"/>
          </a:solidFill>
          <a:ln w="12700">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800">
                <a:solidFill>
                  <a:srgbClr val="FFFFFF"/>
                </a:solidFill>
              </a:defRPr>
            </a:pPr>
            <a:endParaRPr kumimoji="0" sz="1900" b="0" i="0" u="none" strike="noStrike" kern="0" cap="none" spc="0" normalizeH="0" baseline="0" noProof="0">
              <a:ln>
                <a:noFill/>
              </a:ln>
              <a:solidFill>
                <a:srgbClr val="FFFFFF"/>
              </a:solidFill>
              <a:effectLst/>
              <a:uLnTx/>
              <a:uFillTx/>
              <a:latin typeface="Arial"/>
              <a:cs typeface="Arial"/>
              <a:sym typeface="Arial"/>
            </a:endParaRPr>
          </a:p>
        </p:txBody>
      </p:sp>
      <p:sp>
        <p:nvSpPr>
          <p:cNvPr id="120" name="Title Text"/>
          <p:cNvSpPr>
            <a:spLocks noGrp="1"/>
          </p:cNvSpPr>
          <p:nvPr>
            <p:ph type="title"/>
          </p:nvPr>
        </p:nvSpPr>
        <p:spPr>
          <a:xfrm>
            <a:off x="812800" y="457200"/>
            <a:ext cx="5283200" cy="5943600"/>
          </a:xfrm>
          <a:prstGeom prst="rect">
            <a:avLst/>
          </a:prstGeom>
        </p:spPr>
        <p:txBody>
          <a:bodyPr/>
          <a:lstStyle>
            <a:lvl1pPr>
              <a:defRPr>
                <a:solidFill>
                  <a:srgbClr val="FFFFFF"/>
                </a:solidFill>
              </a:defRPr>
            </a:lvl1pPr>
          </a:lstStyle>
          <a:p>
            <a:r>
              <a:t>Title Text</a:t>
            </a:r>
          </a:p>
        </p:txBody>
      </p:sp>
      <p:sp>
        <p:nvSpPr>
          <p:cNvPr id="121" name="Body Level One…"/>
          <p:cNvSpPr>
            <a:spLocks noGrp="1"/>
          </p:cNvSpPr>
          <p:nvPr>
            <p:ph type="body" sz="half" idx="1"/>
          </p:nvPr>
        </p:nvSpPr>
        <p:spPr>
          <a:xfrm>
            <a:off x="6096000" y="457200"/>
            <a:ext cx="5283200" cy="5941799"/>
          </a:xfrm>
          <a:prstGeom prst="rect">
            <a:avLst/>
          </a:prstGeom>
        </p:spPr>
        <p:txBody>
          <a:bodyPr anchor="ct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122"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pic>
        <p:nvPicPr>
          <p:cNvPr id="123"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24"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FFFFFF"/>
                </a:solidFill>
              </a:defRPr>
            </a:pPr>
            <a:r>
              <a:rPr kumimoji="0" sz="800" b="0" i="0" u="none" strike="noStrike" kern="0" cap="none" spc="0" normalizeH="0" baseline="0" noProof="0">
                <a:ln>
                  <a:noFill/>
                </a:ln>
                <a:solidFill>
                  <a:srgbClr val="FFFFFF"/>
                </a:solidFill>
                <a:effectLst/>
                <a:uLnTx/>
                <a:uFillTx/>
                <a:latin typeface="Arial"/>
                <a:cs typeface="Arial"/>
                <a:sym typeface="Arial"/>
              </a:rPr>
              <a:t>Colin Perkins | </a:t>
            </a:r>
            <a:r>
              <a:rPr kumimoji="0" sz="800" b="0" i="0" u="none" strike="noStrike" kern="0" cap="none" spc="0" normalizeH="0" baseline="0" noProof="0">
                <a:ln>
                  <a:noFill/>
                </a:ln>
                <a:solidFill>
                  <a:srgbClr val="FFFFF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FFFFF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3509112947"/>
      </p:ext>
    </p:extLst>
  </p:cSld>
  <p:clrMapOvr>
    <a:masterClrMapping/>
  </p:clrMapOvr>
  <p:transition spd="med"/>
</p:sldLayout>
</file>

<file path=ppt/slideLayouts/slideLayout44.xml><?xml version="1.0" encoding="utf-8"?>
<p:sldLayout xmlns:a="http://schemas.openxmlformats.org/drawingml/2006/main" xmlns:r="http://schemas.openxmlformats.org/officeDocument/2006/relationships" xmlns:p="http://schemas.openxmlformats.org/presentationml/2006/main" type="tx">
  <p:cSld name="Title &amp; Bullets - Centre Right Title">
    <p:spTree>
      <p:nvGrpSpPr>
        <p:cNvPr id="1" name=""/>
        <p:cNvGrpSpPr/>
        <p:nvPr/>
      </p:nvGrpSpPr>
      <p:grpSpPr>
        <a:xfrm>
          <a:off x="0" y="0"/>
          <a:ext cx="0" cy="0"/>
          <a:chOff x="0" y="0"/>
          <a:chExt cx="0" cy="0"/>
        </a:xfrm>
      </p:grpSpPr>
      <p:sp>
        <p:nvSpPr>
          <p:cNvPr id="131" name="Body Level One…"/>
          <p:cNvSpPr>
            <a:spLocks noGrp="1"/>
          </p:cNvSpPr>
          <p:nvPr>
            <p:ph type="body" sz="half" idx="1"/>
          </p:nvPr>
        </p:nvSpPr>
        <p:spPr>
          <a:xfrm>
            <a:off x="812800" y="457200"/>
            <a:ext cx="5283200" cy="5943308"/>
          </a:xfrm>
          <a:prstGeom prst="rect">
            <a:avLst/>
          </a:prstGeom>
        </p:spPr>
        <p:txBody>
          <a:bodyPr anchor="ct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132" name="Title Text"/>
          <p:cNvSpPr>
            <a:spLocks noGrp="1"/>
          </p:cNvSpPr>
          <p:nvPr>
            <p:ph type="title"/>
          </p:nvPr>
        </p:nvSpPr>
        <p:spPr>
          <a:xfrm>
            <a:off x="6096000" y="457200"/>
            <a:ext cx="5283200" cy="5943600"/>
          </a:xfrm>
          <a:prstGeom prst="rect">
            <a:avLst/>
          </a:prstGeom>
        </p:spPr>
        <p:txBody>
          <a:bodyPr/>
          <a:lstStyle>
            <a:lvl1pPr algn="r"/>
          </a:lstStyle>
          <a:p>
            <a:r>
              <a:t>Title Text</a:t>
            </a:r>
          </a:p>
        </p:txBody>
      </p:sp>
      <p:sp>
        <p:nvSpPr>
          <p:cNvPr id="133" name="Slide Number"/>
          <p:cNvSpPr>
            <a:spLocks noGrp="1"/>
          </p:cNvSpPr>
          <p:nvPr>
            <p:ph type="sldNum" sz="quarter" idx="2"/>
          </p:nvPr>
        </p:nvSpPr>
        <p:spPr>
          <a:xfrm>
            <a:off x="10934700" y="6477000"/>
            <a:ext cx="446485" cy="636712"/>
          </a:xfrm>
          <a:prstGeom prst="rect">
            <a:avLst/>
          </a:prstGeom>
        </p:spPr>
        <p:txBody>
          <a:body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404914197"/>
      </p:ext>
    </p:extLst>
  </p:cSld>
  <p:clrMapOvr>
    <a:masterClrMapping/>
  </p:clrMapOvr>
  <p:transition spd="med"/>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x">
  <p:cSld name="Title &amp; Bullets - Centre Right BlueTitle ">
    <p:spTree>
      <p:nvGrpSpPr>
        <p:cNvPr id="1" name=""/>
        <p:cNvGrpSpPr/>
        <p:nvPr/>
      </p:nvGrpSpPr>
      <p:grpSpPr>
        <a:xfrm>
          <a:off x="0" y="0"/>
          <a:ext cx="0" cy="0"/>
          <a:chOff x="0" y="0"/>
          <a:chExt cx="0" cy="0"/>
        </a:xfrm>
      </p:grpSpPr>
      <p:sp>
        <p:nvSpPr>
          <p:cNvPr id="140" name="Rectangle"/>
          <p:cNvSpPr/>
          <p:nvPr/>
        </p:nvSpPr>
        <p:spPr>
          <a:xfrm>
            <a:off x="6096000" y="0"/>
            <a:ext cx="6096000" cy="6858001"/>
          </a:xfrm>
          <a:prstGeom prst="rect">
            <a:avLst/>
          </a:prstGeom>
          <a:solidFill>
            <a:srgbClr val="12345E"/>
          </a:solidFill>
          <a:ln w="12700">
            <a:miter lim="400000"/>
          </a:ln>
        </p:spPr>
        <p:txBody>
          <a:bodyPr lIns="35719" tIns="35719" rIns="35719" bIns="35719" anchor="ctr"/>
          <a:lstStyle/>
          <a:p>
            <a:pPr marL="0" marR="0" lvl="0" indent="0" algn="ctr" defTabSz="410766" rtl="0" eaLnBrk="1" fontAlgn="auto" latinLnBrk="0" hangingPunct="0">
              <a:lnSpc>
                <a:spcPct val="100000"/>
              </a:lnSpc>
              <a:spcBef>
                <a:spcPts val="0"/>
              </a:spcBef>
              <a:spcAft>
                <a:spcPts val="0"/>
              </a:spcAft>
              <a:buClrTx/>
              <a:buSzTx/>
              <a:buFontTx/>
              <a:buNone/>
              <a:tabLst/>
              <a:defRPr sz="3800">
                <a:solidFill>
                  <a:srgbClr val="FFFFFF"/>
                </a:solidFill>
              </a:defRPr>
            </a:pPr>
            <a:endParaRPr kumimoji="0" sz="1900" b="0" i="0" u="none" strike="noStrike" kern="0" cap="none" spc="0" normalizeH="0" baseline="0" noProof="0">
              <a:ln>
                <a:noFill/>
              </a:ln>
              <a:solidFill>
                <a:srgbClr val="FFFFFF"/>
              </a:solidFill>
              <a:effectLst/>
              <a:uLnTx/>
              <a:uFillTx/>
              <a:latin typeface="Arial"/>
              <a:cs typeface="Arial"/>
              <a:sym typeface="Arial"/>
            </a:endParaRPr>
          </a:p>
        </p:txBody>
      </p:sp>
      <p:sp>
        <p:nvSpPr>
          <p:cNvPr id="141" name="Body Level One…"/>
          <p:cNvSpPr>
            <a:spLocks noGrp="1"/>
          </p:cNvSpPr>
          <p:nvPr>
            <p:ph type="body" sz="half" idx="1"/>
          </p:nvPr>
        </p:nvSpPr>
        <p:spPr>
          <a:xfrm>
            <a:off x="812800" y="457200"/>
            <a:ext cx="5283200" cy="5942793"/>
          </a:xfrm>
          <a:prstGeom prst="rect">
            <a:avLst/>
          </a:prstGeom>
        </p:spPr>
        <p:txBody>
          <a:bodyPr anchor="ct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142" name="Title Text"/>
          <p:cNvSpPr>
            <a:spLocks noGrp="1"/>
          </p:cNvSpPr>
          <p:nvPr>
            <p:ph type="title"/>
          </p:nvPr>
        </p:nvSpPr>
        <p:spPr>
          <a:xfrm>
            <a:off x="6096000" y="457200"/>
            <a:ext cx="5283200" cy="5943600"/>
          </a:xfrm>
          <a:prstGeom prst="rect">
            <a:avLst/>
          </a:prstGeom>
        </p:spPr>
        <p:txBody>
          <a:bodyPr/>
          <a:lstStyle>
            <a:lvl1pPr algn="r">
              <a:defRPr>
                <a:solidFill>
                  <a:srgbClr val="FFFFFF"/>
                </a:solidFill>
              </a:defRPr>
            </a:lvl1pPr>
          </a:lstStyle>
          <a:p>
            <a:r>
              <a:t>Title Text</a:t>
            </a:r>
          </a:p>
        </p:txBody>
      </p:sp>
      <p:sp>
        <p:nvSpPr>
          <p:cNvPr id="143" name="Slide Number"/>
          <p:cNvSpPr>
            <a:spLocks noGrp="1"/>
          </p:cNvSpPr>
          <p:nvPr>
            <p:ph type="sldNum" sz="quarter" idx="2"/>
          </p:nvPr>
        </p:nvSpPr>
        <p:spPr>
          <a:xfrm>
            <a:off x="10934700" y="6477000"/>
            <a:ext cx="446485" cy="636712"/>
          </a:xfrm>
          <a:prstGeom prst="rect">
            <a:avLst/>
          </a:prstGeom>
        </p:spPr>
        <p:txBody>
          <a:bodyPr/>
          <a:lstStyle>
            <a:lvl1pPr>
              <a:defRPr>
                <a:solidFill>
                  <a:srgbClr val="DCDEE0"/>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pic>
        <p:nvPicPr>
          <p:cNvPr id="144"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45"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3249307644"/>
      </p:ext>
    </p:extLst>
  </p:cSld>
  <p:clrMapOvr>
    <a:masterClrMapping/>
  </p:clrMapOvr>
  <p:transition spd="med"/>
</p:sldLayout>
</file>

<file path=ppt/slideLayouts/slideLayout46.xml><?xml version="1.0" encoding="utf-8"?>
<p:sldLayout xmlns:a="http://schemas.openxmlformats.org/drawingml/2006/main" xmlns:r="http://schemas.openxmlformats.org/officeDocument/2006/relationships" xmlns:p="http://schemas.openxmlformats.org/presentationml/2006/main" type="tx">
  <p:cSld name="Title Blue">
    <p:bg>
      <p:bgPr>
        <a:solidFill>
          <a:srgbClr val="12345E"/>
        </a:solidFill>
        <a:effectLst/>
      </p:bgPr>
    </p:bg>
    <p:spTree>
      <p:nvGrpSpPr>
        <p:cNvPr id="1" name=""/>
        <p:cNvGrpSpPr/>
        <p:nvPr/>
      </p:nvGrpSpPr>
      <p:grpSpPr>
        <a:xfrm>
          <a:off x="0" y="0"/>
          <a:ext cx="0" cy="0"/>
          <a:chOff x="0" y="0"/>
          <a:chExt cx="0" cy="0"/>
        </a:xfrm>
      </p:grpSpPr>
      <p:sp>
        <p:nvSpPr>
          <p:cNvPr id="152" name="Title Text"/>
          <p:cNvSpPr>
            <a:spLocks noGrp="1"/>
          </p:cNvSpPr>
          <p:nvPr>
            <p:ph type="title"/>
          </p:nvPr>
        </p:nvSpPr>
        <p:spPr>
          <a:xfrm>
            <a:off x="812800" y="457200"/>
            <a:ext cx="10566400" cy="5943600"/>
          </a:xfrm>
          <a:prstGeom prst="rect">
            <a:avLst/>
          </a:prstGeom>
        </p:spPr>
        <p:txBody>
          <a:bodyPr/>
          <a:lstStyle>
            <a:lvl1pPr>
              <a:defRPr>
                <a:solidFill>
                  <a:srgbClr val="FFFFFF"/>
                </a:solidFill>
              </a:defRPr>
            </a:lvl1pPr>
          </a:lstStyle>
          <a:p>
            <a:r>
              <a:t>Title Text</a:t>
            </a:r>
          </a:p>
        </p:txBody>
      </p:sp>
      <p:sp>
        <p:nvSpPr>
          <p:cNvPr id="153" name="Slide Number"/>
          <p:cNvSpPr>
            <a:spLocks noGrp="1"/>
          </p:cNvSpPr>
          <p:nvPr>
            <p:ph type="sldNum" sz="quarter" idx="2"/>
          </p:nvPr>
        </p:nvSpPr>
        <p:spPr>
          <a:xfrm>
            <a:off x="10934700" y="6477000"/>
            <a:ext cx="446485" cy="636712"/>
          </a:xfrm>
          <a:prstGeom prst="rect">
            <a:avLst/>
          </a:prstGeom>
        </p:spPr>
        <p:txBody>
          <a:bodyPr/>
          <a:lstStyle>
            <a:lvl1pPr>
              <a:defRPr>
                <a:solidFill>
                  <a:srgbClr val="DCDEE0"/>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915036849"/>
      </p:ext>
    </p:extLst>
  </p:cSld>
  <p:clrMapOvr>
    <a:masterClrMapping/>
  </p:clrMapOvr>
  <p:transition spd="med"/>
</p:sldLayout>
</file>

<file path=ppt/slideLayouts/slideLayout47.xml><?xml version="1.0" encoding="utf-8"?>
<p:sldLayout xmlns:a="http://schemas.openxmlformats.org/drawingml/2006/main" xmlns:r="http://schemas.openxmlformats.org/officeDocument/2006/relationships" xmlns:p="http://schemas.openxmlformats.org/presentationml/2006/main" type="tx">
  <p:cSld name="Title &amp; Bullets - Blue Centre Left Title">
    <p:bg>
      <p:bgPr>
        <a:solidFill>
          <a:srgbClr val="003561"/>
        </a:solidFill>
        <a:effectLst/>
      </p:bgPr>
    </p:bg>
    <p:spTree>
      <p:nvGrpSpPr>
        <p:cNvPr id="1" name=""/>
        <p:cNvGrpSpPr/>
        <p:nvPr/>
      </p:nvGrpSpPr>
      <p:grpSpPr>
        <a:xfrm>
          <a:off x="0" y="0"/>
          <a:ext cx="0" cy="0"/>
          <a:chOff x="0" y="0"/>
          <a:chExt cx="0" cy="0"/>
        </a:xfrm>
      </p:grpSpPr>
      <p:sp>
        <p:nvSpPr>
          <p:cNvPr id="160" name="Title Text"/>
          <p:cNvSpPr>
            <a:spLocks noGrp="1"/>
          </p:cNvSpPr>
          <p:nvPr>
            <p:ph type="title"/>
          </p:nvPr>
        </p:nvSpPr>
        <p:spPr>
          <a:xfrm>
            <a:off x="812800" y="457200"/>
            <a:ext cx="5283200" cy="5943600"/>
          </a:xfrm>
          <a:prstGeom prst="rect">
            <a:avLst/>
          </a:prstGeom>
        </p:spPr>
        <p:txBody>
          <a:bodyPr/>
          <a:lstStyle>
            <a:lvl1pPr>
              <a:defRPr>
                <a:solidFill>
                  <a:srgbClr val="FFFFFF"/>
                </a:solidFill>
              </a:defRPr>
            </a:lvl1pPr>
          </a:lstStyle>
          <a:p>
            <a:r>
              <a:t>Title Text</a:t>
            </a:r>
          </a:p>
        </p:txBody>
      </p:sp>
      <p:sp>
        <p:nvSpPr>
          <p:cNvPr id="161" name="Slide Number"/>
          <p:cNvSpPr>
            <a:spLocks noGrp="1"/>
          </p:cNvSpPr>
          <p:nvPr>
            <p:ph type="sldNum" sz="quarter" idx="2"/>
          </p:nvPr>
        </p:nvSpPr>
        <p:spPr>
          <a:xfrm>
            <a:off x="10934700" y="6477000"/>
            <a:ext cx="446485" cy="636712"/>
          </a:xfrm>
          <a:prstGeom prst="rect">
            <a:avLst/>
          </a:prstGeom>
        </p:spPr>
        <p:txBody>
          <a:bodyPr/>
          <a:lstStyle>
            <a:lvl1pPr>
              <a:defRPr>
                <a:solidFill>
                  <a:srgbClr val="DCDEE0"/>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
        <p:nvSpPr>
          <p:cNvPr id="162" name="Body Level One…"/>
          <p:cNvSpPr>
            <a:spLocks noGrp="1"/>
          </p:cNvSpPr>
          <p:nvPr>
            <p:ph type="body" sz="half" idx="1"/>
          </p:nvPr>
        </p:nvSpPr>
        <p:spPr>
          <a:xfrm>
            <a:off x="6096000" y="444500"/>
            <a:ext cx="5283200" cy="5943600"/>
          </a:xfrm>
          <a:prstGeom prst="rect">
            <a:avLst/>
          </a:prstGeom>
        </p:spPr>
        <p:txBody>
          <a:bodyPr anchor="ctr"/>
          <a:lstStyle>
            <a:lvl1pPr marL="370417" indent="-211667">
              <a:buSzPct val="120000"/>
              <a:defRPr>
                <a:solidFill>
                  <a:srgbClr val="FFFFFF"/>
                </a:solidFill>
              </a:defRPr>
            </a:lvl1pPr>
            <a:lvl2pPr marL="539750" indent="-222250">
              <a:defRPr>
                <a:solidFill>
                  <a:srgbClr val="FFFFFF"/>
                </a:solidFill>
              </a:defRPr>
            </a:lvl2pPr>
            <a:lvl3pPr marL="687917" indent="-211667">
              <a:buClr>
                <a:srgbClr val="FFFFFF"/>
              </a:buClr>
              <a:defRPr>
                <a:solidFill>
                  <a:srgbClr val="FFFFFF"/>
                </a:solidFill>
              </a:defRPr>
            </a:lvl3pPr>
            <a:lvl4pPr marL="853281" indent="-218281">
              <a:defRPr>
                <a:solidFill>
                  <a:srgbClr val="FFFFFF"/>
                </a:solidFill>
              </a:defRPr>
            </a:lvl4pPr>
            <a:lvl5pPr marL="997857" indent="-204107">
              <a:defRPr>
                <a:solidFill>
                  <a:srgbClr val="FFFFFF"/>
                </a:solidFill>
              </a:defRPr>
            </a:lvl5pPr>
          </a:lstStyle>
          <a:p>
            <a:r>
              <a:t>Body Level One</a:t>
            </a:r>
          </a:p>
          <a:p>
            <a:pPr lvl="1"/>
            <a:r>
              <a:t>Body Level Two</a:t>
            </a:r>
          </a:p>
          <a:p>
            <a:pPr lvl="2"/>
            <a:r>
              <a:t>Body Level Three</a:t>
            </a:r>
          </a:p>
          <a:p>
            <a:pPr lvl="3"/>
            <a:r>
              <a:t>Body Level Four</a:t>
            </a:r>
          </a:p>
          <a:p>
            <a:pPr lvl="4"/>
            <a:r>
              <a:t>Body Level Five</a:t>
            </a:r>
          </a:p>
        </p:txBody>
      </p:sp>
    </p:spTree>
    <p:extLst>
      <p:ext uri="{BB962C8B-B14F-4D97-AF65-F5344CB8AC3E}">
        <p14:creationId xmlns:p14="http://schemas.microsoft.com/office/powerpoint/2010/main" val="1006586852"/>
      </p:ext>
    </p:extLst>
  </p:cSld>
  <p:clrMapOvr>
    <a:masterClrMapping/>
  </p:clrMapOvr>
  <p:transition spd="med"/>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x">
  <p:cSld name="University of Glasgow Logo 1">
    <p:spTree>
      <p:nvGrpSpPr>
        <p:cNvPr id="1" name=""/>
        <p:cNvGrpSpPr/>
        <p:nvPr/>
      </p:nvGrpSpPr>
      <p:grpSpPr>
        <a:xfrm>
          <a:off x="0" y="0"/>
          <a:ext cx="0" cy="0"/>
          <a:chOff x="0" y="0"/>
          <a:chExt cx="0" cy="0"/>
        </a:xfrm>
      </p:grpSpPr>
      <p:pic>
        <p:nvPicPr>
          <p:cNvPr id="169" name="University of Glasgow" descr="University of Glasgow"/>
          <p:cNvPicPr>
            <a:picLocks noChangeAspect="1"/>
          </p:cNvPicPr>
          <p:nvPr/>
        </p:nvPicPr>
        <p:blipFill>
          <a:blip r:embed="rId2"/>
          <a:stretch>
            <a:fillRect/>
          </a:stretch>
        </p:blipFill>
        <p:spPr>
          <a:xfrm>
            <a:off x="2078170" y="2184039"/>
            <a:ext cx="8035660" cy="2489923"/>
          </a:xfrm>
          <a:prstGeom prst="rect">
            <a:avLst/>
          </a:prstGeom>
          <a:ln w="12700">
            <a:miter lim="400000"/>
          </a:ln>
        </p:spPr>
      </p:pic>
      <p:sp>
        <p:nvSpPr>
          <p:cNvPr id="170" name="Slide Number"/>
          <p:cNvSpPr>
            <a:spLocks noGrp="1"/>
          </p:cNvSpPr>
          <p:nvPr>
            <p:ph type="sldNum" sz="quarter" idx="2"/>
          </p:nvPr>
        </p:nvSpPr>
        <p:spPr>
          <a:xfrm>
            <a:off x="5882344" y="6509742"/>
            <a:ext cx="418383" cy="328935"/>
          </a:xfrm>
          <a:prstGeom prst="rect">
            <a:avLst/>
          </a:prstGeom>
        </p:spPr>
        <p:txBody>
          <a:bodyPr wrap="none"/>
          <a:lstStyle>
            <a:lvl1pPr>
              <a:defRPr sz="1200">
                <a:solidFill>
                  <a:srgbClr val="000000"/>
                </a:solidFill>
                <a:latin typeface="Gill Sans"/>
                <a:ea typeface="Gill Sans"/>
                <a:cs typeface="Gill Sans"/>
                <a:sym typeface="Gill Sans"/>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1640518407"/>
      </p:ext>
    </p:extLst>
  </p:cSld>
  <p:clrMapOvr>
    <a:masterClrMapping/>
  </p:clrMapOvr>
  <p:transition spd="med"/>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x">
  <p:cSld name="University of Glasgow Logo 2">
    <p:bg>
      <p:bgPr>
        <a:solidFill>
          <a:srgbClr val="12345E"/>
        </a:solidFill>
        <a:effectLst/>
      </p:bgPr>
    </p:bg>
    <p:spTree>
      <p:nvGrpSpPr>
        <p:cNvPr id="1" name=""/>
        <p:cNvGrpSpPr/>
        <p:nvPr/>
      </p:nvGrpSpPr>
      <p:grpSpPr>
        <a:xfrm>
          <a:off x="0" y="0"/>
          <a:ext cx="0" cy="0"/>
          <a:chOff x="0" y="0"/>
          <a:chExt cx="0" cy="0"/>
        </a:xfrm>
      </p:grpSpPr>
      <p:pic>
        <p:nvPicPr>
          <p:cNvPr id="177" name="University of Glasgow" descr="University of Glasgow"/>
          <p:cNvPicPr>
            <a:picLocks noChangeAspect="1"/>
          </p:cNvPicPr>
          <p:nvPr/>
        </p:nvPicPr>
        <p:blipFill>
          <a:blip r:embed="rId2"/>
          <a:stretch>
            <a:fillRect/>
          </a:stretch>
        </p:blipFill>
        <p:spPr>
          <a:xfrm>
            <a:off x="2077641" y="2183874"/>
            <a:ext cx="8036719" cy="2490252"/>
          </a:xfrm>
          <a:prstGeom prst="rect">
            <a:avLst/>
          </a:prstGeom>
          <a:ln w="12700">
            <a:miter lim="400000"/>
          </a:ln>
        </p:spPr>
      </p:pic>
      <p:sp>
        <p:nvSpPr>
          <p:cNvPr id="178" name="Slide Number"/>
          <p:cNvSpPr>
            <a:spLocks noGrp="1"/>
          </p:cNvSpPr>
          <p:nvPr>
            <p:ph type="sldNum" sz="quarter" idx="2"/>
          </p:nvPr>
        </p:nvSpPr>
        <p:spPr>
          <a:xfrm>
            <a:off x="5882344" y="6509742"/>
            <a:ext cx="418383" cy="328935"/>
          </a:xfrm>
          <a:prstGeom prst="rect">
            <a:avLst/>
          </a:prstGeom>
        </p:spPr>
        <p:txBody>
          <a:bodyPr wrap="none"/>
          <a:lstStyle>
            <a:lvl1pPr>
              <a:defRPr sz="1200">
                <a:solidFill>
                  <a:srgbClr val="000000"/>
                </a:solidFill>
                <a:latin typeface="Gill Sans"/>
                <a:ea typeface="Gill Sans"/>
                <a:cs typeface="Gill Sans"/>
                <a:sym typeface="Gill Sans"/>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spTree>
    <p:extLst>
      <p:ext uri="{BB962C8B-B14F-4D97-AF65-F5344CB8AC3E}">
        <p14:creationId xmlns:p14="http://schemas.microsoft.com/office/powerpoint/2010/main" val="322893793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ção" type="twoTxTwoObj">
  <p:cSld name="TWO_OBJECTS_WITH_TEXT">
    <p:spTree>
      <p:nvGrpSpPr>
        <p:cNvPr id="1" name="Shape 40"/>
        <p:cNvGrpSpPr/>
        <p:nvPr/>
      </p:nvGrpSpPr>
      <p:grpSpPr>
        <a:xfrm>
          <a:off x="0" y="0"/>
          <a:ext cx="0" cy="0"/>
          <a:chOff x="0" y="0"/>
          <a:chExt cx="0" cy="0"/>
        </a:xfrm>
      </p:grpSpPr>
      <p:sp>
        <p:nvSpPr>
          <p:cNvPr id="41" name="Google Shape;41;p1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3"/>
          <p:cNvSpPr txBox="1">
            <a:spLocks noGrp="1"/>
          </p:cNvSpPr>
          <p:nvPr>
            <p:ph type="body" idx="1"/>
          </p:nvPr>
        </p:nvSpPr>
        <p:spPr>
          <a:xfrm>
            <a:off x="609600" y="1535113"/>
            <a:ext cx="5386917"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13"/>
          <p:cNvSpPr txBox="1">
            <a:spLocks noGrp="1"/>
          </p:cNvSpPr>
          <p:nvPr>
            <p:ph type="body" idx="2"/>
          </p:nvPr>
        </p:nvSpPr>
        <p:spPr>
          <a:xfrm>
            <a:off x="609600" y="2174875"/>
            <a:ext cx="5386917"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13"/>
          <p:cNvSpPr txBox="1">
            <a:spLocks noGrp="1"/>
          </p:cNvSpPr>
          <p:nvPr>
            <p:ph type="body" idx="3"/>
          </p:nvPr>
        </p:nvSpPr>
        <p:spPr>
          <a:xfrm>
            <a:off x="6193368" y="1535113"/>
            <a:ext cx="5389033"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13"/>
          <p:cNvSpPr txBox="1">
            <a:spLocks noGrp="1"/>
          </p:cNvSpPr>
          <p:nvPr>
            <p:ph type="body" idx="4"/>
          </p:nvPr>
        </p:nvSpPr>
        <p:spPr>
          <a:xfrm>
            <a:off x="6193368" y="2174875"/>
            <a:ext cx="5389033"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13"/>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1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x">
  <p:cSld name="1_Title &amp; Bullets - Right">
    <p:spTree>
      <p:nvGrpSpPr>
        <p:cNvPr id="1" name=""/>
        <p:cNvGrpSpPr/>
        <p:nvPr/>
      </p:nvGrpSpPr>
      <p:grpSpPr>
        <a:xfrm>
          <a:off x="0" y="0"/>
          <a:ext cx="0" cy="0"/>
          <a:chOff x="0" y="0"/>
          <a:chExt cx="0" cy="0"/>
        </a:xfrm>
      </p:grpSpPr>
      <p:sp>
        <p:nvSpPr>
          <p:cNvPr id="185" name="Title Text"/>
          <p:cNvSpPr>
            <a:spLocks noGrp="1"/>
          </p:cNvSpPr>
          <p:nvPr>
            <p:ph type="title"/>
          </p:nvPr>
        </p:nvSpPr>
        <p:spPr>
          <a:xfrm>
            <a:off x="812800" y="457200"/>
            <a:ext cx="10566400" cy="685800"/>
          </a:xfrm>
          <a:prstGeom prst="rect">
            <a:avLst/>
          </a:prstGeom>
        </p:spPr>
        <p:txBody>
          <a:bodyPr/>
          <a:lstStyle/>
          <a:p>
            <a:r>
              <a:t>Title Text</a:t>
            </a:r>
          </a:p>
        </p:txBody>
      </p:sp>
      <p:sp>
        <p:nvSpPr>
          <p:cNvPr id="186" name="Body Level One…"/>
          <p:cNvSpPr>
            <a:spLocks noGrp="1"/>
          </p:cNvSpPr>
          <p:nvPr>
            <p:ph type="body" sz="half" idx="1"/>
          </p:nvPr>
        </p:nvSpPr>
        <p:spPr>
          <a:xfrm>
            <a:off x="6096000" y="1371600"/>
            <a:ext cx="5283200" cy="5029200"/>
          </a:xfrm>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187" name="Slide Number"/>
          <p:cNvSpPr>
            <a:spLocks noGrp="1"/>
          </p:cNvSpPr>
          <p:nvPr>
            <p:ph type="sldNum" sz="quarter" idx="2"/>
          </p:nvPr>
        </p:nvSpPr>
        <p:spPr>
          <a:xfrm>
            <a:off x="10934700" y="6477000"/>
            <a:ext cx="446485" cy="636712"/>
          </a:xfrm>
          <a:prstGeom prst="rect">
            <a:avLst/>
          </a:prstGeom>
        </p:spPr>
        <p:txBody>
          <a:bodyPr/>
          <a:lstStyle>
            <a:lvl1pPr>
              <a:spcBef>
                <a:spcPts val="0"/>
              </a:spcBef>
            </a:lvl1pPr>
          </a:lstStyle>
          <a:p>
            <a:pPr algn="ctr" defTabSz="410766" hangingPunct="0">
              <a:buClrTx/>
            </a:pPr>
            <a:fld id="{86CB4B4D-7CA3-9044-876B-883B54F8677D}" type="slidenum">
              <a:rPr lang="fr-FR" smtClean="0"/>
              <a:pPr algn="ctr" defTabSz="410766" hangingPunct="0">
                <a:buClrTx/>
              </a:pPr>
              <a:t>‹N°›</a:t>
            </a:fld>
            <a:endParaRPr lang="fr-FR"/>
          </a:p>
        </p:txBody>
      </p:sp>
      <p:pic>
        <p:nvPicPr>
          <p:cNvPr id="188"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189"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411271374"/>
      </p:ext>
    </p:extLst>
  </p:cSld>
  <p:clrMapOvr>
    <a:masterClrMapping/>
  </p:clrMapOvr>
  <p:transition spd="med"/>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x">
  <p:cSld name="1_Title &amp; Bullets - Left">
    <p:spTree>
      <p:nvGrpSpPr>
        <p:cNvPr id="1" name=""/>
        <p:cNvGrpSpPr/>
        <p:nvPr/>
      </p:nvGrpSpPr>
      <p:grpSpPr>
        <a:xfrm>
          <a:off x="0" y="0"/>
          <a:ext cx="0" cy="0"/>
          <a:chOff x="0" y="0"/>
          <a:chExt cx="0" cy="0"/>
        </a:xfrm>
      </p:grpSpPr>
      <p:sp>
        <p:nvSpPr>
          <p:cNvPr id="196" name="Title Text"/>
          <p:cNvSpPr>
            <a:spLocks noGrp="1"/>
          </p:cNvSpPr>
          <p:nvPr>
            <p:ph type="title"/>
          </p:nvPr>
        </p:nvSpPr>
        <p:spPr>
          <a:xfrm>
            <a:off x="812800" y="457200"/>
            <a:ext cx="10566400" cy="685800"/>
          </a:xfrm>
          <a:prstGeom prst="rect">
            <a:avLst/>
          </a:prstGeom>
        </p:spPr>
        <p:txBody>
          <a:bodyPr/>
          <a:lstStyle/>
          <a:p>
            <a:r>
              <a:t>Title Text</a:t>
            </a:r>
          </a:p>
        </p:txBody>
      </p:sp>
      <p:sp>
        <p:nvSpPr>
          <p:cNvPr id="197" name="Body Level One…"/>
          <p:cNvSpPr>
            <a:spLocks noGrp="1"/>
          </p:cNvSpPr>
          <p:nvPr>
            <p:ph type="body" idx="1"/>
          </p:nvPr>
        </p:nvSpPr>
        <p:spPr>
          <a:prstGeom prst="rect">
            <a:avLst/>
          </a:prstGeom>
        </p:spPr>
        <p:txBody>
          <a:bodyPr/>
          <a:lstStyle>
            <a:lvl1pPr marL="370417" indent="-211667">
              <a:spcBef>
                <a:spcPts val="950"/>
              </a:spcBef>
              <a:buSzPct val="120000"/>
              <a:defRPr sz="1900"/>
            </a:lvl1pPr>
            <a:lvl2pPr marL="539750" indent="-222250">
              <a:spcBef>
                <a:spcPts val="850"/>
              </a:spcBef>
              <a:defRPr sz="1700"/>
            </a:lvl2pPr>
            <a:lvl3pPr marL="687917" indent="-211667">
              <a:spcBef>
                <a:spcPts val="700"/>
              </a:spcBef>
              <a:defRPr sz="1400"/>
            </a:lvl3pPr>
            <a:lvl4pPr marL="853281" indent="-218281">
              <a:spcBef>
                <a:spcPts val="600"/>
              </a:spcBef>
              <a:defRPr sz="1200"/>
            </a:lvl4pPr>
            <a:lvl5pPr marL="997857" indent="-204107">
              <a:spcBef>
                <a:spcPts val="550"/>
              </a:spcBef>
              <a:defRPr sz="1100"/>
            </a:lvl5pPr>
          </a:lstStyle>
          <a:p>
            <a:r>
              <a:t>Body Level One</a:t>
            </a:r>
          </a:p>
          <a:p>
            <a:pPr lvl="1"/>
            <a:r>
              <a:t>Body Level Two</a:t>
            </a:r>
          </a:p>
          <a:p>
            <a:pPr lvl="2"/>
            <a:r>
              <a:t>Body Level Three</a:t>
            </a:r>
          </a:p>
          <a:p>
            <a:pPr lvl="3"/>
            <a:r>
              <a:t>Body Level Four</a:t>
            </a:r>
          </a:p>
          <a:p>
            <a:pPr lvl="4"/>
            <a:r>
              <a:t>Body Level Five</a:t>
            </a:r>
          </a:p>
        </p:txBody>
      </p:sp>
      <p:sp>
        <p:nvSpPr>
          <p:cNvPr id="198" name="Slide Number"/>
          <p:cNvSpPr>
            <a:spLocks noGrp="1"/>
          </p:cNvSpPr>
          <p:nvPr>
            <p:ph type="sldNum" sz="quarter" idx="2"/>
          </p:nvPr>
        </p:nvSpPr>
        <p:spPr>
          <a:xfrm>
            <a:off x="10934700" y="6477000"/>
            <a:ext cx="446485" cy="636712"/>
          </a:xfrm>
          <a:prstGeom prst="rect">
            <a:avLst/>
          </a:prstGeom>
        </p:spPr>
        <p:txBody>
          <a:bodyPr/>
          <a:lstStyle>
            <a:lvl1pPr>
              <a:spcBef>
                <a:spcPts val="0"/>
              </a:spcBef>
            </a:lvl1pPr>
          </a:lstStyle>
          <a:p>
            <a:pPr algn="ctr" defTabSz="410766" hangingPunct="0">
              <a:buClrTx/>
            </a:pPr>
            <a:fld id="{86CB4B4D-7CA3-9044-876B-883B54F8677D}" type="slidenum">
              <a:rPr lang="fr-FR" smtClean="0"/>
              <a:pPr algn="ctr" defTabSz="410766" hangingPunct="0">
                <a:buClrTx/>
              </a:pPr>
              <a:t>‹N°›</a:t>
            </a:fld>
            <a:endParaRPr lang="fr-FR"/>
          </a:p>
        </p:txBody>
      </p:sp>
      <p:pic>
        <p:nvPicPr>
          <p:cNvPr id="199"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200"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1762832066"/>
      </p:ext>
    </p:extLst>
  </p:cSld>
  <p:clrMapOvr>
    <a:masterClrMapping/>
  </p:clrMapOvr>
  <p:transition spd="med"/>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x">
  <p:cSld name="1_Title &amp; Bullets - Bottom">
    <p:spTree>
      <p:nvGrpSpPr>
        <p:cNvPr id="1" name=""/>
        <p:cNvGrpSpPr/>
        <p:nvPr/>
      </p:nvGrpSpPr>
      <p:grpSpPr>
        <a:xfrm>
          <a:off x="0" y="0"/>
          <a:ext cx="0" cy="0"/>
          <a:chOff x="0" y="0"/>
          <a:chExt cx="0" cy="0"/>
        </a:xfrm>
      </p:grpSpPr>
      <p:sp>
        <p:nvSpPr>
          <p:cNvPr id="207" name="Title Text"/>
          <p:cNvSpPr>
            <a:spLocks noGrp="1"/>
          </p:cNvSpPr>
          <p:nvPr>
            <p:ph type="title"/>
          </p:nvPr>
        </p:nvSpPr>
        <p:spPr>
          <a:xfrm>
            <a:off x="812800" y="457200"/>
            <a:ext cx="10566400" cy="685800"/>
          </a:xfrm>
          <a:prstGeom prst="rect">
            <a:avLst/>
          </a:prstGeom>
        </p:spPr>
        <p:txBody>
          <a:bodyPr/>
          <a:lstStyle/>
          <a:p>
            <a:r>
              <a:t>Title Text</a:t>
            </a:r>
          </a:p>
        </p:txBody>
      </p:sp>
      <p:sp>
        <p:nvSpPr>
          <p:cNvPr id="208" name="Body Level One…"/>
          <p:cNvSpPr>
            <a:spLocks noGrp="1"/>
          </p:cNvSpPr>
          <p:nvPr>
            <p:ph type="body" sz="half" idx="1"/>
          </p:nvPr>
        </p:nvSpPr>
        <p:spPr>
          <a:xfrm>
            <a:off x="812800" y="3886200"/>
            <a:ext cx="10566400" cy="2514600"/>
          </a:xfrm>
          <a:prstGeom prst="rect">
            <a:avLst/>
          </a:prstGeom>
        </p:spPr>
        <p:txBody>
          <a:bodyPr/>
          <a:lstStyle>
            <a:lvl1pPr marL="370417" indent="-211667">
              <a:buSzPct val="120000"/>
            </a:lvl1pPr>
            <a:lvl2pPr marL="539750" indent="-222250"/>
            <a:lvl3pPr marL="687917" indent="-211667"/>
            <a:lvl4pPr marL="853281" indent="-218281"/>
            <a:lvl5pPr marL="997857" indent="-204107"/>
          </a:lstStyle>
          <a:p>
            <a:r>
              <a:t>Body Level One</a:t>
            </a:r>
          </a:p>
          <a:p>
            <a:pPr lvl="1"/>
            <a:r>
              <a:t>Body Level Two</a:t>
            </a:r>
          </a:p>
          <a:p>
            <a:pPr lvl="2"/>
            <a:r>
              <a:t>Body Level Three</a:t>
            </a:r>
          </a:p>
          <a:p>
            <a:pPr lvl="3"/>
            <a:r>
              <a:t>Body Level Four</a:t>
            </a:r>
          </a:p>
          <a:p>
            <a:pPr lvl="4"/>
            <a:r>
              <a:t>Body Level Five</a:t>
            </a:r>
          </a:p>
        </p:txBody>
      </p:sp>
      <p:sp>
        <p:nvSpPr>
          <p:cNvPr id="209" name="Slide Number"/>
          <p:cNvSpPr>
            <a:spLocks noGrp="1"/>
          </p:cNvSpPr>
          <p:nvPr>
            <p:ph type="sldNum" sz="quarter" idx="2"/>
          </p:nvPr>
        </p:nvSpPr>
        <p:spPr>
          <a:xfrm>
            <a:off x="10934700" y="6477000"/>
            <a:ext cx="446485" cy="636712"/>
          </a:xfrm>
          <a:prstGeom prst="rect">
            <a:avLst/>
          </a:prstGeom>
        </p:spPr>
        <p:txBody>
          <a:bodyPr/>
          <a:lstStyle>
            <a:lvl1pPr>
              <a:spcBef>
                <a:spcPts val="0"/>
              </a:spcBef>
            </a:lvl1pPr>
          </a:lstStyle>
          <a:p>
            <a:pPr algn="ctr" defTabSz="410766" hangingPunct="0">
              <a:buClrTx/>
            </a:pPr>
            <a:fld id="{86CB4B4D-7CA3-9044-876B-883B54F8677D}" type="slidenum">
              <a:rPr lang="fr-FR" smtClean="0"/>
              <a:pPr algn="ctr" defTabSz="410766" hangingPunct="0">
                <a:buClrTx/>
              </a:pPr>
              <a:t>‹N°›</a:t>
            </a:fld>
            <a:endParaRPr lang="fr-FR"/>
          </a:p>
        </p:txBody>
      </p:sp>
      <p:pic>
        <p:nvPicPr>
          <p:cNvPr id="210" name="Creative Common CC-BY-ND" descr="Creative Common CC-BY-ND">
            <a:hlinkClick r:id="rId2"/>
          </p:cNvPr>
          <p:cNvPicPr>
            <a:picLocks noChangeAspect="1"/>
          </p:cNvPicPr>
          <p:nvPr/>
        </p:nvPicPr>
        <p:blipFill>
          <a:blip r:embed="rId3"/>
          <a:stretch>
            <a:fillRect/>
          </a:stretch>
        </p:blipFill>
        <p:spPr>
          <a:xfrm>
            <a:off x="0" y="6572250"/>
            <a:ext cx="812800" cy="284380"/>
          </a:xfrm>
          <a:prstGeom prst="rect">
            <a:avLst/>
          </a:prstGeom>
          <a:ln w="12700">
            <a:miter lim="400000"/>
          </a:ln>
        </p:spPr>
      </p:pic>
      <p:sp>
        <p:nvSpPr>
          <p:cNvPr id="211"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2183359042"/>
      </p:ext>
    </p:extLst>
  </p:cSld>
  <p:clrMapOvr>
    <a:masterClrMapping/>
  </p:clrMapOvr>
  <p:transition spd="med"/>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ítulo e conteúdo" type="obj">
  <p:cSld name="Título e conteúdo">
    <p:spTree>
      <p:nvGrpSpPr>
        <p:cNvPr id="1" name="Shape 21"/>
        <p:cNvGrpSpPr/>
        <p:nvPr/>
      </p:nvGrpSpPr>
      <p:grpSpPr>
        <a:xfrm>
          <a:off x="0" y="0"/>
          <a:ext cx="0" cy="0"/>
          <a:chOff x="0" y="0"/>
          <a:chExt cx="0" cy="0"/>
        </a:xfrm>
      </p:grpSpPr>
      <p:sp>
        <p:nvSpPr>
          <p:cNvPr id="22" name="Google Shape;22;p10"/>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10"/>
          <p:cNvSpPr txBox="1">
            <a:spLocks noGrp="1"/>
          </p:cNvSpPr>
          <p:nvPr>
            <p:ph type="body" idx="1"/>
          </p:nvPr>
        </p:nvSpPr>
        <p:spPr>
          <a:xfrm>
            <a:off x="609600" y="1600201"/>
            <a:ext cx="109728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10"/>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10"/>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10"/>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extLst>
      <p:ext uri="{BB962C8B-B14F-4D97-AF65-F5344CB8AC3E}">
        <p14:creationId xmlns:p14="http://schemas.microsoft.com/office/powerpoint/2010/main" val="2658956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mente título" type="titleOnly">
  <p:cSld name="TITLE_ONLY">
    <p:spTree>
      <p:nvGrpSpPr>
        <p:cNvPr id="1" name="Shape 49"/>
        <p:cNvGrpSpPr/>
        <p:nvPr/>
      </p:nvGrpSpPr>
      <p:grpSpPr>
        <a:xfrm>
          <a:off x="0" y="0"/>
          <a:ext cx="0" cy="0"/>
          <a:chOff x="0" y="0"/>
          <a:chExt cx="0" cy="0"/>
        </a:xfrm>
      </p:grpSpPr>
      <p:sp>
        <p:nvSpPr>
          <p:cNvPr id="50" name="Google Shape;50;p14"/>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4"/>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4"/>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4"/>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m branco" type="blank">
  <p:cSld name="BLANK">
    <p:spTree>
      <p:nvGrpSpPr>
        <p:cNvPr id="1" name="Shape 54"/>
        <p:cNvGrpSpPr/>
        <p:nvPr/>
      </p:nvGrpSpPr>
      <p:grpSpPr>
        <a:xfrm>
          <a:off x="0" y="0"/>
          <a:ext cx="0" cy="0"/>
          <a:chOff x="0" y="0"/>
          <a:chExt cx="0" cy="0"/>
        </a:xfrm>
      </p:grpSpPr>
      <p:sp>
        <p:nvSpPr>
          <p:cNvPr id="55" name="Google Shape;55;p15"/>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15"/>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5"/>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údo com Legenda" type="objTx">
  <p:cSld name="OBJECT_WITH_CAPTION_TEXT">
    <p:spTree>
      <p:nvGrpSpPr>
        <p:cNvPr id="1" name="Shape 58"/>
        <p:cNvGrpSpPr/>
        <p:nvPr/>
      </p:nvGrpSpPr>
      <p:grpSpPr>
        <a:xfrm>
          <a:off x="0" y="0"/>
          <a:ext cx="0" cy="0"/>
          <a:chOff x="0" y="0"/>
          <a:chExt cx="0" cy="0"/>
        </a:xfrm>
      </p:grpSpPr>
      <p:sp>
        <p:nvSpPr>
          <p:cNvPr id="59" name="Google Shape;59;p16"/>
          <p:cNvSpPr txBox="1">
            <a:spLocks noGrp="1"/>
          </p:cNvSpPr>
          <p:nvPr>
            <p:ph type="title"/>
          </p:nvPr>
        </p:nvSpPr>
        <p:spPr>
          <a:xfrm>
            <a:off x="609601" y="273050"/>
            <a:ext cx="4011084"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16"/>
          <p:cNvSpPr txBox="1">
            <a:spLocks noGrp="1"/>
          </p:cNvSpPr>
          <p:nvPr>
            <p:ph type="body" idx="1"/>
          </p:nvPr>
        </p:nvSpPr>
        <p:spPr>
          <a:xfrm>
            <a:off x="4766733" y="273051"/>
            <a:ext cx="6815667"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1" name="Google Shape;61;p16"/>
          <p:cNvSpPr txBox="1">
            <a:spLocks noGrp="1"/>
          </p:cNvSpPr>
          <p:nvPr>
            <p:ph type="body" idx="2"/>
          </p:nvPr>
        </p:nvSpPr>
        <p:spPr>
          <a:xfrm>
            <a:off x="609601" y="1435101"/>
            <a:ext cx="4011084"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2" name="Google Shape;62;p16"/>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16"/>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16"/>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m com Legenda" type="picTx">
  <p:cSld name="PICTURE_WITH_CAPTION_TEXT">
    <p:spTree>
      <p:nvGrpSpPr>
        <p:cNvPr id="1" name="Shape 65"/>
        <p:cNvGrpSpPr/>
        <p:nvPr/>
      </p:nvGrpSpPr>
      <p:grpSpPr>
        <a:xfrm>
          <a:off x="0" y="0"/>
          <a:ext cx="0" cy="0"/>
          <a:chOff x="0" y="0"/>
          <a:chExt cx="0" cy="0"/>
        </a:xfrm>
      </p:grpSpPr>
      <p:sp>
        <p:nvSpPr>
          <p:cNvPr id="66" name="Google Shape;66;p17"/>
          <p:cNvSpPr txBox="1">
            <a:spLocks noGrp="1"/>
          </p:cNvSpPr>
          <p:nvPr>
            <p:ph type="title"/>
          </p:nvPr>
        </p:nvSpPr>
        <p:spPr>
          <a:xfrm>
            <a:off x="2389717" y="4800600"/>
            <a:ext cx="73152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17"/>
          <p:cNvSpPr>
            <a:spLocks noGrp="1"/>
          </p:cNvSpPr>
          <p:nvPr>
            <p:ph type="pic" idx="2"/>
          </p:nvPr>
        </p:nvSpPr>
        <p:spPr>
          <a:xfrm>
            <a:off x="2389717" y="612775"/>
            <a:ext cx="7315200" cy="4114800"/>
          </a:xfrm>
          <a:prstGeom prst="rect">
            <a:avLst/>
          </a:prstGeom>
          <a:noFill/>
          <a:ln>
            <a:noFill/>
          </a:ln>
        </p:spPr>
        <p:txBody>
          <a:bodyPr spcFirstLastPara="1" wrap="square" lIns="91425" tIns="45700" rIns="91425" bIns="45700" anchor="t" anchorCtr="0">
            <a:normAutofit/>
          </a:bodyPr>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7"/>
          <p:cNvSpPr txBox="1">
            <a:spLocks noGrp="1"/>
          </p:cNvSpPr>
          <p:nvPr>
            <p:ph type="body" idx="1"/>
          </p:nvPr>
        </p:nvSpPr>
        <p:spPr>
          <a:xfrm>
            <a:off x="2389717" y="5367338"/>
            <a:ext cx="73152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9" name="Google Shape;69;p17"/>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17"/>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17"/>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hyperlink" Target="https://csperkins.org/" TargetMode="Externa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image" Target="../media/image1.tif"/><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hyperlink" Target="http://creativecommons.org/licenses/by-nd/4.0/"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hyperlink" Target="https://csperkins.org/" TargetMode="Externa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image" Target="../media/image1.tif"/><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hyperlink" Target="http://creativecommons.org/licenses/by-nd/4.0/" TargetMode="External"/><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theme" Target="../theme/theme3.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8"/>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8"/>
          <p:cNvSpPr txBox="1">
            <a:spLocks noGrp="1"/>
          </p:cNvSpPr>
          <p:nvPr>
            <p:ph type="body" idx="1"/>
          </p:nvPr>
        </p:nvSpPr>
        <p:spPr>
          <a:xfrm>
            <a:off x="609600" y="1600201"/>
            <a:ext cx="109728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8"/>
          <p:cNvSpPr txBox="1">
            <a:spLocks noGrp="1"/>
          </p:cNvSpPr>
          <p:nvPr>
            <p:ph type="dt" idx="10"/>
          </p:nvPr>
        </p:nvSpPr>
        <p:spPr>
          <a:xfrm>
            <a:off x="609600" y="6356351"/>
            <a:ext cx="28448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8"/>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8"/>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‹N°›</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a:spLocks noGrp="1"/>
          </p:cNvSpPr>
          <p:nvPr>
            <p:ph type="title"/>
          </p:nvPr>
        </p:nvSpPr>
        <p:spPr>
          <a:xfrm>
            <a:off x="812800" y="459184"/>
            <a:ext cx="10566400" cy="685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lstStyle/>
          <a:p>
            <a:r>
              <a:t>Title Text</a:t>
            </a:r>
          </a:p>
        </p:txBody>
      </p:sp>
      <p:sp>
        <p:nvSpPr>
          <p:cNvPr id="3" name="Body Level One…"/>
          <p:cNvSpPr>
            <a:spLocks noGrp="1"/>
          </p:cNvSpPr>
          <p:nvPr>
            <p:ph type="body" idx="1"/>
          </p:nvPr>
        </p:nvSpPr>
        <p:spPr>
          <a:xfrm>
            <a:off x="812800" y="1371600"/>
            <a:ext cx="10566400" cy="5029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2pPr marL="1058333" indent="-423333">
              <a:spcBef>
                <a:spcPts val="1900"/>
              </a:spcBef>
              <a:buSzPct val="120000"/>
              <a:defRPr sz="3800"/>
            </a:lvl2pPr>
            <a:lvl3pPr marL="1397000" indent="-444500">
              <a:spcBef>
                <a:spcPts val="1700"/>
              </a:spcBef>
              <a:buSzPct val="120000"/>
              <a:defRPr sz="3400"/>
            </a:lvl3pPr>
            <a:lvl4pPr marL="1693333" indent="-423333">
              <a:spcBef>
                <a:spcPts val="1400"/>
              </a:spcBef>
              <a:buSzPct val="120000"/>
              <a:defRPr sz="2800"/>
            </a:lvl4pPr>
            <a:lvl5pPr marL="2024062" indent="-436562">
              <a:spcBef>
                <a:spcPts val="1200"/>
              </a:spcBef>
              <a:buSzPct val="120000"/>
              <a:defRPr sz="2400"/>
            </a:lvl5pPr>
          </a:lstStyle>
          <a:p>
            <a:r>
              <a:t>Body Level One</a:t>
            </a:r>
          </a:p>
          <a:p>
            <a:pPr lvl="1"/>
            <a:r>
              <a:t>Body Level Two</a:t>
            </a:r>
          </a:p>
          <a:p>
            <a:pPr lvl="2"/>
            <a:r>
              <a:t>Body Level Three</a:t>
            </a:r>
          </a:p>
          <a:p>
            <a:pPr lvl="3"/>
            <a:r>
              <a:t>Body Level Four</a:t>
            </a:r>
          </a:p>
          <a:p>
            <a:pPr lvl="4"/>
            <a:r>
              <a:t>Body Level Five</a:t>
            </a:r>
          </a:p>
        </p:txBody>
      </p:sp>
      <p:sp>
        <p:nvSpPr>
          <p:cNvPr id="4" name="Slide Number"/>
          <p:cNvSpPr>
            <a:spLocks noGrp="1"/>
          </p:cNvSpPr>
          <p:nvPr>
            <p:ph type="sldNum" sz="quarter" idx="2"/>
          </p:nvPr>
        </p:nvSpPr>
        <p:spPr>
          <a:xfrm>
            <a:off x="10932716" y="6477000"/>
            <a:ext cx="446485" cy="636712"/>
          </a:xfrm>
          <a:prstGeom prst="rect">
            <a:avLst/>
          </a:prstGeom>
          <a:ln w="12700">
            <a:miter lim="400000"/>
          </a:ln>
        </p:spPr>
        <p:txBody>
          <a:bodyPr lIns="71437" tIns="71437" rIns="71437" bIns="71437">
            <a:spAutoFit/>
          </a:bodyPr>
          <a:lstStyle>
            <a:lvl1pPr>
              <a:defRPr sz="1600">
                <a:solidFill>
                  <a:srgbClr val="003561"/>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pic>
        <p:nvPicPr>
          <p:cNvPr id="5" name="Creative Common CC-BY-ND" descr="Creative Common CC-BY-ND">
            <a:hlinkClick r:id="rId22"/>
          </p:cNvPr>
          <p:cNvPicPr>
            <a:picLocks noChangeAspect="1"/>
          </p:cNvPicPr>
          <p:nvPr/>
        </p:nvPicPr>
        <p:blipFill>
          <a:blip r:embed="rId23"/>
          <a:stretch>
            <a:fillRect/>
          </a:stretch>
        </p:blipFill>
        <p:spPr>
          <a:xfrm>
            <a:off x="0" y="6572250"/>
            <a:ext cx="812800" cy="284380"/>
          </a:xfrm>
          <a:prstGeom prst="rect">
            <a:avLst/>
          </a:prstGeom>
          <a:ln w="12700">
            <a:miter lim="400000"/>
          </a:ln>
        </p:spPr>
      </p:pic>
      <p:sp>
        <p:nvSpPr>
          <p:cNvPr id="6"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24"/>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287318130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Lst>
  <p:transition spd="med"/>
  <p:txStyles>
    <p:titleStyle>
      <a:lvl1pPr marL="0" marR="0" indent="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1pPr>
      <a:lvl2pPr marL="0" marR="0" indent="1143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2pPr>
      <a:lvl3pPr marL="0" marR="0" indent="2286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3pPr>
      <a:lvl4pPr marL="0" marR="0" indent="3429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4pPr>
      <a:lvl5pPr marL="0" marR="0" indent="4572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5pPr>
      <a:lvl6pPr marL="0" marR="0" indent="5715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6pPr>
      <a:lvl7pPr marL="0" marR="0" indent="6858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7pPr>
      <a:lvl8pPr marL="0" marR="0" indent="8001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8pPr>
      <a:lvl9pPr marL="0" marR="0" indent="9144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9pPr>
    </p:titleStyle>
    <p:bodyStyle>
      <a:lvl1pPr marL="374196" marR="0" indent="-215446" algn="l" defTabSz="410766" latinLnBrk="0">
        <a:lnSpc>
          <a:spcPct val="100000"/>
        </a:lnSpc>
        <a:spcBef>
          <a:spcPts val="1050"/>
        </a:spcBef>
        <a:spcAft>
          <a:spcPts val="0"/>
        </a:spcAft>
        <a:buClrTx/>
        <a:buSzPct val="110000"/>
        <a:buFontTx/>
        <a:buChar char="•"/>
        <a:tabLst/>
        <a:defRPr sz="2100" b="0" i="0" u="none" strike="noStrike" cap="none" spc="0" baseline="0">
          <a:solidFill>
            <a:srgbClr val="000000"/>
          </a:solidFill>
          <a:uFillTx/>
          <a:latin typeface="+mn-lt"/>
          <a:ea typeface="+mn-ea"/>
          <a:cs typeface="+mn-cs"/>
          <a:sym typeface="Arial"/>
        </a:defRPr>
      </a:lvl1pPr>
      <a:lvl2pPr marL="881063" marR="0" indent="-500063"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2pPr>
      <a:lvl3pPr marL="1270000" marR="0" indent="-666750"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3pPr>
      <a:lvl4pPr marL="1682750" marR="0" indent="-857250"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4pPr>
      <a:lvl5pPr marL="19709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5pPr>
      <a:lvl6pPr marL="21487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6pPr>
      <a:lvl7pPr marL="23265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7pPr>
      <a:lvl8pPr marL="25043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8pPr>
      <a:lvl9pPr marL="26821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9pPr>
    </p:bodyStyle>
    <p:otherStyle>
      <a:lvl1pPr marL="0" marR="0" indent="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1pPr>
      <a:lvl2pPr marL="0" marR="0" indent="1143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2pPr>
      <a:lvl3pPr marL="0" marR="0" indent="2286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3pPr>
      <a:lvl4pPr marL="0" marR="0" indent="3429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4pPr>
      <a:lvl5pPr marL="0" marR="0" indent="4572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5pPr>
      <a:lvl6pPr marL="0" marR="0" indent="5715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6pPr>
      <a:lvl7pPr marL="0" marR="0" indent="6858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7pPr>
      <a:lvl8pPr marL="0" marR="0" indent="8001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8pPr>
      <a:lvl9pPr marL="0" marR="0" indent="9144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a:spLocks noGrp="1"/>
          </p:cNvSpPr>
          <p:nvPr>
            <p:ph type="title"/>
          </p:nvPr>
        </p:nvSpPr>
        <p:spPr>
          <a:xfrm>
            <a:off x="812800" y="459184"/>
            <a:ext cx="10566400" cy="685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nchor="ctr"/>
          <a:lstStyle/>
          <a:p>
            <a:r>
              <a:t>Title Text</a:t>
            </a:r>
          </a:p>
        </p:txBody>
      </p:sp>
      <p:sp>
        <p:nvSpPr>
          <p:cNvPr id="3" name="Body Level One…"/>
          <p:cNvSpPr>
            <a:spLocks noGrp="1"/>
          </p:cNvSpPr>
          <p:nvPr>
            <p:ph type="body" idx="1"/>
          </p:nvPr>
        </p:nvSpPr>
        <p:spPr>
          <a:xfrm>
            <a:off x="812800" y="1371600"/>
            <a:ext cx="10566400" cy="50292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1437" tIns="71437" rIns="71437" bIns="71437"/>
          <a:lstStyle>
            <a:lvl2pPr marL="1058333" indent="-423333">
              <a:spcBef>
                <a:spcPts val="1900"/>
              </a:spcBef>
              <a:buSzPct val="120000"/>
              <a:defRPr sz="3800"/>
            </a:lvl2pPr>
            <a:lvl3pPr marL="1397000" indent="-444500">
              <a:spcBef>
                <a:spcPts val="1700"/>
              </a:spcBef>
              <a:buSzPct val="120000"/>
              <a:defRPr sz="3400"/>
            </a:lvl3pPr>
            <a:lvl4pPr marL="1693333" indent="-423333">
              <a:spcBef>
                <a:spcPts val="1400"/>
              </a:spcBef>
              <a:buSzPct val="120000"/>
              <a:defRPr sz="2800"/>
            </a:lvl4pPr>
            <a:lvl5pPr marL="2024062" indent="-436562">
              <a:spcBef>
                <a:spcPts val="1200"/>
              </a:spcBef>
              <a:buSzPct val="120000"/>
              <a:defRPr sz="2400"/>
            </a:lvl5pPr>
          </a:lstStyle>
          <a:p>
            <a:r>
              <a:t>Body Level One</a:t>
            </a:r>
          </a:p>
          <a:p>
            <a:pPr lvl="1"/>
            <a:r>
              <a:t>Body Level Two</a:t>
            </a:r>
          </a:p>
          <a:p>
            <a:pPr lvl="2"/>
            <a:r>
              <a:t>Body Level Three</a:t>
            </a:r>
          </a:p>
          <a:p>
            <a:pPr lvl="3"/>
            <a:r>
              <a:t>Body Level Four</a:t>
            </a:r>
          </a:p>
          <a:p>
            <a:pPr lvl="4"/>
            <a:r>
              <a:t>Body Level Five</a:t>
            </a:r>
          </a:p>
        </p:txBody>
      </p:sp>
      <p:sp>
        <p:nvSpPr>
          <p:cNvPr id="4" name="Slide Number"/>
          <p:cNvSpPr>
            <a:spLocks noGrp="1"/>
          </p:cNvSpPr>
          <p:nvPr>
            <p:ph type="sldNum" sz="quarter" idx="2"/>
          </p:nvPr>
        </p:nvSpPr>
        <p:spPr>
          <a:xfrm>
            <a:off x="10932716" y="6477000"/>
            <a:ext cx="446485" cy="636712"/>
          </a:xfrm>
          <a:prstGeom prst="rect">
            <a:avLst/>
          </a:prstGeom>
          <a:ln w="12700">
            <a:miter lim="400000"/>
          </a:ln>
        </p:spPr>
        <p:txBody>
          <a:bodyPr lIns="71437" tIns="71437" rIns="71437" bIns="71437">
            <a:spAutoFit/>
          </a:bodyPr>
          <a:lstStyle>
            <a:lvl1pPr>
              <a:defRPr sz="1600">
                <a:solidFill>
                  <a:srgbClr val="003561"/>
                </a:solidFill>
              </a:defRPr>
            </a:lvl1pPr>
          </a:lstStyle>
          <a:p>
            <a:pPr algn="ctr" defTabSz="410766" hangingPunct="0">
              <a:spcBef>
                <a:spcPts val="1050"/>
              </a:spcBef>
              <a:buClrTx/>
            </a:pPr>
            <a:fld id="{86CB4B4D-7CA3-9044-876B-883B54F8677D}" type="slidenum">
              <a:rPr lang="fr-FR" smtClean="0"/>
              <a:pPr algn="ctr" defTabSz="410766" hangingPunct="0">
                <a:spcBef>
                  <a:spcPts val="1050"/>
                </a:spcBef>
                <a:buClrTx/>
              </a:pPr>
              <a:t>‹N°›</a:t>
            </a:fld>
            <a:endParaRPr lang="fr-FR"/>
          </a:p>
        </p:txBody>
      </p:sp>
      <p:pic>
        <p:nvPicPr>
          <p:cNvPr id="5" name="Creative Common CC-BY-ND" descr="Creative Common CC-BY-ND">
            <a:hlinkClick r:id="rId24"/>
          </p:cNvPr>
          <p:cNvPicPr>
            <a:picLocks noChangeAspect="1"/>
          </p:cNvPicPr>
          <p:nvPr/>
        </p:nvPicPr>
        <p:blipFill>
          <a:blip r:embed="rId25"/>
          <a:stretch>
            <a:fillRect/>
          </a:stretch>
        </p:blipFill>
        <p:spPr>
          <a:xfrm>
            <a:off x="0" y="6572250"/>
            <a:ext cx="812800" cy="284380"/>
          </a:xfrm>
          <a:prstGeom prst="rect">
            <a:avLst/>
          </a:prstGeom>
          <a:ln w="12700">
            <a:miter lim="400000"/>
          </a:ln>
        </p:spPr>
      </p:pic>
      <p:sp>
        <p:nvSpPr>
          <p:cNvPr id="6" name="Colin Perkins | https://csperkins.org/ | Copyright © 2020 University of Glasgow"/>
          <p:cNvSpPr/>
          <p:nvPr/>
        </p:nvSpPr>
        <p:spPr>
          <a:xfrm>
            <a:off x="812800" y="6559550"/>
            <a:ext cx="8383856" cy="1990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spAutoFit/>
          </a:bodyPr>
          <a:lstStyle/>
          <a:p>
            <a:pPr marL="25400" marR="0" lvl="0" indent="0" algn="l" defTabSz="410766" rtl="0" eaLnBrk="1" fontAlgn="auto" latinLnBrk="0" hangingPunct="0">
              <a:lnSpc>
                <a:spcPct val="120000"/>
              </a:lnSpc>
              <a:spcBef>
                <a:spcPts val="1050"/>
              </a:spcBef>
              <a:spcAft>
                <a:spcPts val="0"/>
              </a:spcAft>
              <a:buClrTx/>
              <a:buSzTx/>
              <a:buFontTx/>
              <a:buNone/>
              <a:tabLst/>
              <a:defRPr sz="1600">
                <a:solidFill>
                  <a:srgbClr val="53585F"/>
                </a:solidFill>
              </a:defRPr>
            </a:pPr>
            <a:r>
              <a:rPr kumimoji="0" sz="800" b="0" i="0" u="none" strike="noStrike" kern="0" cap="none" spc="0" normalizeH="0" baseline="0" noProof="0">
                <a:ln>
                  <a:noFill/>
                </a:ln>
                <a:solidFill>
                  <a:srgbClr val="53585F"/>
                </a:solidFill>
                <a:effectLst/>
                <a:uLnTx/>
                <a:uFillTx/>
                <a:latin typeface="Arial"/>
                <a:cs typeface="Arial"/>
                <a:sym typeface="Arial"/>
              </a:rPr>
              <a:t>Colin Perkins | </a:t>
            </a:r>
            <a:r>
              <a:rPr kumimoji="0" sz="800" b="0" i="0" u="none" strike="noStrike" kern="0" cap="none" spc="0" normalizeH="0" baseline="0" noProof="0">
                <a:ln>
                  <a:noFill/>
                </a:ln>
                <a:solidFill>
                  <a:srgbClr val="53585F"/>
                </a:solidFill>
                <a:effectLst/>
                <a:uLnTx/>
                <a:uFillTx/>
                <a:latin typeface="Arial"/>
                <a:cs typeface="Arial"/>
                <a:sym typeface="Arial"/>
                <a:hlinkClick r:id="rId26"/>
              </a:rPr>
              <a:t>https://csperkins.org/</a:t>
            </a:r>
            <a:r>
              <a:rPr kumimoji="0" sz="800" b="0" i="0" u="none" strike="noStrike" kern="0" cap="none" spc="0" normalizeH="0" baseline="0" noProof="0">
                <a:ln>
                  <a:noFill/>
                </a:ln>
                <a:solidFill>
                  <a:srgbClr val="53585F"/>
                </a:solidFill>
                <a:effectLst/>
                <a:uLnTx/>
                <a:uFillTx/>
                <a:latin typeface="Arial"/>
                <a:cs typeface="Arial"/>
                <a:sym typeface="Arial"/>
              </a:rPr>
              <a:t> | Copyright © 2020 University of Glasgow</a:t>
            </a:r>
          </a:p>
        </p:txBody>
      </p:sp>
    </p:spTree>
    <p:extLst>
      <p:ext uri="{BB962C8B-B14F-4D97-AF65-F5344CB8AC3E}">
        <p14:creationId xmlns:p14="http://schemas.microsoft.com/office/powerpoint/2010/main" val="1086737551"/>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6" r:id="rId12"/>
    <p:sldLayoutId id="2147483697" r:id="rId13"/>
    <p:sldLayoutId id="2147483698" r:id="rId14"/>
    <p:sldLayoutId id="2147483699" r:id="rId15"/>
    <p:sldLayoutId id="2147483700" r:id="rId16"/>
    <p:sldLayoutId id="2147483701" r:id="rId17"/>
    <p:sldLayoutId id="2147483702" r:id="rId18"/>
    <p:sldLayoutId id="2147483703" r:id="rId19"/>
    <p:sldLayoutId id="2147483704" r:id="rId20"/>
    <p:sldLayoutId id="2147483705" r:id="rId21"/>
    <p:sldLayoutId id="2147483706" r:id="rId22"/>
  </p:sldLayoutIdLst>
  <p:transition spd="med"/>
  <p:txStyles>
    <p:titleStyle>
      <a:lvl1pPr marL="0" marR="0" indent="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1pPr>
      <a:lvl2pPr marL="0" marR="0" indent="1143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2pPr>
      <a:lvl3pPr marL="0" marR="0" indent="2286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3pPr>
      <a:lvl4pPr marL="0" marR="0" indent="3429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4pPr>
      <a:lvl5pPr marL="0" marR="0" indent="4572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5pPr>
      <a:lvl6pPr marL="0" marR="0" indent="5715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6pPr>
      <a:lvl7pPr marL="0" marR="0" indent="6858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7pPr>
      <a:lvl8pPr marL="0" marR="0" indent="8001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8pPr>
      <a:lvl9pPr marL="0" marR="0" indent="914400" algn="l" defTabSz="410766" latinLnBrk="0">
        <a:lnSpc>
          <a:spcPct val="100000"/>
        </a:lnSpc>
        <a:spcBef>
          <a:spcPts val="0"/>
        </a:spcBef>
        <a:spcAft>
          <a:spcPts val="0"/>
        </a:spcAft>
        <a:buClrTx/>
        <a:buSzTx/>
        <a:buFontTx/>
        <a:buNone/>
        <a:tabLst/>
        <a:defRPr sz="3200" b="1" i="0" u="none" strike="noStrike" cap="none" spc="0" baseline="0">
          <a:solidFill>
            <a:srgbClr val="003561"/>
          </a:solidFill>
          <a:uFillTx/>
          <a:latin typeface="+mn-lt"/>
          <a:ea typeface="+mn-ea"/>
          <a:cs typeface="+mn-cs"/>
          <a:sym typeface="Arial"/>
        </a:defRPr>
      </a:lvl9pPr>
    </p:titleStyle>
    <p:bodyStyle>
      <a:lvl1pPr marL="374196" marR="0" indent="-215446" algn="l" defTabSz="410766" latinLnBrk="0">
        <a:lnSpc>
          <a:spcPct val="100000"/>
        </a:lnSpc>
        <a:spcBef>
          <a:spcPts val="1050"/>
        </a:spcBef>
        <a:spcAft>
          <a:spcPts val="0"/>
        </a:spcAft>
        <a:buClrTx/>
        <a:buSzPct val="110000"/>
        <a:buFontTx/>
        <a:buChar char="•"/>
        <a:tabLst/>
        <a:defRPr sz="2100" b="0" i="0" u="none" strike="noStrike" cap="none" spc="0" baseline="0">
          <a:solidFill>
            <a:srgbClr val="000000"/>
          </a:solidFill>
          <a:uFillTx/>
          <a:latin typeface="+mn-lt"/>
          <a:ea typeface="+mn-ea"/>
          <a:cs typeface="+mn-cs"/>
          <a:sym typeface="Arial"/>
        </a:defRPr>
      </a:lvl1pPr>
      <a:lvl2pPr marL="881063" marR="0" indent="-500063"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2pPr>
      <a:lvl3pPr marL="1270000" marR="0" indent="-666750"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3pPr>
      <a:lvl4pPr marL="1682750" marR="0" indent="-857250"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4pPr>
      <a:lvl5pPr marL="19709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5pPr>
      <a:lvl6pPr marL="21487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6pPr>
      <a:lvl7pPr marL="23265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7pPr>
      <a:lvl8pPr marL="25043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8pPr>
      <a:lvl9pPr marL="2682142" marR="0" indent="-923192" algn="l" defTabSz="410766" latinLnBrk="0">
        <a:lnSpc>
          <a:spcPct val="100000"/>
        </a:lnSpc>
        <a:spcBef>
          <a:spcPts val="1050"/>
        </a:spcBef>
        <a:spcAft>
          <a:spcPts val="0"/>
        </a:spcAft>
        <a:buClrTx/>
        <a:buSzPct val="171000"/>
        <a:buFontTx/>
        <a:buChar char="•"/>
        <a:tabLst/>
        <a:defRPr sz="2100" b="0" i="0" u="none" strike="noStrike" cap="none" spc="0" baseline="0">
          <a:solidFill>
            <a:srgbClr val="000000"/>
          </a:solidFill>
          <a:uFillTx/>
          <a:latin typeface="+mn-lt"/>
          <a:ea typeface="+mn-ea"/>
          <a:cs typeface="+mn-cs"/>
          <a:sym typeface="Arial"/>
        </a:defRPr>
      </a:lvl9pPr>
    </p:bodyStyle>
    <p:otherStyle>
      <a:lvl1pPr marL="0" marR="0" indent="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1pPr>
      <a:lvl2pPr marL="0" marR="0" indent="1143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2pPr>
      <a:lvl3pPr marL="0" marR="0" indent="2286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3pPr>
      <a:lvl4pPr marL="0" marR="0" indent="3429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4pPr>
      <a:lvl5pPr marL="0" marR="0" indent="4572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5pPr>
      <a:lvl6pPr marL="0" marR="0" indent="5715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6pPr>
      <a:lvl7pPr marL="0" marR="0" indent="6858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7pPr>
      <a:lvl8pPr marL="0" marR="0" indent="8001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8pPr>
      <a:lvl9pPr marL="0" marR="0" indent="914400" algn="ctr" defTabSz="410766" latinLnBrk="0">
        <a:lnSpc>
          <a:spcPct val="100000"/>
        </a:lnSpc>
        <a:spcBef>
          <a:spcPts val="1050"/>
        </a:spcBef>
        <a:spcAft>
          <a:spcPts val="0"/>
        </a:spcAft>
        <a:buClrTx/>
        <a:buSzTx/>
        <a:buFontTx/>
        <a:buNone/>
        <a:tabLst/>
        <a:defRPr sz="16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21.xml"/><Relationship Id="rId6" Type="http://schemas.openxmlformats.org/officeDocument/2006/relationships/image" Target="../media/image14.tif"/><Relationship Id="rId5" Type="http://schemas.openxmlformats.org/officeDocument/2006/relationships/image" Target="../media/image13.tif"/><Relationship Id="rId4" Type="http://schemas.openxmlformats.org/officeDocument/2006/relationships/image" Target="../media/image12.ti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s://irtf.org/anrw/" TargetMode="External"/><Relationship Id="rId1" Type="http://schemas.openxmlformats.org/officeDocument/2006/relationships/slideLayout" Target="../slideLayouts/slideLayout19.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hyperlink" Target="https://irtf.org/anrp/" TargetMode="External"/><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datatracker.ietf.org/rg/nmrg/about/"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datatracker.ietf.org/rg/nmrg/about/"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mailto:nmrg-chairs@irtf.org"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tif"/><Relationship Id="rId3" Type="http://schemas.openxmlformats.org/officeDocument/2006/relationships/image" Target="../media/image7.tif"/><Relationship Id="rId7" Type="http://schemas.openxmlformats.org/officeDocument/2006/relationships/image" Target="../media/image11.tif"/><Relationship Id="rId2" Type="http://schemas.openxmlformats.org/officeDocument/2006/relationships/image" Target="../media/image6.png"/><Relationship Id="rId1" Type="http://schemas.openxmlformats.org/officeDocument/2006/relationships/slideLayout" Target="../slideLayouts/slideLayout17.xml"/><Relationship Id="rId6" Type="http://schemas.openxmlformats.org/officeDocument/2006/relationships/image" Target="../media/image10.tif"/><Relationship Id="rId5" Type="http://schemas.openxmlformats.org/officeDocument/2006/relationships/image" Target="../media/image9.tif"/><Relationship Id="rId10" Type="http://schemas.openxmlformats.org/officeDocument/2006/relationships/image" Target="../media/image14.tif"/><Relationship Id="rId4" Type="http://schemas.openxmlformats.org/officeDocument/2006/relationships/image" Target="../media/image8.png"/><Relationship Id="rId9" Type="http://schemas.openxmlformats.org/officeDocument/2006/relationships/image" Target="../media/image13.t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8" Type="http://schemas.openxmlformats.org/officeDocument/2006/relationships/image" Target="../media/image11.tif"/><Relationship Id="rId3" Type="http://schemas.openxmlformats.org/officeDocument/2006/relationships/image" Target="../media/image15.png"/><Relationship Id="rId7" Type="http://schemas.openxmlformats.org/officeDocument/2006/relationships/image" Target="../media/image10.tif"/><Relationship Id="rId2" Type="http://schemas.openxmlformats.org/officeDocument/2006/relationships/image" Target="../media/image6.png"/><Relationship Id="rId1" Type="http://schemas.openxmlformats.org/officeDocument/2006/relationships/slideLayout" Target="../slideLayouts/slideLayout18.xml"/><Relationship Id="rId6" Type="http://schemas.openxmlformats.org/officeDocument/2006/relationships/image" Target="../media/image9.tif"/><Relationship Id="rId5" Type="http://schemas.openxmlformats.org/officeDocument/2006/relationships/image" Target="../media/image8.png"/><Relationship Id="rId4" Type="http://schemas.openxmlformats.org/officeDocument/2006/relationships/image" Target="../media/image7.tif"/></Relationships>
</file>

<file path=ppt/slides/_rels/slide7.xml.rels><?xml version="1.0" encoding="UTF-8" standalone="yes"?>
<Relationships xmlns="http://schemas.openxmlformats.org/package/2006/relationships"><Relationship Id="rId3" Type="http://schemas.openxmlformats.org/officeDocument/2006/relationships/image" Target="../media/image17.tif"/><Relationship Id="rId7" Type="http://schemas.openxmlformats.org/officeDocument/2006/relationships/image" Target="../media/image21.tif"/><Relationship Id="rId2" Type="http://schemas.openxmlformats.org/officeDocument/2006/relationships/image" Target="../media/image16.tif"/><Relationship Id="rId1" Type="http://schemas.openxmlformats.org/officeDocument/2006/relationships/slideLayout" Target="../slideLayouts/slideLayout17.xml"/><Relationship Id="rId6" Type="http://schemas.openxmlformats.org/officeDocument/2006/relationships/image" Target="../media/image20.tif"/><Relationship Id="rId5" Type="http://schemas.openxmlformats.org/officeDocument/2006/relationships/image" Target="../media/image19.tif"/><Relationship Id="rId4" Type="http://schemas.openxmlformats.org/officeDocument/2006/relationships/image" Target="../media/image18.ti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
          <p:cNvSpPr txBox="1">
            <a:spLocks noGrp="1"/>
          </p:cNvSpPr>
          <p:nvPr>
            <p:ph type="ctrTitle"/>
          </p:nvPr>
        </p:nvSpPr>
        <p:spPr>
          <a:xfrm>
            <a:off x="914400" y="1512175"/>
            <a:ext cx="10363200" cy="1470025"/>
          </a:xfrm>
          <a:prstGeom prst="rect">
            <a:avLst/>
          </a:prstGeom>
          <a:noFill/>
          <a:ln>
            <a:noFill/>
          </a:ln>
        </p:spPr>
        <p:txBody>
          <a:bodyPr spcFirstLastPara="1" wrap="square" lIns="91425" tIns="45700" rIns="91425" bIns="45700" anchor="ctr" anchorCtr="0">
            <a:noAutofit/>
          </a:bodyPr>
          <a:lstStyle/>
          <a:p>
            <a:pPr lvl="0">
              <a:buSzPts val="4800"/>
            </a:pPr>
            <a:r>
              <a:rPr lang="en-US" sz="4800" b="1" dirty="0"/>
              <a:t>IRTF and NMRG in a nutshell</a:t>
            </a:r>
            <a:br>
              <a:rPr lang="en-US" sz="4800" b="1" dirty="0"/>
            </a:br>
            <a:r>
              <a:rPr lang="en-US" sz="4800" b="1" dirty="0">
                <a:solidFill>
                  <a:srgbClr val="7030A0"/>
                </a:solidFill>
              </a:rPr>
              <a:t>IFIP/IEEE M 2021, Online</a:t>
            </a:r>
            <a:endParaRPr sz="4800" b="1" dirty="0">
              <a:solidFill>
                <a:srgbClr val="7030A0"/>
              </a:solidFill>
            </a:endParaRPr>
          </a:p>
        </p:txBody>
      </p:sp>
      <p:sp>
        <p:nvSpPr>
          <p:cNvPr id="89" name="Google Shape;89;p1"/>
          <p:cNvSpPr txBox="1">
            <a:spLocks noGrp="1"/>
          </p:cNvSpPr>
          <p:nvPr>
            <p:ph type="subTitle" idx="1"/>
          </p:nvPr>
        </p:nvSpPr>
        <p:spPr>
          <a:xfrm>
            <a:off x="1828800" y="4509120"/>
            <a:ext cx="8534400" cy="697632"/>
          </a:xfrm>
          <a:prstGeom prst="rect">
            <a:avLst/>
          </a:prstGeom>
          <a:noFill/>
          <a:ln>
            <a:noFill/>
          </a:ln>
        </p:spPr>
        <p:txBody>
          <a:bodyPr spcFirstLastPara="1" wrap="square" lIns="91425" tIns="45700" rIns="91425" bIns="45700" anchor="t" anchorCtr="0">
            <a:normAutofit/>
          </a:bodyPr>
          <a:lstStyle/>
          <a:p>
            <a:pPr marL="0" lvl="0" indent="0" algn="ctr" rtl="0">
              <a:spcBef>
                <a:spcPts val="0"/>
              </a:spcBef>
              <a:spcAft>
                <a:spcPts val="0"/>
              </a:spcAft>
              <a:buClr>
                <a:srgbClr val="888888"/>
              </a:buClr>
              <a:buSzPct val="100000"/>
              <a:buNone/>
            </a:pPr>
            <a:r>
              <a:rPr lang="en-US" dirty="0"/>
              <a:t>Laurent </a:t>
            </a:r>
            <a:r>
              <a:rPr lang="en-US" dirty="0" err="1"/>
              <a:t>Ciavaglia</a:t>
            </a:r>
            <a:r>
              <a:rPr lang="en-US" dirty="0"/>
              <a:t>, </a:t>
            </a:r>
            <a:r>
              <a:rPr lang="en-US" dirty="0" err="1"/>
              <a:t>Jérôme</a:t>
            </a:r>
            <a:r>
              <a:rPr lang="en-US" dirty="0"/>
              <a:t> François</a:t>
            </a:r>
          </a:p>
        </p:txBody>
      </p:sp>
      <p:pic>
        <p:nvPicPr>
          <p:cNvPr id="4" name="Google Shape;90;p1">
            <a:extLst>
              <a:ext uri="{FF2B5EF4-FFF2-40B4-BE49-F238E27FC236}">
                <a16:creationId xmlns:a16="http://schemas.microsoft.com/office/drawing/2014/main" id="{25EA565D-056E-465F-AC68-09C671ABECB3}"/>
              </a:ext>
            </a:extLst>
          </p:cNvPr>
          <p:cNvPicPr preferRelativeResize="0"/>
          <p:nvPr/>
        </p:nvPicPr>
        <p:blipFill rotWithShape="1">
          <a:blip r:embed="rId3">
            <a:alphaModFix/>
          </a:blip>
          <a:srcRect/>
          <a:stretch/>
        </p:blipFill>
        <p:spPr>
          <a:xfrm>
            <a:off x="5591944" y="5494424"/>
            <a:ext cx="1008112" cy="7208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 name="What About Research?"/>
          <p:cNvSpPr>
            <a:spLocks noGrp="1"/>
          </p:cNvSpPr>
          <p:nvPr>
            <p:ph type="title"/>
          </p:nvPr>
        </p:nvSpPr>
        <p:spPr>
          <a:prstGeom prst="rect">
            <a:avLst/>
          </a:prstGeom>
        </p:spPr>
        <p:txBody>
          <a:bodyPr/>
          <a:lstStyle/>
          <a:p>
            <a:r>
              <a:t>What About Research?</a:t>
            </a:r>
          </a:p>
        </p:txBody>
      </p:sp>
      <p:sp>
        <p:nvSpPr>
          <p:cNvPr id="545" name="The Internet Research Task Force (IRTF) promotes evolution of the Internet through applied, longer-term, research on Internet protocols, applications, architectures, and technology"/>
          <p:cNvSpPr>
            <a:spLocks noGrp="1"/>
          </p:cNvSpPr>
          <p:nvPr>
            <p:ph type="body" sz="quarter" idx="1"/>
          </p:nvPr>
        </p:nvSpPr>
        <p:spPr>
          <a:xfrm>
            <a:off x="812800" y="1371600"/>
            <a:ext cx="10566400" cy="1210580"/>
          </a:xfrm>
          <a:prstGeom prst="rect">
            <a:avLst/>
          </a:prstGeom>
        </p:spPr>
        <p:txBody>
          <a:bodyPr/>
          <a:lstStyle/>
          <a:p>
            <a:r>
              <a:t>The Internet Research Task Force (IRTF) promotes evolution of the Internet through applied, longer-term, research on Internet protocols, applications, architectures, and technology</a:t>
            </a:r>
          </a:p>
        </p:txBody>
      </p:sp>
      <p:sp>
        <p:nvSpPr>
          <p:cNvPr id="546"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defTabSz="410766" hangingPunct="0">
              <a:spcBef>
                <a:spcPts val="1050"/>
              </a:spcBef>
              <a:buClrTx/>
            </a:pPr>
            <a:fld id="{86CB4B4D-7CA3-9044-876B-883B54F8677D}" type="slidenum">
              <a:rPr/>
              <a:pPr algn="ctr" defTabSz="410766" hangingPunct="0">
                <a:spcBef>
                  <a:spcPts val="1050"/>
                </a:spcBef>
                <a:buClrTx/>
              </a:pPr>
              <a:t>10</a:t>
            </a:fld>
            <a:endParaRPr/>
          </a:p>
        </p:txBody>
      </p:sp>
      <p:pic>
        <p:nvPicPr>
          <p:cNvPr id="547" name="irtf-logo.pdf" descr="irtf-logo.pdf"/>
          <p:cNvPicPr>
            <a:picLocks noChangeAspect="1"/>
          </p:cNvPicPr>
          <p:nvPr/>
        </p:nvPicPr>
        <p:blipFill>
          <a:blip r:embed="rId2"/>
          <a:stretch>
            <a:fillRect/>
          </a:stretch>
        </p:blipFill>
        <p:spPr>
          <a:xfrm>
            <a:off x="5212688" y="3711033"/>
            <a:ext cx="1383293" cy="990601"/>
          </a:xfrm>
          <a:prstGeom prst="rect">
            <a:avLst/>
          </a:prstGeom>
          <a:ln w="12700">
            <a:miter lim="400000"/>
          </a:ln>
        </p:spPr>
      </p:pic>
      <p:pic>
        <p:nvPicPr>
          <p:cNvPr id="548" name="logo-ietf.png" descr="logo-ietf.png"/>
          <p:cNvPicPr>
            <a:picLocks noChangeAspect="1"/>
          </p:cNvPicPr>
          <p:nvPr/>
        </p:nvPicPr>
        <p:blipFill>
          <a:blip r:embed="rId3"/>
          <a:stretch>
            <a:fillRect/>
          </a:stretch>
        </p:blipFill>
        <p:spPr>
          <a:xfrm>
            <a:off x="9004990" y="3711033"/>
            <a:ext cx="1867612" cy="990601"/>
          </a:xfrm>
          <a:prstGeom prst="rect">
            <a:avLst/>
          </a:prstGeom>
          <a:ln w="12700">
            <a:miter lim="400000"/>
          </a:ln>
        </p:spPr>
      </p:pic>
      <p:sp>
        <p:nvSpPr>
          <p:cNvPr id="549" name="Arrow"/>
          <p:cNvSpPr/>
          <p:nvPr/>
        </p:nvSpPr>
        <p:spPr>
          <a:xfrm>
            <a:off x="7305185" y="3861583"/>
            <a:ext cx="812801" cy="635001"/>
          </a:xfrm>
          <a:prstGeom prst="rightArrow">
            <a:avLst>
              <a:gd name="adj1" fmla="val 63785"/>
              <a:gd name="adj2" fmla="val 56450"/>
            </a:avLst>
          </a:prstGeom>
          <a:gradFill>
            <a:gsLst>
              <a:gs pos="0">
                <a:srgbClr val="FFFFFF"/>
              </a:gs>
              <a:gs pos="100000">
                <a:srgbClr val="DCDEE0"/>
              </a:gs>
            </a:gsLst>
          </a:gradFill>
          <a:ln w="12700">
            <a:miter lim="400000"/>
          </a:ln>
        </p:spPr>
        <p:txBody>
          <a:bodyPr lIns="35719" tIns="35719" rIns="35719" bIns="35719" anchor="ctr"/>
          <a:lstStyle/>
          <a:p>
            <a:pPr algn="ctr" defTabSz="410766" hangingPunct="0">
              <a:buClrTx/>
              <a:defRPr sz="3800">
                <a:solidFill>
                  <a:srgbClr val="FFFFFF"/>
                </a:solidFill>
              </a:defRPr>
            </a:pPr>
            <a:endParaRPr sz="1900">
              <a:solidFill>
                <a:srgbClr val="FFFFFF"/>
              </a:solidFill>
            </a:endParaRPr>
          </a:p>
        </p:txBody>
      </p:sp>
      <p:sp>
        <p:nvSpPr>
          <p:cNvPr id="550" name="Arrow"/>
          <p:cNvSpPr/>
          <p:nvPr/>
        </p:nvSpPr>
        <p:spPr>
          <a:xfrm rot="1980000">
            <a:off x="3637659" y="3350640"/>
            <a:ext cx="815601" cy="635001"/>
          </a:xfrm>
          <a:prstGeom prst="rightArrow">
            <a:avLst>
              <a:gd name="adj1" fmla="val 63785"/>
              <a:gd name="adj2" fmla="val 56000"/>
            </a:avLst>
          </a:prstGeom>
          <a:gradFill>
            <a:gsLst>
              <a:gs pos="0">
                <a:srgbClr val="FFFFFF"/>
              </a:gs>
              <a:gs pos="100000">
                <a:srgbClr val="DCDEE0"/>
              </a:gs>
            </a:gsLst>
          </a:gradFill>
          <a:ln w="12700">
            <a:miter lim="400000"/>
          </a:ln>
        </p:spPr>
        <p:txBody>
          <a:bodyPr lIns="35719" tIns="35719" rIns="35719" bIns="35719" anchor="ctr"/>
          <a:lstStyle/>
          <a:p>
            <a:pPr algn="ctr" defTabSz="410766" hangingPunct="0">
              <a:buClrTx/>
              <a:defRPr sz="3800">
                <a:solidFill>
                  <a:srgbClr val="FFFFFF"/>
                </a:solidFill>
              </a:defRPr>
            </a:pPr>
            <a:endParaRPr sz="1900">
              <a:solidFill>
                <a:srgbClr val="FFFFFF"/>
              </a:solidFill>
            </a:endParaRPr>
          </a:p>
        </p:txBody>
      </p:sp>
      <p:sp>
        <p:nvSpPr>
          <p:cNvPr id="551" name="Arrow"/>
          <p:cNvSpPr/>
          <p:nvPr/>
        </p:nvSpPr>
        <p:spPr>
          <a:xfrm rot="19620000">
            <a:off x="3637628" y="4724056"/>
            <a:ext cx="815975" cy="635001"/>
          </a:xfrm>
          <a:prstGeom prst="rightArrow">
            <a:avLst>
              <a:gd name="adj1" fmla="val 63785"/>
              <a:gd name="adj2" fmla="val 56000"/>
            </a:avLst>
          </a:prstGeom>
          <a:gradFill>
            <a:gsLst>
              <a:gs pos="0">
                <a:srgbClr val="FFFFFF"/>
              </a:gs>
              <a:gs pos="100000">
                <a:srgbClr val="DCDEE0"/>
              </a:gs>
            </a:gsLst>
          </a:gradFill>
          <a:ln w="12700">
            <a:miter lim="400000"/>
          </a:ln>
        </p:spPr>
        <p:txBody>
          <a:bodyPr lIns="35719" tIns="35719" rIns="35719" bIns="35719" anchor="ctr"/>
          <a:lstStyle/>
          <a:p>
            <a:pPr algn="ctr" defTabSz="410766" hangingPunct="0">
              <a:buClrTx/>
              <a:defRPr sz="3800">
                <a:solidFill>
                  <a:srgbClr val="FFFFFF"/>
                </a:solidFill>
              </a:defRPr>
            </a:pPr>
            <a:endParaRPr sz="1900">
              <a:solidFill>
                <a:srgbClr val="FFFFFF"/>
              </a:solidFill>
            </a:endParaRPr>
          </a:p>
        </p:txBody>
      </p:sp>
      <p:pic>
        <p:nvPicPr>
          <p:cNvPr id="552" name="Image" descr="Image"/>
          <p:cNvPicPr>
            <a:picLocks noChangeAspect="1"/>
          </p:cNvPicPr>
          <p:nvPr/>
        </p:nvPicPr>
        <p:blipFill>
          <a:blip r:embed="rId4"/>
          <a:stretch>
            <a:fillRect/>
          </a:stretch>
        </p:blipFill>
        <p:spPr>
          <a:xfrm>
            <a:off x="2356890" y="2898233"/>
            <a:ext cx="812801" cy="812801"/>
          </a:xfrm>
          <a:prstGeom prst="rect">
            <a:avLst/>
          </a:prstGeom>
          <a:ln w="12700">
            <a:miter lim="400000"/>
          </a:ln>
        </p:spPr>
      </p:pic>
      <p:pic>
        <p:nvPicPr>
          <p:cNvPr id="553" name="Image" descr="Image"/>
          <p:cNvPicPr>
            <a:picLocks noChangeAspect="1"/>
          </p:cNvPicPr>
          <p:nvPr/>
        </p:nvPicPr>
        <p:blipFill>
          <a:blip r:embed="rId5"/>
          <a:stretch>
            <a:fillRect/>
          </a:stretch>
        </p:blipFill>
        <p:spPr>
          <a:xfrm>
            <a:off x="1560107" y="4932038"/>
            <a:ext cx="1783359" cy="1003140"/>
          </a:xfrm>
          <a:prstGeom prst="rect">
            <a:avLst/>
          </a:prstGeom>
          <a:ln w="12700">
            <a:miter lim="400000"/>
          </a:ln>
        </p:spPr>
      </p:pic>
      <p:pic>
        <p:nvPicPr>
          <p:cNvPr id="554" name="Image" descr="Image"/>
          <p:cNvPicPr>
            <a:picLocks noChangeAspect="1"/>
          </p:cNvPicPr>
          <p:nvPr/>
        </p:nvPicPr>
        <p:blipFill>
          <a:blip r:embed="rId6"/>
          <a:stretch>
            <a:fillRect/>
          </a:stretch>
        </p:blipFill>
        <p:spPr>
          <a:xfrm>
            <a:off x="1940823" y="3986604"/>
            <a:ext cx="1402643" cy="736388"/>
          </a:xfrm>
          <a:prstGeom prst="rect">
            <a:avLst/>
          </a:prstGeom>
          <a:ln w="12700">
            <a:miter lim="400000"/>
          </a:ln>
        </p:spPr>
      </p:pic>
      <p:sp>
        <p:nvSpPr>
          <p:cNvPr id="555" name="Arrow"/>
          <p:cNvSpPr/>
          <p:nvPr/>
        </p:nvSpPr>
        <p:spPr>
          <a:xfrm>
            <a:off x="3637659" y="4037297"/>
            <a:ext cx="815601" cy="635001"/>
          </a:xfrm>
          <a:prstGeom prst="rightArrow">
            <a:avLst>
              <a:gd name="adj1" fmla="val 63785"/>
              <a:gd name="adj2" fmla="val 56000"/>
            </a:avLst>
          </a:prstGeom>
          <a:gradFill>
            <a:gsLst>
              <a:gs pos="0">
                <a:srgbClr val="FFFFFF"/>
              </a:gs>
              <a:gs pos="100000">
                <a:srgbClr val="DCDEE0"/>
              </a:gs>
            </a:gsLst>
          </a:gradFill>
          <a:ln w="12700">
            <a:miter lim="400000"/>
          </a:ln>
        </p:spPr>
        <p:txBody>
          <a:bodyPr lIns="35719" tIns="35719" rIns="35719" bIns="35719" anchor="ctr"/>
          <a:lstStyle/>
          <a:p>
            <a:pPr algn="ctr" defTabSz="410766" hangingPunct="0">
              <a:buClrTx/>
              <a:defRPr sz="3800">
                <a:solidFill>
                  <a:srgbClr val="FFFFFF"/>
                </a:solidFill>
              </a:defRPr>
            </a:pPr>
            <a:endParaRPr sz="1900">
              <a:solidFill>
                <a:srgbClr val="FFFFFF"/>
              </a:solidFill>
            </a:endParaRPr>
          </a:p>
        </p:txBody>
      </p:sp>
    </p:spTree>
    <p:extLst>
      <p:ext uri="{BB962C8B-B14F-4D97-AF65-F5344CB8AC3E}">
        <p14:creationId xmlns:p14="http://schemas.microsoft.com/office/powerpoint/2010/main" val="4069570633"/>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 name="IRTF Activities"/>
          <p:cNvSpPr>
            <a:spLocks noGrp="1"/>
          </p:cNvSpPr>
          <p:nvPr>
            <p:ph type="title"/>
          </p:nvPr>
        </p:nvSpPr>
        <p:spPr>
          <a:prstGeom prst="rect">
            <a:avLst/>
          </a:prstGeom>
        </p:spPr>
        <p:txBody>
          <a:bodyPr/>
          <a:lstStyle/>
          <a:p>
            <a:r>
              <a:t>IRTF Activities</a:t>
            </a:r>
          </a:p>
        </p:txBody>
      </p:sp>
      <p:sp>
        <p:nvSpPr>
          <p:cNvPr id="558" name="Organised around longer-term research groups…"/>
          <p:cNvSpPr>
            <a:spLocks noGrp="1"/>
          </p:cNvSpPr>
          <p:nvPr>
            <p:ph type="body" sz="half" idx="1"/>
          </p:nvPr>
        </p:nvSpPr>
        <p:spPr>
          <a:xfrm>
            <a:off x="812800" y="1371600"/>
            <a:ext cx="5522103" cy="4828032"/>
          </a:xfrm>
          <a:prstGeom prst="rect">
            <a:avLst/>
          </a:prstGeom>
        </p:spPr>
        <p:txBody>
          <a:bodyPr/>
          <a:lstStyle/>
          <a:p>
            <a:r>
              <a:rPr dirty="0"/>
              <a:t>Organized around longer-term research groups</a:t>
            </a:r>
          </a:p>
          <a:p>
            <a:r>
              <a:rPr dirty="0"/>
              <a:t>A forum where researchers and engineers can explore the feasibility of research ideas</a:t>
            </a:r>
          </a:p>
          <a:p>
            <a:pPr lvl="1"/>
            <a:r>
              <a:rPr dirty="0"/>
              <a:t>You have a good idea, and it works in simulations and in a lab testbed – will it work in the real-world Internet? Is it deployable? Implementable on real hardware?</a:t>
            </a:r>
          </a:p>
          <a:p>
            <a:pPr lvl="1"/>
            <a:r>
              <a:rPr dirty="0"/>
              <a:t>How does the network </a:t>
            </a:r>
            <a:r>
              <a:rPr i="1" dirty="0"/>
              <a:t>really</a:t>
            </a:r>
            <a:r>
              <a:rPr dirty="0"/>
              <a:t> work? How does that affect your research?</a:t>
            </a:r>
          </a:p>
          <a:p>
            <a:r>
              <a:rPr dirty="0"/>
              <a:t>A venue where researchers can learn from the engineers who build and operate the Internet – and where the standards, implementation, and operations community can learn from research</a:t>
            </a:r>
          </a:p>
        </p:txBody>
      </p:sp>
      <p:sp>
        <p:nvSpPr>
          <p:cNvPr id="559"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defTabSz="410766" hangingPunct="0">
              <a:spcBef>
                <a:spcPts val="1050"/>
              </a:spcBef>
              <a:buClrTx/>
            </a:pPr>
            <a:fld id="{86CB4B4D-7CA3-9044-876B-883B54F8677D}" type="slidenum">
              <a:rPr/>
              <a:pPr algn="ctr" defTabSz="410766" hangingPunct="0">
                <a:spcBef>
                  <a:spcPts val="1050"/>
                </a:spcBef>
                <a:buClrTx/>
              </a:pPr>
              <a:t>11</a:t>
            </a:fld>
            <a:endParaRPr/>
          </a:p>
        </p:txBody>
      </p:sp>
      <p:sp>
        <p:nvSpPr>
          <p:cNvPr id="560" name="DINRG…"/>
          <p:cNvSpPr/>
          <p:nvPr/>
        </p:nvSpPr>
        <p:spPr>
          <a:xfrm>
            <a:off x="9956800" y="1371600"/>
            <a:ext cx="1422400" cy="711200"/>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DINRG</a:t>
            </a:r>
          </a:p>
          <a:p>
            <a:pPr algn="ctr" defTabSz="292100" hangingPunct="0">
              <a:buClrTx/>
              <a:defRPr sz="1900">
                <a:solidFill>
                  <a:srgbClr val="FFFFFF"/>
                </a:solidFill>
              </a:defRPr>
            </a:pPr>
            <a:r>
              <a:rPr sz="950">
                <a:solidFill>
                  <a:srgbClr val="FFFFFF"/>
                </a:solidFill>
              </a:rPr>
              <a:t>Decentralised Internet Infrastructure</a:t>
            </a:r>
          </a:p>
        </p:txBody>
      </p:sp>
      <p:sp>
        <p:nvSpPr>
          <p:cNvPr id="561" name="ICCRG…"/>
          <p:cNvSpPr/>
          <p:nvPr/>
        </p:nvSpPr>
        <p:spPr>
          <a:xfrm>
            <a:off x="9956800" y="2253692"/>
            <a:ext cx="1422400"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ICCRG</a:t>
            </a:r>
          </a:p>
          <a:p>
            <a:pPr algn="ctr" defTabSz="292100" hangingPunct="0">
              <a:buClrTx/>
              <a:defRPr sz="1900">
                <a:solidFill>
                  <a:srgbClr val="FFFFFF"/>
                </a:solidFill>
              </a:defRPr>
            </a:pPr>
            <a:r>
              <a:rPr sz="950">
                <a:solidFill>
                  <a:srgbClr val="FFFFFF"/>
                </a:solidFill>
              </a:rPr>
              <a:t>Congestion Control</a:t>
            </a:r>
          </a:p>
        </p:txBody>
      </p:sp>
      <p:sp>
        <p:nvSpPr>
          <p:cNvPr id="562" name="NMRG…"/>
          <p:cNvSpPr/>
          <p:nvPr/>
        </p:nvSpPr>
        <p:spPr>
          <a:xfrm>
            <a:off x="9956800" y="3135784"/>
            <a:ext cx="1422400"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NMRG</a:t>
            </a:r>
          </a:p>
          <a:p>
            <a:pPr algn="ctr" defTabSz="292100" hangingPunct="0">
              <a:buClrTx/>
              <a:defRPr sz="1900">
                <a:solidFill>
                  <a:srgbClr val="FFFFFF"/>
                </a:solidFill>
              </a:defRPr>
            </a:pPr>
            <a:r>
              <a:rPr sz="950">
                <a:solidFill>
                  <a:srgbClr val="FFFFFF"/>
                </a:solidFill>
              </a:rPr>
              <a:t>Network Management</a:t>
            </a:r>
          </a:p>
        </p:txBody>
      </p:sp>
      <p:sp>
        <p:nvSpPr>
          <p:cNvPr id="563" name="PEARG…"/>
          <p:cNvSpPr/>
          <p:nvPr/>
        </p:nvSpPr>
        <p:spPr>
          <a:xfrm>
            <a:off x="9956800" y="4017876"/>
            <a:ext cx="1422400"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PEARG</a:t>
            </a:r>
          </a:p>
          <a:p>
            <a:pPr algn="ctr" defTabSz="292100" hangingPunct="0">
              <a:buClrTx/>
              <a:defRPr sz="1900">
                <a:solidFill>
                  <a:srgbClr val="FFFFFF"/>
                </a:solidFill>
              </a:defRPr>
            </a:pPr>
            <a:r>
              <a:rPr sz="950">
                <a:solidFill>
                  <a:srgbClr val="FFFFFF"/>
                </a:solidFill>
              </a:rPr>
              <a:t>Privacy Enhancements</a:t>
            </a:r>
            <a:br>
              <a:rPr sz="950">
                <a:solidFill>
                  <a:srgbClr val="FFFFFF"/>
                </a:solidFill>
              </a:rPr>
            </a:br>
            <a:r>
              <a:rPr sz="950">
                <a:solidFill>
                  <a:srgbClr val="FFFFFF"/>
                </a:solidFill>
              </a:rPr>
              <a:t>and Assessments</a:t>
            </a:r>
          </a:p>
        </p:txBody>
      </p:sp>
      <p:sp>
        <p:nvSpPr>
          <p:cNvPr id="564" name="CFRG…"/>
          <p:cNvSpPr/>
          <p:nvPr/>
        </p:nvSpPr>
        <p:spPr>
          <a:xfrm>
            <a:off x="6641419" y="1371600"/>
            <a:ext cx="1422401" cy="711200"/>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CFRG</a:t>
            </a:r>
          </a:p>
          <a:p>
            <a:pPr algn="ctr" defTabSz="292100" hangingPunct="0">
              <a:buClrTx/>
              <a:defRPr sz="1900">
                <a:solidFill>
                  <a:srgbClr val="FFFFFF"/>
                </a:solidFill>
              </a:defRPr>
            </a:pPr>
            <a:r>
              <a:rPr sz="950">
                <a:solidFill>
                  <a:srgbClr val="FFFFFF"/>
                </a:solidFill>
              </a:rPr>
              <a:t>Crypto Forum Research Group</a:t>
            </a:r>
          </a:p>
        </p:txBody>
      </p:sp>
      <p:sp>
        <p:nvSpPr>
          <p:cNvPr id="565" name="GAIA…"/>
          <p:cNvSpPr/>
          <p:nvPr/>
        </p:nvSpPr>
        <p:spPr>
          <a:xfrm>
            <a:off x="6641419" y="2253692"/>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GAIA</a:t>
            </a:r>
          </a:p>
          <a:p>
            <a:pPr algn="ctr" defTabSz="292100" hangingPunct="0">
              <a:buClrTx/>
              <a:defRPr sz="1900">
                <a:solidFill>
                  <a:srgbClr val="FFFFFF"/>
                </a:solidFill>
              </a:defRPr>
            </a:pPr>
            <a:r>
              <a:rPr sz="950">
                <a:solidFill>
                  <a:srgbClr val="FFFFFF"/>
                </a:solidFill>
              </a:rPr>
              <a:t>Global Access to the </a:t>
            </a:r>
            <a:br>
              <a:rPr sz="950">
                <a:solidFill>
                  <a:srgbClr val="FFFFFF"/>
                </a:solidFill>
              </a:rPr>
            </a:br>
            <a:r>
              <a:rPr sz="950">
                <a:solidFill>
                  <a:srgbClr val="FFFFFF"/>
                </a:solidFill>
              </a:rPr>
              <a:t>Internet for All</a:t>
            </a:r>
          </a:p>
        </p:txBody>
      </p:sp>
      <p:sp>
        <p:nvSpPr>
          <p:cNvPr id="566" name="ICNRG…"/>
          <p:cNvSpPr/>
          <p:nvPr/>
        </p:nvSpPr>
        <p:spPr>
          <a:xfrm>
            <a:off x="6641419" y="3135784"/>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ICNRG</a:t>
            </a:r>
          </a:p>
          <a:p>
            <a:pPr algn="ctr" defTabSz="292100" hangingPunct="0">
              <a:buClrTx/>
              <a:defRPr sz="1900">
                <a:solidFill>
                  <a:srgbClr val="FFFFFF"/>
                </a:solidFill>
              </a:defRPr>
            </a:pPr>
            <a:r>
              <a:rPr sz="950">
                <a:solidFill>
                  <a:srgbClr val="FFFFFF"/>
                </a:solidFill>
              </a:rPr>
              <a:t>Information-centric Networking</a:t>
            </a:r>
          </a:p>
        </p:txBody>
      </p:sp>
      <p:sp>
        <p:nvSpPr>
          <p:cNvPr id="567" name="NWCRG…"/>
          <p:cNvSpPr/>
          <p:nvPr/>
        </p:nvSpPr>
        <p:spPr>
          <a:xfrm>
            <a:off x="6641419" y="4017876"/>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NWCRG</a:t>
            </a:r>
          </a:p>
          <a:p>
            <a:pPr algn="ctr" defTabSz="292100" hangingPunct="0">
              <a:buClrTx/>
              <a:defRPr sz="1900">
                <a:solidFill>
                  <a:srgbClr val="FFFFFF"/>
                </a:solidFill>
              </a:defRPr>
            </a:pPr>
            <a:r>
              <a:rPr sz="950">
                <a:solidFill>
                  <a:srgbClr val="FFFFFF"/>
                </a:solidFill>
              </a:rPr>
              <a:t>Network Coding</a:t>
            </a:r>
          </a:p>
        </p:txBody>
      </p:sp>
      <p:sp>
        <p:nvSpPr>
          <p:cNvPr id="568" name="QIRG…"/>
          <p:cNvSpPr/>
          <p:nvPr/>
        </p:nvSpPr>
        <p:spPr>
          <a:xfrm>
            <a:off x="6641419" y="4899968"/>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QIRG</a:t>
            </a:r>
          </a:p>
          <a:p>
            <a:pPr algn="ctr" defTabSz="292100" hangingPunct="0">
              <a:buClrTx/>
              <a:defRPr sz="1900">
                <a:solidFill>
                  <a:srgbClr val="FFFFFF"/>
                </a:solidFill>
              </a:defRPr>
            </a:pPr>
            <a:r>
              <a:rPr sz="950">
                <a:solidFill>
                  <a:srgbClr val="FFFFFF"/>
                </a:solidFill>
              </a:rPr>
              <a:t>Quantum Internet</a:t>
            </a:r>
          </a:p>
        </p:txBody>
      </p:sp>
      <p:sp>
        <p:nvSpPr>
          <p:cNvPr id="569" name="COIN…"/>
          <p:cNvSpPr/>
          <p:nvPr/>
        </p:nvSpPr>
        <p:spPr>
          <a:xfrm>
            <a:off x="8297772" y="1371600"/>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COIN</a:t>
            </a:r>
          </a:p>
          <a:p>
            <a:pPr algn="ctr" defTabSz="292100" hangingPunct="0">
              <a:buClrTx/>
              <a:defRPr sz="1900">
                <a:solidFill>
                  <a:srgbClr val="FFFFFF"/>
                </a:solidFill>
              </a:defRPr>
            </a:pPr>
            <a:r>
              <a:rPr sz="950">
                <a:solidFill>
                  <a:srgbClr val="FFFFFF"/>
                </a:solidFill>
              </a:rPr>
              <a:t>Computation in the </a:t>
            </a:r>
            <a:br>
              <a:rPr sz="950">
                <a:solidFill>
                  <a:srgbClr val="FFFFFF"/>
                </a:solidFill>
              </a:rPr>
            </a:br>
            <a:r>
              <a:rPr sz="950">
                <a:solidFill>
                  <a:srgbClr val="FFFFFF"/>
                </a:solidFill>
              </a:rPr>
              <a:t>Network</a:t>
            </a:r>
          </a:p>
        </p:txBody>
      </p:sp>
      <p:sp>
        <p:nvSpPr>
          <p:cNvPr id="570" name="HRPC…"/>
          <p:cNvSpPr/>
          <p:nvPr/>
        </p:nvSpPr>
        <p:spPr>
          <a:xfrm>
            <a:off x="8297771" y="2253692"/>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HRPC</a:t>
            </a:r>
          </a:p>
          <a:p>
            <a:pPr algn="ctr" defTabSz="292100" hangingPunct="0">
              <a:buClrTx/>
              <a:defRPr sz="1900">
                <a:solidFill>
                  <a:srgbClr val="FFFFFF"/>
                </a:solidFill>
              </a:defRPr>
            </a:pPr>
            <a:r>
              <a:rPr sz="950">
                <a:solidFill>
                  <a:srgbClr val="FFFFFF"/>
                </a:solidFill>
              </a:rPr>
              <a:t>Human Rights Protocol Considerations</a:t>
            </a:r>
          </a:p>
        </p:txBody>
      </p:sp>
      <p:sp>
        <p:nvSpPr>
          <p:cNvPr id="571" name="MAPRG…"/>
          <p:cNvSpPr/>
          <p:nvPr/>
        </p:nvSpPr>
        <p:spPr>
          <a:xfrm>
            <a:off x="8297772" y="3135784"/>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MAPRG</a:t>
            </a:r>
          </a:p>
          <a:p>
            <a:pPr algn="ctr" defTabSz="292100" hangingPunct="0">
              <a:buClrTx/>
              <a:defRPr sz="1900">
                <a:solidFill>
                  <a:srgbClr val="FFFFFF"/>
                </a:solidFill>
              </a:defRPr>
            </a:pPr>
            <a:r>
              <a:rPr sz="950">
                <a:solidFill>
                  <a:srgbClr val="FFFFFF"/>
                </a:solidFill>
              </a:rPr>
              <a:t>Measurement and Analysis for Protocols</a:t>
            </a:r>
          </a:p>
        </p:txBody>
      </p:sp>
      <p:sp>
        <p:nvSpPr>
          <p:cNvPr id="572" name="PANRG…"/>
          <p:cNvSpPr/>
          <p:nvPr/>
        </p:nvSpPr>
        <p:spPr>
          <a:xfrm>
            <a:off x="8297772" y="4017876"/>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PANRG</a:t>
            </a:r>
          </a:p>
          <a:p>
            <a:pPr algn="ctr" defTabSz="292100" hangingPunct="0">
              <a:buClrTx/>
              <a:defRPr sz="1900">
                <a:solidFill>
                  <a:srgbClr val="FFFFFF"/>
                </a:solidFill>
              </a:defRPr>
            </a:pPr>
            <a:r>
              <a:rPr sz="950">
                <a:solidFill>
                  <a:srgbClr val="FFFFFF"/>
                </a:solidFill>
              </a:rPr>
              <a:t>Path Aware Networking</a:t>
            </a:r>
          </a:p>
        </p:txBody>
      </p:sp>
      <p:sp>
        <p:nvSpPr>
          <p:cNvPr id="573" name="T2TRG…"/>
          <p:cNvSpPr/>
          <p:nvPr/>
        </p:nvSpPr>
        <p:spPr>
          <a:xfrm>
            <a:off x="8297772" y="4899968"/>
            <a:ext cx="1422401" cy="711201"/>
          </a:xfrm>
          <a:prstGeom prst="roundRect">
            <a:avLst>
              <a:gd name="adj" fmla="val 17297"/>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25400" tIns="25400" rIns="25400" bIns="25400" anchor="ctr"/>
          <a:lstStyle/>
          <a:p>
            <a:pPr algn="ctr" defTabSz="292100" hangingPunct="0">
              <a:buClrTx/>
              <a:defRPr sz="4100" b="1">
                <a:solidFill>
                  <a:srgbClr val="FFFFFF"/>
                </a:solidFill>
              </a:defRPr>
            </a:pPr>
            <a:r>
              <a:rPr sz="2050" b="1">
                <a:solidFill>
                  <a:srgbClr val="FFFFFF"/>
                </a:solidFill>
              </a:rPr>
              <a:t>T2TRG</a:t>
            </a:r>
          </a:p>
          <a:p>
            <a:pPr algn="ctr" defTabSz="292100" hangingPunct="0">
              <a:buClrTx/>
              <a:defRPr sz="1900">
                <a:solidFill>
                  <a:srgbClr val="FFFFFF"/>
                </a:solidFill>
              </a:defRPr>
            </a:pPr>
            <a:r>
              <a:rPr sz="950">
                <a:solidFill>
                  <a:srgbClr val="FFFFFF"/>
                </a:solidFill>
              </a:rPr>
              <a:t>Thing-to-Thing</a:t>
            </a:r>
          </a:p>
        </p:txBody>
      </p:sp>
    </p:spTree>
    <p:extLst>
      <p:ext uri="{BB962C8B-B14F-4D97-AF65-F5344CB8AC3E}">
        <p14:creationId xmlns:p14="http://schemas.microsoft.com/office/powerpoint/2010/main" val="350899688"/>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1" name="ACM/IRTF Applied Networking Research Workshop…"/>
          <p:cNvSpPr>
            <a:spLocks noGrp="1"/>
          </p:cNvSpPr>
          <p:nvPr>
            <p:ph type="body" sz="half" idx="1"/>
          </p:nvPr>
        </p:nvSpPr>
        <p:spPr>
          <a:xfrm>
            <a:off x="812800" y="1371600"/>
            <a:ext cx="6030666" cy="5029200"/>
          </a:xfrm>
          <a:prstGeom prst="rect">
            <a:avLst/>
          </a:prstGeom>
        </p:spPr>
        <p:txBody>
          <a:bodyPr/>
          <a:lstStyle/>
          <a:p>
            <a:r>
              <a:t>ACM/IRTF Applied Networking Research Workshop </a:t>
            </a:r>
          </a:p>
          <a:p>
            <a:pPr lvl="1"/>
            <a:r>
              <a:t>A forum for researchers, vendors, network operators and Internet standards community to present and discuss emerging results in applied networking research</a:t>
            </a:r>
          </a:p>
          <a:p>
            <a:pPr lvl="1"/>
            <a:r>
              <a:t>Peer-reviewed academic workshop – papers in ACM Digital Library</a:t>
            </a:r>
          </a:p>
          <a:p>
            <a:pPr lvl="1"/>
            <a:r>
              <a:t>Co-locates with IETF meeting in July – travel grants available (when travel resumes, post-COVID)</a:t>
            </a:r>
          </a:p>
          <a:p>
            <a:pPr lvl="1">
              <a:defRPr b="1"/>
            </a:pPr>
            <a:r>
              <a:rPr>
                <a:hlinkClick r:id="rId2"/>
              </a:rPr>
              <a:t>https://irtf.org/anrw/</a:t>
            </a:r>
          </a:p>
        </p:txBody>
      </p:sp>
      <p:sp>
        <p:nvSpPr>
          <p:cNvPr id="852" name="Supporting Applied Networking Research"/>
          <p:cNvSpPr>
            <a:spLocks noGrp="1"/>
          </p:cNvSpPr>
          <p:nvPr>
            <p:ph type="title"/>
          </p:nvPr>
        </p:nvSpPr>
        <p:spPr>
          <a:prstGeom prst="rect">
            <a:avLst/>
          </a:prstGeom>
        </p:spPr>
        <p:txBody>
          <a:bodyPr/>
          <a:lstStyle/>
          <a:p>
            <a:r>
              <a:t>Supporting Applied Networking Research</a:t>
            </a:r>
          </a:p>
        </p:txBody>
      </p:sp>
      <p:sp>
        <p:nvSpPr>
          <p:cNvPr id="853"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12</a:t>
            </a:fld>
            <a:endParaRPr/>
          </a:p>
        </p:txBody>
      </p:sp>
      <p:pic>
        <p:nvPicPr>
          <p:cNvPr id="854" name="anrw_logo.pdf" descr="anrw_logo.pdf">
            <a:hlinkClick r:id="rId2"/>
          </p:cNvPr>
          <p:cNvPicPr>
            <a:picLocks noChangeAspect="1"/>
          </p:cNvPicPr>
          <p:nvPr/>
        </p:nvPicPr>
        <p:blipFill>
          <a:blip r:embed="rId3"/>
          <a:stretch>
            <a:fillRect/>
          </a:stretch>
        </p:blipFill>
        <p:spPr>
          <a:xfrm>
            <a:off x="7871477" y="1371600"/>
            <a:ext cx="3668713" cy="1270000"/>
          </a:xfrm>
          <a:prstGeom prst="rect">
            <a:avLst/>
          </a:prstGeom>
          <a:ln w="12700">
            <a:miter lim="400000"/>
          </a:ln>
        </p:spPr>
      </p:pic>
      <p:pic>
        <p:nvPicPr>
          <p:cNvPr id="855" name="P7229894.jpeg" descr="P7229894.jpeg"/>
          <p:cNvPicPr>
            <a:picLocks noChangeAspect="1"/>
          </p:cNvPicPr>
          <p:nvPr/>
        </p:nvPicPr>
        <p:blipFill>
          <a:blip r:embed="rId4"/>
          <a:stretch>
            <a:fillRect/>
          </a:stretch>
        </p:blipFill>
        <p:spPr>
          <a:xfrm>
            <a:off x="7871327" y="3289729"/>
            <a:ext cx="3668926" cy="2445951"/>
          </a:xfrm>
          <a:prstGeom prst="rect">
            <a:avLst/>
          </a:prstGeom>
          <a:ln w="12700">
            <a:miter lim="400000"/>
          </a:ln>
          <a:effectLst>
            <a:outerShdw blurRad="63500" dist="25400" dir="5400000" rotWithShape="0">
              <a:srgbClr val="000000">
                <a:alpha val="50000"/>
              </a:srgbClr>
            </a:outerShdw>
          </a:effectLst>
        </p:spPr>
      </p:pic>
    </p:spTree>
    <p:extLst>
      <p:ext uri="{BB962C8B-B14F-4D97-AF65-F5344CB8AC3E}">
        <p14:creationId xmlns:p14="http://schemas.microsoft.com/office/powerpoint/2010/main" val="183945113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7" name="Supporting Applied Networking Research"/>
          <p:cNvSpPr>
            <a:spLocks noGrp="1"/>
          </p:cNvSpPr>
          <p:nvPr>
            <p:ph type="title"/>
          </p:nvPr>
        </p:nvSpPr>
        <p:spPr>
          <a:prstGeom prst="rect">
            <a:avLst/>
          </a:prstGeom>
        </p:spPr>
        <p:txBody>
          <a:bodyPr/>
          <a:lstStyle/>
          <a:p>
            <a:r>
              <a:t>Supporting Applied Networking Research</a:t>
            </a:r>
          </a:p>
        </p:txBody>
      </p:sp>
      <p:sp>
        <p:nvSpPr>
          <p:cNvPr id="858" name="Applied Networking Research Prize is “awarded to recognise the best recent results in applied networking, interesting new research ideas of potential relevance to the Internet standards community, and upcoming people that are likely to have an impact on "/>
          <p:cNvSpPr>
            <a:spLocks noGrp="1"/>
          </p:cNvSpPr>
          <p:nvPr>
            <p:ph type="body" idx="1"/>
          </p:nvPr>
        </p:nvSpPr>
        <p:spPr>
          <a:xfrm>
            <a:off x="812800" y="1371600"/>
            <a:ext cx="8128000" cy="5029200"/>
          </a:xfrm>
          <a:prstGeom prst="rect">
            <a:avLst/>
          </a:prstGeom>
        </p:spPr>
        <p:txBody>
          <a:bodyPr/>
          <a:lstStyle/>
          <a:p>
            <a:pPr marL="343418" indent="-184668"/>
            <a:r>
              <a:rPr b="1" dirty="0"/>
              <a:t>Applied Networking Research Prize</a:t>
            </a:r>
            <a:r>
              <a:rPr dirty="0"/>
              <a:t> </a:t>
            </a:r>
            <a:r>
              <a:rPr lang="fr-FR" dirty="0" err="1"/>
              <a:t>is</a:t>
            </a:r>
            <a:r>
              <a:rPr lang="fr-FR" dirty="0"/>
              <a:t> </a:t>
            </a:r>
            <a:r>
              <a:rPr dirty="0"/>
              <a:t>“awarded to recognize the best recent results in applied networking, interesting new research ideas of potential relevance to the Internet standards community, and upcoming people that are likely to have an impact on Internet standards and technologies, </a:t>
            </a:r>
            <a:r>
              <a:rPr b="1" dirty="0"/>
              <a:t>with a particular focus on cases where these people or ideas would not otherwise get much exposure or be able to participate in the discussion</a:t>
            </a:r>
            <a:r>
              <a:rPr dirty="0"/>
              <a:t>”</a:t>
            </a:r>
            <a:endParaRPr lang="fr-FR" dirty="0"/>
          </a:p>
          <a:p>
            <a:pPr marL="343418" indent="-184668"/>
            <a:r>
              <a:rPr dirty="0"/>
              <a:t>Nomination deadline</a:t>
            </a:r>
            <a:r>
              <a:rPr lang="fr-FR" dirty="0"/>
              <a:t> </a:t>
            </a:r>
            <a:r>
              <a:rPr lang="fr-FR" dirty="0" err="1"/>
              <a:t>usually</a:t>
            </a:r>
            <a:r>
              <a:rPr lang="fr-FR" dirty="0"/>
              <a:t> in </a:t>
            </a:r>
            <a:r>
              <a:rPr lang="fr-FR" dirty="0" err="1"/>
              <a:t>November</a:t>
            </a:r>
            <a:endParaRPr lang="fr-FR" dirty="0"/>
          </a:p>
          <a:p>
            <a:pPr marL="343418" indent="-184668"/>
            <a:r>
              <a:rPr lang="fr-FR" dirty="0"/>
              <a:t>Cash </a:t>
            </a:r>
            <a:r>
              <a:rPr lang="fr-FR" dirty="0" err="1"/>
              <a:t>prize</a:t>
            </a:r>
            <a:r>
              <a:rPr lang="fr-FR" dirty="0"/>
              <a:t> + invitation at the IETF + </a:t>
            </a:r>
            <a:r>
              <a:rPr lang="fr-FR" dirty="0" err="1"/>
              <a:t>invited</a:t>
            </a:r>
            <a:r>
              <a:rPr lang="fr-FR" dirty="0"/>
              <a:t> talk</a:t>
            </a:r>
          </a:p>
          <a:p>
            <a:pPr marL="343418" indent="-184668"/>
            <a:r>
              <a:rPr b="1" dirty="0">
                <a:hlinkClick r:id="rId2"/>
              </a:rPr>
              <a:t>https://irtf.org/anrp/</a:t>
            </a:r>
          </a:p>
        </p:txBody>
      </p:sp>
      <p:sp>
        <p:nvSpPr>
          <p:cNvPr id="859"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defTabSz="410766" hangingPunct="0">
              <a:spcBef>
                <a:spcPts val="1050"/>
              </a:spcBef>
              <a:buClrTx/>
            </a:pPr>
            <a:fld id="{86CB4B4D-7CA3-9044-876B-883B54F8677D}" type="slidenum">
              <a:rPr/>
              <a:pPr algn="ctr" defTabSz="410766" hangingPunct="0">
                <a:spcBef>
                  <a:spcPts val="1050"/>
                </a:spcBef>
                <a:buClrTx/>
              </a:pPr>
              <a:t>13</a:t>
            </a:fld>
            <a:endParaRPr/>
          </a:p>
        </p:txBody>
      </p:sp>
      <p:pic>
        <p:nvPicPr>
          <p:cNvPr id="860" name="Image" descr="Image"/>
          <p:cNvPicPr>
            <a:picLocks noChangeAspect="1"/>
          </p:cNvPicPr>
          <p:nvPr/>
        </p:nvPicPr>
        <p:blipFill>
          <a:blip r:embed="rId3"/>
          <a:stretch>
            <a:fillRect/>
          </a:stretch>
        </p:blipFill>
        <p:spPr>
          <a:xfrm>
            <a:off x="9753600" y="1549200"/>
            <a:ext cx="1625600" cy="541103"/>
          </a:xfrm>
          <a:prstGeom prst="rect">
            <a:avLst/>
          </a:prstGeom>
          <a:ln w="12700">
            <a:miter lim="400000"/>
          </a:ln>
        </p:spPr>
      </p:pic>
    </p:spTree>
    <p:extLst>
      <p:ext uri="{BB962C8B-B14F-4D97-AF65-F5344CB8AC3E}">
        <p14:creationId xmlns:p14="http://schemas.microsoft.com/office/powerpoint/2010/main" val="962742007"/>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548640" y="2658851"/>
            <a:ext cx="10972800" cy="1143000"/>
          </a:xfrm>
          <a:prstGeom prst="rect">
            <a:avLst/>
          </a:prstGeom>
          <a:noFill/>
          <a:ln>
            <a:noFill/>
          </a:ln>
        </p:spPr>
        <p:txBody>
          <a:bodyPr spcFirstLastPara="1" wrap="square" lIns="91425" tIns="45700" rIns="91425" bIns="45700" anchor="ctr" anchorCtr="0">
            <a:noAutofit/>
          </a:bodyPr>
          <a:lstStyle/>
          <a:p>
            <a:pPr lvl="0">
              <a:buClr>
                <a:srgbClr val="7030A0"/>
              </a:buClr>
              <a:buSzPts val="4400"/>
            </a:pPr>
            <a:r>
              <a:rPr lang="en-US" sz="8000" b="1" dirty="0">
                <a:solidFill>
                  <a:srgbClr val="7030A0"/>
                </a:solidFill>
              </a:rPr>
              <a:t>NMRG</a:t>
            </a:r>
            <a:r>
              <a:rPr lang="en-US" sz="8000" dirty="0">
                <a:solidFill>
                  <a:srgbClr val="7030A0"/>
                </a:solidFill>
              </a:rPr>
              <a:t/>
            </a:r>
            <a:br>
              <a:rPr lang="en-US" sz="8000" dirty="0">
                <a:solidFill>
                  <a:srgbClr val="7030A0"/>
                </a:solidFill>
              </a:rPr>
            </a:br>
            <a:r>
              <a:rPr lang="en-US" sz="4800" b="1" dirty="0">
                <a:solidFill>
                  <a:srgbClr val="7030A0"/>
                </a:solidFill>
              </a:rPr>
              <a:t>N</a:t>
            </a:r>
            <a:r>
              <a:rPr lang="en-US" sz="4800" dirty="0">
                <a:solidFill>
                  <a:srgbClr val="7030A0"/>
                </a:solidFill>
              </a:rPr>
              <a:t>etwork </a:t>
            </a:r>
            <a:r>
              <a:rPr lang="en-US" sz="4800" b="1" dirty="0">
                <a:solidFill>
                  <a:srgbClr val="7030A0"/>
                </a:solidFill>
              </a:rPr>
              <a:t>M</a:t>
            </a:r>
            <a:r>
              <a:rPr lang="en-US" sz="4800" dirty="0">
                <a:solidFill>
                  <a:srgbClr val="7030A0"/>
                </a:solidFill>
              </a:rPr>
              <a:t>anagement </a:t>
            </a:r>
            <a:r>
              <a:rPr lang="en-US" sz="4800" b="1" dirty="0">
                <a:solidFill>
                  <a:srgbClr val="7030A0"/>
                </a:solidFill>
              </a:rPr>
              <a:t>R</a:t>
            </a:r>
            <a:r>
              <a:rPr lang="en-US" sz="4800" dirty="0">
                <a:solidFill>
                  <a:srgbClr val="7030A0"/>
                </a:solidFill>
              </a:rPr>
              <a:t>esearch </a:t>
            </a:r>
            <a:r>
              <a:rPr lang="en-US" sz="4800" b="1" dirty="0">
                <a:solidFill>
                  <a:srgbClr val="7030A0"/>
                </a:solidFill>
              </a:rPr>
              <a:t>G</a:t>
            </a:r>
            <a:r>
              <a:rPr lang="en-US" sz="4800" dirty="0">
                <a:solidFill>
                  <a:srgbClr val="7030A0"/>
                </a:solidFill>
              </a:rPr>
              <a:t>roup</a:t>
            </a:r>
            <a:endParaRPr sz="8000" dirty="0"/>
          </a:p>
        </p:txBody>
      </p:sp>
      <p:sp>
        <p:nvSpPr>
          <p:cNvPr id="106" name="Google Shape;106;p3"/>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
        <p:nvSpPr>
          <p:cNvPr id="105" name="Google Shape;105;p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14</a:t>
            </a:fld>
            <a:endParaRPr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5533741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buClr>
                <a:srgbClr val="7030A0"/>
              </a:buClr>
              <a:buSzPts val="4400"/>
            </a:pPr>
            <a:r>
              <a:rPr lang="en-US" dirty="0">
                <a:solidFill>
                  <a:srgbClr val="7030A0"/>
                </a:solidFill>
              </a:rPr>
              <a:t>In a nutshell</a:t>
            </a:r>
            <a:endParaRPr dirty="0"/>
          </a:p>
        </p:txBody>
      </p:sp>
      <p:sp>
        <p:nvSpPr>
          <p:cNvPr id="104" name="Google Shape;104;p3"/>
          <p:cNvSpPr txBox="1">
            <a:spLocks noGrp="1"/>
          </p:cNvSpPr>
          <p:nvPr>
            <p:ph type="body" idx="1"/>
          </p:nvPr>
        </p:nvSpPr>
        <p:spPr>
          <a:xfrm>
            <a:off x="609600" y="1600202"/>
            <a:ext cx="10972800" cy="3676226"/>
          </a:xfrm>
          <a:prstGeom prst="rect">
            <a:avLst/>
          </a:prstGeom>
          <a:noFill/>
          <a:ln>
            <a:noFill/>
          </a:ln>
        </p:spPr>
        <p:txBody>
          <a:bodyPr spcFirstLastPara="1" wrap="square" lIns="91425" tIns="45700" rIns="91425" bIns="45700" anchor="t" anchorCtr="0">
            <a:normAutofit lnSpcReduction="10000"/>
          </a:bodyPr>
          <a:lstStyle/>
          <a:p>
            <a:pPr marL="0" indent="0" algn="ctr">
              <a:spcBef>
                <a:spcPts val="0"/>
              </a:spcBef>
              <a:spcAft>
                <a:spcPts val="600"/>
              </a:spcAft>
              <a:buSzPts val="1400"/>
              <a:buNone/>
            </a:pPr>
            <a:r>
              <a:rPr lang="en-US" sz="2400" i="1" dirty="0"/>
              <a:t>A forum for researchers to explore new technologies for the management of the Internet</a:t>
            </a:r>
          </a:p>
          <a:p>
            <a:pPr marL="0" indent="0" algn="ctr">
              <a:spcBef>
                <a:spcPts val="0"/>
              </a:spcBef>
              <a:spcAft>
                <a:spcPts val="600"/>
              </a:spcAft>
              <a:buSzPts val="1400"/>
              <a:buNone/>
            </a:pPr>
            <a:endParaRPr lang="en-US" sz="2400" i="1" dirty="0"/>
          </a:p>
          <a:p>
            <a:pPr marL="0" indent="0" algn="ctr">
              <a:spcBef>
                <a:spcPts val="0"/>
              </a:spcBef>
              <a:spcAft>
                <a:spcPts val="600"/>
              </a:spcAft>
              <a:buSzPts val="1400"/>
              <a:buNone/>
            </a:pPr>
            <a:r>
              <a:rPr lang="en-US" sz="2400" i="1" dirty="0"/>
              <a:t>The NMRG is expected to identify and document requirements, to survey possible approaches, to consider new architectural frameworks, to provide specifications for proposed solutions, and to prove concepts with prototype implementations that can be tested in large-scale real-world environments.</a:t>
            </a:r>
          </a:p>
          <a:p>
            <a:pPr marL="0" indent="0" algn="ctr">
              <a:spcBef>
                <a:spcPts val="0"/>
              </a:spcBef>
              <a:spcAft>
                <a:spcPts val="600"/>
              </a:spcAft>
              <a:buSzPts val="1400"/>
              <a:buNone/>
            </a:pPr>
            <a:endParaRPr lang="en-US" sz="2400" i="1" dirty="0"/>
          </a:p>
          <a:p>
            <a:pPr marL="0" indent="0" algn="ctr">
              <a:spcBef>
                <a:spcPts val="0"/>
              </a:spcBef>
              <a:spcAft>
                <a:spcPts val="600"/>
              </a:spcAft>
              <a:buSzPts val="1400"/>
              <a:buNone/>
            </a:pPr>
            <a:r>
              <a:rPr lang="en-US" sz="2400" i="1" dirty="0">
                <a:hlinkClick r:id="rId3"/>
              </a:rPr>
              <a:t>https://datatracker.ietf.org/rg/nmrg/about/</a:t>
            </a:r>
            <a:endParaRPr lang="en-US" sz="2400" i="1" dirty="0"/>
          </a:p>
          <a:p>
            <a:pPr marL="0" indent="0" algn="ctr">
              <a:spcBef>
                <a:spcPts val="0"/>
              </a:spcBef>
              <a:spcAft>
                <a:spcPts val="600"/>
              </a:spcAft>
              <a:buSzPts val="1400"/>
              <a:buNone/>
            </a:pPr>
            <a:endParaRPr lang="en-US" sz="2400" i="1" dirty="0"/>
          </a:p>
          <a:p>
            <a:pPr marL="342900" algn="just">
              <a:spcBef>
                <a:spcPts val="0"/>
              </a:spcBef>
              <a:spcAft>
                <a:spcPts val="600"/>
              </a:spcAft>
              <a:buSzPts val="1400"/>
            </a:pPr>
            <a:endParaRPr lang="en-US" sz="2400" dirty="0"/>
          </a:p>
          <a:p>
            <a:pPr marL="0" indent="0" algn="ctr">
              <a:spcBef>
                <a:spcPts val="0"/>
              </a:spcBef>
              <a:spcAft>
                <a:spcPts val="600"/>
              </a:spcAft>
              <a:buSzPts val="1400"/>
              <a:buNone/>
            </a:pPr>
            <a:endParaRPr lang="en-US" sz="2400" i="1" dirty="0"/>
          </a:p>
          <a:p>
            <a:pPr marL="0" indent="0" algn="ctr">
              <a:spcBef>
                <a:spcPts val="0"/>
              </a:spcBef>
              <a:spcAft>
                <a:spcPts val="600"/>
              </a:spcAft>
              <a:buSzPts val="1400"/>
              <a:buNone/>
            </a:pPr>
            <a:endParaRPr lang="en-US" sz="2400" i="1" dirty="0"/>
          </a:p>
          <a:p>
            <a:pPr marL="0" indent="0">
              <a:spcBef>
                <a:spcPts val="0"/>
              </a:spcBef>
              <a:spcAft>
                <a:spcPts val="600"/>
              </a:spcAft>
              <a:buSzPts val="1400"/>
              <a:buNone/>
            </a:pPr>
            <a:endParaRPr lang="en-US" sz="2400" dirty="0"/>
          </a:p>
          <a:p>
            <a:pPr marL="285750" indent="-285750">
              <a:spcBef>
                <a:spcPts val="0"/>
              </a:spcBef>
              <a:spcAft>
                <a:spcPts val="600"/>
              </a:spcAft>
              <a:buSzPts val="1400"/>
            </a:pPr>
            <a:endParaRPr lang="en-US" sz="1800" dirty="0"/>
          </a:p>
        </p:txBody>
      </p:sp>
      <p:sp>
        <p:nvSpPr>
          <p:cNvPr id="106" name="Google Shape;106;p3"/>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
        <p:nvSpPr>
          <p:cNvPr id="105" name="Google Shape;105;p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15</a:t>
            </a:fld>
            <a:endParaRPr sz="1200" b="0" i="0" u="none" strike="noStrike" cap="none">
              <a:solidFill>
                <a:srgbClr val="888888"/>
              </a:solidFill>
              <a:latin typeface="Calibri"/>
              <a:ea typeface="Calibri"/>
              <a:cs typeface="Calibri"/>
              <a:sym typeface="Calibri"/>
            </a:endParaRPr>
          </a:p>
        </p:txBody>
      </p:sp>
      <p:sp>
        <p:nvSpPr>
          <p:cNvPr id="6" name="Google Shape;104;p3"/>
          <p:cNvSpPr txBox="1">
            <a:spLocks/>
          </p:cNvSpPr>
          <p:nvPr/>
        </p:nvSpPr>
        <p:spPr>
          <a:xfrm>
            <a:off x="358987" y="5276428"/>
            <a:ext cx="11223413" cy="118533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285750" indent="-285750">
              <a:spcBef>
                <a:spcPts val="0"/>
              </a:spcBef>
              <a:spcAft>
                <a:spcPts val="600"/>
              </a:spcAft>
              <a:buSzPts val="1400"/>
            </a:pPr>
            <a:r>
              <a:rPr lang="en-US" sz="2000" dirty="0"/>
              <a:t>Started in </a:t>
            </a:r>
            <a:r>
              <a:rPr lang="en-US" sz="2000" b="1" dirty="0"/>
              <a:t>1999 (!)</a:t>
            </a:r>
            <a:r>
              <a:rPr lang="en-US" sz="2000" dirty="0"/>
              <a:t> with successive waves (management technologies, autonomic network management and…) </a:t>
            </a:r>
            <a:r>
              <a:rPr lang="en-US" sz="2000" dirty="0">
                <a:sym typeface="Wingdings" panose="05000000000000000000" pitchFamily="2" charset="2"/>
              </a:rPr>
              <a:t> mid-term objectives </a:t>
            </a:r>
            <a:r>
              <a:rPr lang="en-US" sz="2000" b="1" dirty="0">
                <a:sym typeface="Wingdings" panose="05000000000000000000" pitchFamily="2" charset="2"/>
              </a:rPr>
              <a:t>regularity updated thanks to participants’ propositions and interests</a:t>
            </a:r>
            <a:endParaRPr lang="en-US" sz="2000" b="1" dirty="0"/>
          </a:p>
        </p:txBody>
      </p:sp>
    </p:spTree>
    <p:extLst>
      <p:ext uri="{BB962C8B-B14F-4D97-AF65-F5344CB8AC3E}">
        <p14:creationId xmlns:p14="http://schemas.microsoft.com/office/powerpoint/2010/main" val="12447158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buClr>
                <a:srgbClr val="7030A0"/>
              </a:buClr>
              <a:buSzPts val="4400"/>
            </a:pPr>
            <a:r>
              <a:rPr lang="en-US" dirty="0">
                <a:solidFill>
                  <a:srgbClr val="7030A0"/>
                </a:solidFill>
              </a:rPr>
              <a:t>Current activities</a:t>
            </a:r>
            <a:endParaRPr dirty="0"/>
          </a:p>
        </p:txBody>
      </p:sp>
      <p:sp>
        <p:nvSpPr>
          <p:cNvPr id="104" name="Google Shape;104;p3"/>
          <p:cNvSpPr txBox="1">
            <a:spLocks noGrp="1"/>
          </p:cNvSpPr>
          <p:nvPr>
            <p:ph type="body" idx="1"/>
          </p:nvPr>
        </p:nvSpPr>
        <p:spPr>
          <a:xfrm>
            <a:off x="609600" y="2309707"/>
            <a:ext cx="10972800" cy="2404533"/>
          </a:xfrm>
          <a:prstGeom prst="rect">
            <a:avLst/>
          </a:prstGeom>
          <a:noFill/>
          <a:ln>
            <a:noFill/>
          </a:ln>
        </p:spPr>
        <p:txBody>
          <a:bodyPr spcFirstLastPara="1" wrap="square" lIns="91425" tIns="45700" rIns="91425" bIns="45700" anchor="t" anchorCtr="0">
            <a:normAutofit/>
          </a:bodyPr>
          <a:lstStyle/>
          <a:p>
            <a:pPr indent="-457200" algn="just">
              <a:spcBef>
                <a:spcPts val="0"/>
              </a:spcBef>
              <a:spcAft>
                <a:spcPts val="600"/>
              </a:spcAft>
              <a:buSzPts val="1400"/>
            </a:pPr>
            <a:r>
              <a:rPr lang="en-US" b="1" dirty="0"/>
              <a:t>Overarching theme: Self-driving/-managing networks </a:t>
            </a:r>
          </a:p>
          <a:p>
            <a:pPr lvl="1" indent="-457200" algn="just">
              <a:spcBef>
                <a:spcPts val="0"/>
              </a:spcBef>
              <a:spcAft>
                <a:spcPts val="600"/>
              </a:spcAft>
              <a:buSzPts val="1400"/>
            </a:pPr>
            <a:r>
              <a:rPr lang="en-US" dirty="0"/>
              <a:t>Interfaces between human and self-driving networks </a:t>
            </a:r>
            <a:r>
              <a:rPr lang="en-US" b="1" dirty="0">
                <a:sym typeface="Wingdings" panose="05000000000000000000" pitchFamily="2" charset="2"/>
              </a:rPr>
              <a:t> Intent-based networking (IBN)</a:t>
            </a:r>
          </a:p>
          <a:p>
            <a:pPr lvl="1" indent="-457200" algn="just">
              <a:spcBef>
                <a:spcPts val="0"/>
              </a:spcBef>
              <a:spcAft>
                <a:spcPts val="600"/>
              </a:spcAft>
              <a:buSzPts val="1400"/>
            </a:pPr>
            <a:r>
              <a:rPr lang="en-US" dirty="0">
                <a:sym typeface="Wingdings" panose="05000000000000000000" pitchFamily="2" charset="2"/>
              </a:rPr>
              <a:t>Intelligent mechanisms to decide actions  (not limited to) </a:t>
            </a:r>
            <a:r>
              <a:rPr lang="en-US" b="1" dirty="0">
                <a:sym typeface="Wingdings" panose="05000000000000000000" pitchFamily="2" charset="2"/>
              </a:rPr>
              <a:t>AI</a:t>
            </a:r>
            <a:endParaRPr lang="en-US" b="1" dirty="0"/>
          </a:p>
          <a:p>
            <a:pPr marL="0" indent="0" algn="just">
              <a:spcBef>
                <a:spcPts val="0"/>
              </a:spcBef>
              <a:spcAft>
                <a:spcPts val="600"/>
              </a:spcAft>
              <a:buSzPts val="1400"/>
              <a:buNone/>
            </a:pPr>
            <a:endParaRPr lang="en-US" dirty="0"/>
          </a:p>
          <a:p>
            <a:pPr indent="-457200" algn="just">
              <a:spcBef>
                <a:spcPts val="0"/>
              </a:spcBef>
              <a:spcAft>
                <a:spcPts val="600"/>
              </a:spcAft>
              <a:buSzPts val="1400"/>
            </a:pPr>
            <a:endParaRPr lang="en-US" dirty="0"/>
          </a:p>
          <a:p>
            <a:pPr indent="-457200" algn="just">
              <a:spcBef>
                <a:spcPts val="0"/>
              </a:spcBef>
              <a:spcAft>
                <a:spcPts val="600"/>
              </a:spcAft>
              <a:buSzPts val="1400"/>
            </a:pPr>
            <a:endParaRPr lang="en-US" sz="2400" dirty="0"/>
          </a:p>
        </p:txBody>
      </p:sp>
      <p:sp>
        <p:nvSpPr>
          <p:cNvPr id="106" name="Google Shape;106;p3"/>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
        <p:nvSpPr>
          <p:cNvPr id="105" name="Google Shape;105;p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16</a:t>
            </a:fld>
            <a:endParaRPr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3711867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buClr>
                <a:srgbClr val="7030A0"/>
              </a:buClr>
              <a:buSzPts val="4400"/>
            </a:pPr>
            <a:r>
              <a:rPr lang="en-US" dirty="0">
                <a:solidFill>
                  <a:srgbClr val="7030A0"/>
                </a:solidFill>
              </a:rPr>
              <a:t>IBN</a:t>
            </a:r>
            <a:endParaRPr dirty="0"/>
          </a:p>
        </p:txBody>
      </p:sp>
      <p:sp>
        <p:nvSpPr>
          <p:cNvPr id="104" name="Google Shape;104;p3"/>
          <p:cNvSpPr txBox="1">
            <a:spLocks noGrp="1"/>
          </p:cNvSpPr>
          <p:nvPr>
            <p:ph type="body" idx="1"/>
          </p:nvPr>
        </p:nvSpPr>
        <p:spPr>
          <a:xfrm>
            <a:off x="284480" y="1491828"/>
            <a:ext cx="10972800" cy="4525963"/>
          </a:xfrm>
          <a:prstGeom prst="rect">
            <a:avLst/>
          </a:prstGeom>
          <a:noFill/>
          <a:ln>
            <a:noFill/>
          </a:ln>
        </p:spPr>
        <p:txBody>
          <a:bodyPr spcFirstLastPara="1" wrap="square" lIns="91425" tIns="45700" rIns="91425" bIns="45700" anchor="t" anchorCtr="0">
            <a:noAutofit/>
          </a:bodyPr>
          <a:lstStyle/>
          <a:p>
            <a:pPr marL="514350" indent="-514350" algn="just">
              <a:spcBef>
                <a:spcPts val="0"/>
              </a:spcBef>
              <a:spcAft>
                <a:spcPts val="600"/>
              </a:spcAft>
              <a:buSzPts val="1400"/>
              <a:buFont typeface="+mj-lt"/>
              <a:buAutoNum type="arabicPeriod"/>
            </a:pPr>
            <a:r>
              <a:rPr lang="en-US" sz="2400" dirty="0"/>
              <a:t>Problem statement, goals, challenges</a:t>
            </a:r>
          </a:p>
          <a:p>
            <a:pPr marL="514350" indent="-514350" algn="just">
              <a:spcBef>
                <a:spcPts val="0"/>
              </a:spcBef>
              <a:spcAft>
                <a:spcPts val="600"/>
              </a:spcAft>
              <a:buSzPts val="1400"/>
              <a:buFont typeface="+mj-lt"/>
              <a:buAutoNum type="arabicPeriod"/>
            </a:pPr>
            <a:r>
              <a:rPr lang="en-US" sz="2400" dirty="0"/>
              <a:t>Fundamental concepts &amp; terminologies</a:t>
            </a:r>
          </a:p>
          <a:p>
            <a:pPr marL="514350" indent="-514350" algn="just">
              <a:spcBef>
                <a:spcPts val="0"/>
              </a:spcBef>
              <a:spcAft>
                <a:spcPts val="600"/>
              </a:spcAft>
              <a:buSzPts val="1400"/>
              <a:buFont typeface="+mj-lt"/>
              <a:buAutoNum type="arabicPeriod"/>
            </a:pPr>
            <a:r>
              <a:rPr lang="en-US" sz="2400" dirty="0"/>
              <a:t>Taxonomy of intents</a:t>
            </a:r>
          </a:p>
          <a:p>
            <a:pPr marL="514350" indent="-514350" algn="just">
              <a:spcBef>
                <a:spcPts val="0"/>
              </a:spcBef>
              <a:spcAft>
                <a:spcPts val="600"/>
              </a:spcAft>
              <a:buSzPts val="1400"/>
              <a:buFont typeface="+mj-lt"/>
              <a:buAutoNum type="arabicPeriod"/>
            </a:pPr>
            <a:r>
              <a:rPr lang="en-US" sz="2400" dirty="0"/>
              <a:t>Architecture framework</a:t>
            </a:r>
          </a:p>
          <a:p>
            <a:pPr marL="514350" indent="-514350" algn="just">
              <a:spcBef>
                <a:spcPts val="0"/>
              </a:spcBef>
              <a:spcAft>
                <a:spcPts val="600"/>
              </a:spcAft>
              <a:buSzPts val="1400"/>
              <a:buFont typeface="+mj-lt"/>
              <a:buAutoNum type="arabicPeriod"/>
            </a:pPr>
            <a:r>
              <a:rPr lang="en-US" sz="2400" dirty="0"/>
              <a:t>Validation scenario</a:t>
            </a:r>
          </a:p>
          <a:p>
            <a:pPr marL="514350" indent="-514350" algn="just">
              <a:spcBef>
                <a:spcPts val="0"/>
              </a:spcBef>
              <a:spcAft>
                <a:spcPts val="600"/>
              </a:spcAft>
              <a:buSzPts val="1400"/>
              <a:buFont typeface="+mj-lt"/>
              <a:buAutoNum type="arabicPeriod"/>
            </a:pPr>
            <a:r>
              <a:rPr lang="en-US" sz="2400" dirty="0"/>
              <a:t>Implementations and </a:t>
            </a:r>
            <a:r>
              <a:rPr lang="en-US" sz="2400" dirty="0" err="1"/>
              <a:t>PoC</a:t>
            </a:r>
            <a:endParaRPr lang="en-US" sz="2400" dirty="0"/>
          </a:p>
          <a:p>
            <a:pPr marL="514350" indent="-514350" algn="just">
              <a:spcBef>
                <a:spcPts val="0"/>
              </a:spcBef>
              <a:spcAft>
                <a:spcPts val="600"/>
              </a:spcAft>
              <a:buSzPts val="1400"/>
              <a:buFont typeface="+mj-lt"/>
              <a:buAutoNum type="arabicPeriod"/>
            </a:pPr>
            <a:r>
              <a:rPr lang="en-US" sz="2400" dirty="0" err="1"/>
              <a:t>Integrability</a:t>
            </a:r>
            <a:r>
              <a:rPr lang="en-US" sz="2400" dirty="0"/>
              <a:t> and interoperability</a:t>
            </a:r>
          </a:p>
        </p:txBody>
      </p:sp>
      <p:sp>
        <p:nvSpPr>
          <p:cNvPr id="106" name="Google Shape;106;p3"/>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
        <p:nvSpPr>
          <p:cNvPr id="105" name="Google Shape;105;p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17</a:t>
            </a:fld>
            <a:endParaRPr sz="1200" b="0" i="0" u="none" strike="noStrike" cap="none">
              <a:solidFill>
                <a:srgbClr val="888888"/>
              </a:solidFill>
              <a:latin typeface="Calibri"/>
              <a:ea typeface="Calibri"/>
              <a:cs typeface="Calibri"/>
              <a:sym typeface="Calibri"/>
            </a:endParaRPr>
          </a:p>
        </p:txBody>
      </p:sp>
      <p:cxnSp>
        <p:nvCxnSpPr>
          <p:cNvPr id="3" name="Connecteur droit avec flèche 2"/>
          <p:cNvCxnSpPr/>
          <p:nvPr/>
        </p:nvCxnSpPr>
        <p:spPr>
          <a:xfrm flipH="1">
            <a:off x="5910472" y="3012289"/>
            <a:ext cx="6773" cy="1530773"/>
          </a:xfrm>
          <a:prstGeom prst="straightConnector1">
            <a:avLst/>
          </a:prstGeom>
          <a:ln w="57150">
            <a:prstDash val="sysDash"/>
            <a:tailEnd type="triangle"/>
          </a:ln>
        </p:spPr>
        <p:style>
          <a:lnRef idx="1">
            <a:schemeClr val="accent1"/>
          </a:lnRef>
          <a:fillRef idx="0">
            <a:schemeClr val="accent1"/>
          </a:fillRef>
          <a:effectRef idx="0">
            <a:schemeClr val="accent1"/>
          </a:effectRef>
          <a:fontRef idx="minor">
            <a:schemeClr val="tx1"/>
          </a:fontRef>
        </p:style>
      </p:cxnSp>
      <p:sp>
        <p:nvSpPr>
          <p:cNvPr id="13" name="Google Shape;104;p3"/>
          <p:cNvSpPr txBox="1">
            <a:spLocks/>
          </p:cNvSpPr>
          <p:nvPr/>
        </p:nvSpPr>
        <p:spPr>
          <a:xfrm>
            <a:off x="7060410" y="784681"/>
            <a:ext cx="4978044" cy="1853686"/>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114300" indent="0">
              <a:buNone/>
            </a:pPr>
            <a:r>
              <a:rPr lang="en-US" sz="1400" dirty="0"/>
              <a:t>Intent-Based Networking - Concepts and Definitions (Target: informational RFC)</a:t>
            </a:r>
          </a:p>
          <a:p>
            <a:r>
              <a:rPr lang="fr-FR" sz="1400" dirty="0"/>
              <a:t>Our </a:t>
            </a:r>
            <a:r>
              <a:rPr lang="fr-FR" sz="1400" dirty="0" err="1"/>
              <a:t>own</a:t>
            </a:r>
            <a:r>
              <a:rPr lang="fr-FR" sz="1400" dirty="0"/>
              <a:t> </a:t>
            </a:r>
            <a:r>
              <a:rPr lang="fr-FR" sz="1400" dirty="0" err="1"/>
              <a:t>definition</a:t>
            </a:r>
            <a:r>
              <a:rPr lang="fr-FR" sz="1400" dirty="0"/>
              <a:t>:</a:t>
            </a:r>
          </a:p>
          <a:p>
            <a:pPr lvl="1"/>
            <a:r>
              <a:rPr lang="en-US" sz="1400" dirty="0"/>
              <a:t>Intent = declaration of operational goals (declare the outcome)</a:t>
            </a:r>
            <a:endParaRPr lang="fr-FR" sz="1400" dirty="0"/>
          </a:p>
          <a:p>
            <a:pPr lvl="1"/>
            <a:r>
              <a:rPr lang="fr-FR" sz="1400" dirty="0" err="1"/>
              <a:t>Intent</a:t>
            </a:r>
            <a:r>
              <a:rPr lang="fr-FR" sz="1400" dirty="0"/>
              <a:t> ≠ </a:t>
            </a:r>
            <a:r>
              <a:rPr lang="fr-FR" sz="1400" dirty="0" err="1"/>
              <a:t>policy</a:t>
            </a:r>
            <a:endParaRPr lang="fr-FR" sz="1400" dirty="0"/>
          </a:p>
          <a:p>
            <a:r>
              <a:rPr lang="fr-FR" sz="1400" dirty="0" err="1"/>
              <a:t>Core</a:t>
            </a:r>
            <a:r>
              <a:rPr lang="fr-FR" sz="1400" dirty="0"/>
              <a:t> </a:t>
            </a:r>
            <a:r>
              <a:rPr lang="fr-FR" sz="1400" dirty="0" err="1"/>
              <a:t>functionalities</a:t>
            </a:r>
            <a:r>
              <a:rPr lang="fr-FR" sz="1400" dirty="0"/>
              <a:t> and life cycle</a:t>
            </a:r>
          </a:p>
        </p:txBody>
      </p:sp>
      <p:cxnSp>
        <p:nvCxnSpPr>
          <p:cNvPr id="10" name="Connecteur droit 9"/>
          <p:cNvCxnSpPr/>
          <p:nvPr/>
        </p:nvCxnSpPr>
        <p:spPr>
          <a:xfrm>
            <a:off x="5917245" y="1491828"/>
            <a:ext cx="0" cy="1520461"/>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6" name="Google Shape;104;p3"/>
          <p:cNvSpPr txBox="1">
            <a:spLocks/>
          </p:cNvSpPr>
          <p:nvPr/>
        </p:nvSpPr>
        <p:spPr>
          <a:xfrm>
            <a:off x="7060410" y="2812719"/>
            <a:ext cx="4978044" cy="109318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114300" indent="0">
              <a:buNone/>
            </a:pPr>
            <a:r>
              <a:rPr lang="en-US" sz="1400" dirty="0"/>
              <a:t>Intent classification (Target: informational RFC)</a:t>
            </a:r>
          </a:p>
          <a:p>
            <a:r>
              <a:rPr lang="en-US" sz="1400" dirty="0"/>
              <a:t>Three main intent solutions: carrier network, DC, enterprise</a:t>
            </a:r>
          </a:p>
          <a:p>
            <a:r>
              <a:rPr lang="en-US" sz="1400" dirty="0"/>
              <a:t>A general methodology to classify intents (identify users, type, scope, abstraction…)</a:t>
            </a:r>
          </a:p>
          <a:p>
            <a:endParaRPr lang="en-US" sz="1400" dirty="0"/>
          </a:p>
        </p:txBody>
      </p:sp>
      <p:sp>
        <p:nvSpPr>
          <p:cNvPr id="17" name="Google Shape;104;p3"/>
          <p:cNvSpPr txBox="1">
            <a:spLocks/>
          </p:cNvSpPr>
          <p:nvPr/>
        </p:nvSpPr>
        <p:spPr>
          <a:xfrm>
            <a:off x="7060410" y="4091936"/>
            <a:ext cx="4978044" cy="940554"/>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114300" indent="0">
              <a:buNone/>
            </a:pPr>
            <a:r>
              <a:rPr lang="en-US" sz="1400" dirty="0"/>
              <a:t>Discussion on going on architecture driven by uses cases</a:t>
            </a:r>
          </a:p>
          <a:p>
            <a:r>
              <a:rPr lang="en-US" sz="1400" dirty="0" smtClean="0"/>
              <a:t>Measurement</a:t>
            </a:r>
            <a:r>
              <a:rPr lang="en-US" sz="1400" dirty="0"/>
              <a:t>, slicing, interconnection</a:t>
            </a:r>
          </a:p>
          <a:p>
            <a:r>
              <a:rPr lang="en-US" sz="1400" b="1" dirty="0">
                <a:sym typeface="Wingdings" panose="05000000000000000000" pitchFamily="2" charset="2"/>
              </a:rPr>
              <a:t> WIP, effort under consolidation (want to join?)</a:t>
            </a:r>
            <a:endParaRPr lang="en-US" sz="1400" b="1" dirty="0"/>
          </a:p>
          <a:p>
            <a:endParaRPr lang="en-US" sz="1400" dirty="0"/>
          </a:p>
        </p:txBody>
      </p:sp>
      <p:sp>
        <p:nvSpPr>
          <p:cNvPr id="18" name="Google Shape;104;p3"/>
          <p:cNvSpPr txBox="1">
            <a:spLocks/>
          </p:cNvSpPr>
          <p:nvPr/>
        </p:nvSpPr>
        <p:spPr>
          <a:xfrm>
            <a:off x="7060410" y="5447785"/>
            <a:ext cx="4837103" cy="63716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114300" indent="0">
              <a:buNone/>
            </a:pPr>
            <a:r>
              <a:rPr lang="en-US" sz="1400" dirty="0"/>
              <a:t>Hackathon @ IETF 108: multi-level approach to IBN  (</a:t>
            </a:r>
            <a:r>
              <a:rPr lang="fr-FR" sz="1400" dirty="0"/>
              <a:t>slice </a:t>
            </a:r>
            <a:r>
              <a:rPr lang="fr-FR" sz="1400" dirty="0" err="1"/>
              <a:t>intent</a:t>
            </a:r>
            <a:r>
              <a:rPr lang="fr-FR" sz="1400" dirty="0"/>
              <a:t> setup + multiple service </a:t>
            </a:r>
            <a:r>
              <a:rPr lang="fr-FR" sz="1400" dirty="0" err="1"/>
              <a:t>chain</a:t>
            </a:r>
            <a:r>
              <a:rPr lang="fr-FR" sz="1400" dirty="0"/>
              <a:t> </a:t>
            </a:r>
            <a:r>
              <a:rPr lang="fr-FR" sz="1400" dirty="0" err="1"/>
              <a:t>intents</a:t>
            </a:r>
            <a:r>
              <a:rPr lang="fr-FR" sz="1400" dirty="0"/>
              <a:t> setup)</a:t>
            </a:r>
            <a:endParaRPr lang="en-US" sz="1400" b="1" dirty="0"/>
          </a:p>
          <a:p>
            <a:endParaRPr lang="en-US" sz="1400" dirty="0"/>
          </a:p>
        </p:txBody>
      </p:sp>
    </p:spTree>
    <p:extLst>
      <p:ext uri="{BB962C8B-B14F-4D97-AF65-F5344CB8AC3E}">
        <p14:creationId xmlns:p14="http://schemas.microsoft.com/office/powerpoint/2010/main" val="353013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buClr>
                <a:srgbClr val="7030A0"/>
              </a:buClr>
              <a:buSzPts val="4400"/>
            </a:pPr>
            <a:r>
              <a:rPr lang="en-US" dirty="0">
                <a:solidFill>
                  <a:srgbClr val="7030A0"/>
                </a:solidFill>
              </a:rPr>
              <a:t>Artificial Intelligence in Network Management</a:t>
            </a:r>
            <a:endParaRPr dirty="0"/>
          </a:p>
        </p:txBody>
      </p:sp>
      <p:sp>
        <p:nvSpPr>
          <p:cNvPr id="104" name="Google Shape;104;p3"/>
          <p:cNvSpPr txBox="1">
            <a:spLocks noGrp="1"/>
          </p:cNvSpPr>
          <p:nvPr>
            <p:ph type="body" idx="1"/>
          </p:nvPr>
        </p:nvSpPr>
        <p:spPr>
          <a:xfrm>
            <a:off x="284480" y="1491828"/>
            <a:ext cx="4978043" cy="4525963"/>
          </a:xfrm>
          <a:prstGeom prst="rect">
            <a:avLst/>
          </a:prstGeom>
          <a:noFill/>
          <a:ln>
            <a:noFill/>
          </a:ln>
        </p:spPr>
        <p:txBody>
          <a:bodyPr spcFirstLastPara="1" wrap="square" lIns="91425" tIns="45700" rIns="91425" bIns="45700" anchor="t" anchorCtr="0">
            <a:noAutofit/>
          </a:bodyPr>
          <a:lstStyle/>
          <a:p>
            <a:pPr marL="514350" indent="-514350">
              <a:spcBef>
                <a:spcPts val="0"/>
              </a:spcBef>
              <a:spcAft>
                <a:spcPts val="600"/>
              </a:spcAft>
              <a:buSzPts val="1400"/>
              <a:buFont typeface="+mj-lt"/>
              <a:buAutoNum type="arabicPeriod"/>
            </a:pPr>
            <a:r>
              <a:rPr lang="en-US" sz="2400" dirty="0"/>
              <a:t>Document major research challenges in AI for network management</a:t>
            </a:r>
          </a:p>
          <a:p>
            <a:pPr marL="514350" indent="-514350">
              <a:spcBef>
                <a:spcPts val="0"/>
              </a:spcBef>
              <a:spcAft>
                <a:spcPts val="600"/>
              </a:spcAft>
              <a:buSzPts val="1400"/>
              <a:buFont typeface="+mj-lt"/>
              <a:buAutoNum type="arabicPeriod"/>
            </a:pPr>
            <a:r>
              <a:rPr lang="en-US" sz="2400" dirty="0"/>
              <a:t>Organization of a practical competition</a:t>
            </a:r>
          </a:p>
          <a:p>
            <a:pPr marL="514350" indent="-514350">
              <a:spcBef>
                <a:spcPts val="0"/>
              </a:spcBef>
              <a:spcAft>
                <a:spcPts val="600"/>
              </a:spcAft>
              <a:buSzPts val="1400"/>
              <a:buFont typeface="+mj-lt"/>
              <a:buAutoNum type="arabicPeriod"/>
            </a:pPr>
            <a:r>
              <a:rPr lang="en-US" sz="2400" dirty="0"/>
              <a:t>Support discussion and collaboration (open forum)</a:t>
            </a:r>
          </a:p>
        </p:txBody>
      </p:sp>
      <p:sp>
        <p:nvSpPr>
          <p:cNvPr id="106" name="Google Shape;106;p3"/>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
        <p:nvSpPr>
          <p:cNvPr id="105" name="Google Shape;105;p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18</a:t>
            </a:fld>
            <a:endParaRPr sz="1200" b="0" i="0" u="none" strike="noStrike" cap="none">
              <a:solidFill>
                <a:srgbClr val="888888"/>
              </a:solidFill>
              <a:latin typeface="Calibri"/>
              <a:ea typeface="Calibri"/>
              <a:cs typeface="Calibri"/>
              <a:sym typeface="Calibri"/>
            </a:endParaRPr>
          </a:p>
        </p:txBody>
      </p:sp>
      <p:cxnSp>
        <p:nvCxnSpPr>
          <p:cNvPr id="3" name="Connecteur droit avec flèche 2"/>
          <p:cNvCxnSpPr/>
          <p:nvPr/>
        </p:nvCxnSpPr>
        <p:spPr>
          <a:xfrm flipH="1">
            <a:off x="5504836" y="2715597"/>
            <a:ext cx="6773" cy="1530773"/>
          </a:xfrm>
          <a:prstGeom prst="straightConnector1">
            <a:avLst/>
          </a:prstGeom>
          <a:ln w="57150">
            <a:prstDash val="sysDash"/>
            <a:tailEnd type="triangle"/>
          </a:ln>
        </p:spPr>
        <p:style>
          <a:lnRef idx="1">
            <a:schemeClr val="accent1"/>
          </a:lnRef>
          <a:fillRef idx="0">
            <a:schemeClr val="accent1"/>
          </a:fillRef>
          <a:effectRef idx="0">
            <a:schemeClr val="accent1"/>
          </a:effectRef>
          <a:fontRef idx="minor">
            <a:schemeClr val="tx1"/>
          </a:fontRef>
        </p:style>
      </p:cxnSp>
      <p:sp>
        <p:nvSpPr>
          <p:cNvPr id="13" name="Google Shape;104;p3"/>
          <p:cNvSpPr txBox="1">
            <a:spLocks/>
          </p:cNvSpPr>
          <p:nvPr/>
        </p:nvSpPr>
        <p:spPr>
          <a:xfrm>
            <a:off x="6971032" y="1459817"/>
            <a:ext cx="4978044" cy="3159595"/>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114300" indent="0">
              <a:buNone/>
            </a:pPr>
            <a:r>
              <a:rPr lang="en-US" sz="1400" dirty="0"/>
              <a:t>Artificial Intelligence in Network Management (target:  white paper or informational RFC)</a:t>
            </a:r>
          </a:p>
          <a:p>
            <a:r>
              <a:rPr lang="fr-FR" sz="1400" dirty="0"/>
              <a:t>Collaborative </a:t>
            </a:r>
            <a:r>
              <a:rPr lang="fr-FR" sz="1400" dirty="0" smtClean="0"/>
              <a:t>document</a:t>
            </a:r>
            <a:endParaRPr lang="fr-FR" sz="1400" dirty="0"/>
          </a:p>
          <a:p>
            <a:r>
              <a:rPr lang="fr-FR" sz="1400" dirty="0" err="1"/>
              <a:t>Involve</a:t>
            </a:r>
            <a:r>
              <a:rPr lang="fr-FR" sz="1400" dirty="0"/>
              <a:t> NM and AI experts </a:t>
            </a:r>
          </a:p>
          <a:p>
            <a:r>
              <a:rPr lang="fr-FR" sz="1400" dirty="0"/>
              <a:t>List of challenges (not use cases)</a:t>
            </a:r>
          </a:p>
          <a:p>
            <a:pPr lvl="1"/>
            <a:r>
              <a:rPr lang="fr-FR" sz="1400" dirty="0"/>
              <a:t>Can </a:t>
            </a:r>
            <a:r>
              <a:rPr lang="fr-FR" sz="1400" dirty="0" err="1"/>
              <a:t>reflect</a:t>
            </a:r>
            <a:r>
              <a:rPr lang="fr-FR" sz="1400" dirty="0"/>
              <a:t> </a:t>
            </a:r>
            <a:r>
              <a:rPr lang="fr-FR" sz="1400" dirty="0" err="1"/>
              <a:t>common</a:t>
            </a:r>
            <a:r>
              <a:rPr lang="fr-FR" sz="1400" dirty="0"/>
              <a:t> AI issue but </a:t>
            </a:r>
            <a:r>
              <a:rPr lang="fr-FR" sz="1400" dirty="0" err="1"/>
              <a:t>with</a:t>
            </a:r>
            <a:r>
              <a:rPr lang="fr-FR" sz="1400" dirty="0"/>
              <a:t> the networking perspective (</a:t>
            </a:r>
            <a:r>
              <a:rPr lang="fr-FR" sz="1400" dirty="0" err="1"/>
              <a:t>acceptability</a:t>
            </a:r>
            <a:r>
              <a:rPr lang="fr-FR" sz="1400" dirty="0"/>
              <a:t>, </a:t>
            </a:r>
            <a:r>
              <a:rPr lang="fr-FR" sz="1400" dirty="0" err="1"/>
              <a:t>explainability</a:t>
            </a:r>
            <a:r>
              <a:rPr lang="fr-FR" sz="1400" dirty="0"/>
              <a:t>, </a:t>
            </a:r>
            <a:r>
              <a:rPr lang="fr-FR" sz="1400" dirty="0" err="1"/>
              <a:t>mapping</a:t>
            </a:r>
            <a:r>
              <a:rPr lang="fr-FR" sz="1400" dirty="0"/>
              <a:t>, …)</a:t>
            </a:r>
          </a:p>
          <a:p>
            <a:pPr lvl="1"/>
            <a:r>
              <a:rPr lang="fr-FR" sz="1400" dirty="0"/>
              <a:t>AI for </a:t>
            </a:r>
            <a:r>
              <a:rPr lang="fr-FR" sz="1400" dirty="0" err="1"/>
              <a:t>taking</a:t>
            </a:r>
            <a:r>
              <a:rPr lang="fr-FR" sz="1400" dirty="0"/>
              <a:t> </a:t>
            </a:r>
            <a:r>
              <a:rPr lang="fr-FR" sz="1400" dirty="0" err="1"/>
              <a:t>decisions</a:t>
            </a:r>
            <a:r>
              <a:rPr lang="fr-FR" sz="1400" dirty="0"/>
              <a:t> (network </a:t>
            </a:r>
            <a:r>
              <a:rPr lang="fr-FR" sz="1400" dirty="0" err="1"/>
              <a:t>operations</a:t>
            </a:r>
            <a:r>
              <a:rPr lang="fr-FR" sz="1400" dirty="0"/>
              <a:t>)</a:t>
            </a:r>
          </a:p>
          <a:p>
            <a:pPr lvl="1"/>
            <a:r>
              <a:rPr lang="fr-FR" sz="1400" dirty="0"/>
              <a:t>Bi-</a:t>
            </a:r>
            <a:r>
              <a:rPr lang="fr-FR" sz="1400" dirty="0" err="1"/>
              <a:t>directional</a:t>
            </a:r>
            <a:r>
              <a:rPr lang="fr-FR" sz="1400" dirty="0"/>
              <a:t> </a:t>
            </a:r>
            <a:r>
              <a:rPr lang="fr-FR" sz="1400" dirty="0" err="1"/>
              <a:t>coupling</a:t>
            </a:r>
            <a:r>
              <a:rPr lang="fr-FR" sz="1400" dirty="0"/>
              <a:t> AI-NM</a:t>
            </a:r>
          </a:p>
          <a:p>
            <a:r>
              <a:rPr lang="fr-FR" sz="1400" b="1" dirty="0">
                <a:sym typeface="Wingdings" panose="05000000000000000000" pitchFamily="2" charset="2"/>
              </a:rPr>
              <a:t> WIP </a:t>
            </a:r>
            <a:r>
              <a:rPr lang="fr-FR" sz="1400" b="1" dirty="0" err="1">
                <a:sym typeface="Wingdings" panose="05000000000000000000" pitchFamily="2" charset="2"/>
              </a:rPr>
              <a:t>under</a:t>
            </a:r>
            <a:r>
              <a:rPr lang="fr-FR" sz="1400" b="1" dirty="0">
                <a:sym typeface="Wingdings" panose="05000000000000000000" pitchFamily="2" charset="2"/>
              </a:rPr>
              <a:t> consolidation, open for new </a:t>
            </a:r>
            <a:r>
              <a:rPr lang="fr-FR" sz="1400" b="1" dirty="0" err="1">
                <a:sym typeface="Wingdings" panose="05000000000000000000" pitchFamily="2" charset="2"/>
              </a:rPr>
              <a:t>contributors</a:t>
            </a:r>
            <a:r>
              <a:rPr lang="fr-FR" sz="1400" b="1" dirty="0">
                <a:sym typeface="Wingdings" panose="05000000000000000000" pitchFamily="2" charset="2"/>
              </a:rPr>
              <a:t>, </a:t>
            </a:r>
            <a:r>
              <a:rPr lang="fr-FR" sz="1400" b="1" dirty="0" err="1">
                <a:sym typeface="Wingdings" panose="05000000000000000000" pitchFamily="2" charset="2"/>
              </a:rPr>
              <a:t>participate</a:t>
            </a:r>
            <a:r>
              <a:rPr lang="fr-FR" sz="1400" b="1" dirty="0">
                <a:sym typeface="Wingdings" panose="05000000000000000000" pitchFamily="2" charset="2"/>
              </a:rPr>
              <a:t> to the panel </a:t>
            </a:r>
            <a:r>
              <a:rPr lang="fr-FR" sz="1400" b="1" dirty="0" err="1">
                <a:sym typeface="Wingdings" panose="05000000000000000000" pitchFamily="2" charset="2"/>
              </a:rPr>
              <a:t>wednseday</a:t>
            </a:r>
            <a:r>
              <a:rPr lang="fr-FR" sz="1400" b="1" dirty="0">
                <a:sym typeface="Wingdings" panose="05000000000000000000" pitchFamily="2" charset="2"/>
              </a:rPr>
              <a:t> </a:t>
            </a:r>
            <a:r>
              <a:rPr lang="fr-FR" sz="1400" b="1" dirty="0" err="1">
                <a:sym typeface="Wingdings" panose="05000000000000000000" pitchFamily="2" charset="2"/>
              </a:rPr>
              <a:t>morning</a:t>
            </a:r>
            <a:endParaRPr lang="fr-FR" sz="1400" b="1" dirty="0"/>
          </a:p>
          <a:p>
            <a:pPr lvl="1"/>
            <a:endParaRPr lang="fr-FR" sz="1400" dirty="0"/>
          </a:p>
          <a:p>
            <a:endParaRPr lang="fr-FR" sz="1400" dirty="0"/>
          </a:p>
        </p:txBody>
      </p:sp>
      <p:cxnSp>
        <p:nvCxnSpPr>
          <p:cNvPr id="10" name="Connecteur droit 9"/>
          <p:cNvCxnSpPr/>
          <p:nvPr/>
        </p:nvCxnSpPr>
        <p:spPr>
          <a:xfrm>
            <a:off x="5511609" y="1491828"/>
            <a:ext cx="0" cy="1216996"/>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6" name="Google Shape;104;p3"/>
          <p:cNvSpPr txBox="1">
            <a:spLocks/>
          </p:cNvSpPr>
          <p:nvPr/>
        </p:nvSpPr>
        <p:spPr>
          <a:xfrm>
            <a:off x="6971032" y="4957972"/>
            <a:ext cx="4978044" cy="134586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114300" indent="0">
              <a:buNone/>
            </a:pPr>
            <a:r>
              <a:rPr lang="en-US" sz="1400" dirty="0"/>
              <a:t>Regular technical talks </a:t>
            </a:r>
          </a:p>
          <a:p>
            <a:r>
              <a:rPr lang="en-US" sz="1400" dirty="0"/>
              <a:t>derived from conferences </a:t>
            </a:r>
            <a:r>
              <a:rPr lang="en-US" sz="1400" dirty="0">
                <a:sym typeface="Wingdings" panose="05000000000000000000" pitchFamily="2" charset="2"/>
              </a:rPr>
              <a:t> an easy to start getting in touch with the group</a:t>
            </a:r>
          </a:p>
          <a:p>
            <a:r>
              <a:rPr lang="en-US" sz="1400" dirty="0">
                <a:sym typeface="Wingdings" panose="05000000000000000000" pitchFamily="2" charset="2"/>
              </a:rPr>
              <a:t>Our plan is to organize a webinar series (even with other groups)</a:t>
            </a:r>
            <a:endParaRPr lang="en-US" sz="1400" dirty="0"/>
          </a:p>
          <a:p>
            <a:endParaRPr lang="en-US" sz="1400" dirty="0"/>
          </a:p>
        </p:txBody>
      </p:sp>
    </p:spTree>
    <p:extLst>
      <p:ext uri="{BB962C8B-B14F-4D97-AF65-F5344CB8AC3E}">
        <p14:creationId xmlns:p14="http://schemas.microsoft.com/office/powerpoint/2010/main" val="3794797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buClr>
                <a:srgbClr val="7030A0"/>
              </a:buClr>
              <a:buSzPts val="4400"/>
            </a:pPr>
            <a:r>
              <a:rPr lang="en-US" dirty="0">
                <a:solidFill>
                  <a:srgbClr val="7030A0"/>
                </a:solidFill>
              </a:rPr>
              <a:t> Self-Driving/-Managing Networks</a:t>
            </a:r>
            <a:endParaRPr dirty="0"/>
          </a:p>
        </p:txBody>
      </p:sp>
      <p:sp>
        <p:nvSpPr>
          <p:cNvPr id="104" name="Google Shape;104;p3"/>
          <p:cNvSpPr txBox="1">
            <a:spLocks noGrp="1"/>
          </p:cNvSpPr>
          <p:nvPr>
            <p:ph type="body" idx="1"/>
          </p:nvPr>
        </p:nvSpPr>
        <p:spPr>
          <a:xfrm>
            <a:off x="527404" y="1491828"/>
            <a:ext cx="4978045" cy="4525963"/>
          </a:xfrm>
          <a:prstGeom prst="rect">
            <a:avLst/>
          </a:prstGeom>
          <a:noFill/>
          <a:ln>
            <a:noFill/>
          </a:ln>
        </p:spPr>
        <p:txBody>
          <a:bodyPr spcFirstLastPara="1" wrap="square" lIns="91425" tIns="45700" rIns="91425" bIns="45700" anchor="t" anchorCtr="0">
            <a:noAutofit/>
          </a:bodyPr>
          <a:lstStyle/>
          <a:p>
            <a:pPr marL="514350" indent="-514350">
              <a:spcBef>
                <a:spcPts val="0"/>
              </a:spcBef>
              <a:spcAft>
                <a:spcPts val="600"/>
              </a:spcAft>
              <a:buSzPts val="1400"/>
              <a:buFont typeface="+mj-lt"/>
              <a:buAutoNum type="arabicPeriod"/>
            </a:pPr>
            <a:r>
              <a:rPr lang="en-US" sz="2400" dirty="0"/>
              <a:t>Debate on new architectural framework (survey, gap analysis, requirements…)</a:t>
            </a:r>
          </a:p>
          <a:p>
            <a:pPr marL="514350" indent="-514350">
              <a:spcBef>
                <a:spcPts val="0"/>
              </a:spcBef>
              <a:spcAft>
                <a:spcPts val="600"/>
              </a:spcAft>
              <a:buSzPts val="1400"/>
              <a:buFont typeface="+mj-lt"/>
              <a:buAutoNum type="arabicPeriod"/>
            </a:pPr>
            <a:r>
              <a:rPr lang="en-US" sz="2400" dirty="0"/>
              <a:t>Investigate and document reference models and de-facto best practices</a:t>
            </a:r>
          </a:p>
          <a:p>
            <a:pPr marL="514350" indent="-514350">
              <a:spcBef>
                <a:spcPts val="0"/>
              </a:spcBef>
              <a:spcAft>
                <a:spcPts val="600"/>
              </a:spcAft>
              <a:buSzPts val="1400"/>
              <a:buFont typeface="+mj-lt"/>
              <a:buAutoNum type="arabicPeriod"/>
            </a:pPr>
            <a:endParaRPr lang="en-US" sz="2400" dirty="0"/>
          </a:p>
          <a:p>
            <a:pPr marL="0" indent="0">
              <a:spcBef>
                <a:spcPts val="0"/>
              </a:spcBef>
              <a:spcAft>
                <a:spcPts val="600"/>
              </a:spcAft>
              <a:buSzPts val="1400"/>
              <a:buNone/>
            </a:pPr>
            <a:r>
              <a:rPr lang="en-US" sz="2400" dirty="0">
                <a:sym typeface="Wingdings" panose="05000000000000000000" pitchFamily="2" charset="2"/>
              </a:rPr>
              <a:t> Allow to position the group in the NM ecosystem and evolve if necessary</a:t>
            </a:r>
            <a:endParaRPr lang="en-US" sz="2400" dirty="0"/>
          </a:p>
        </p:txBody>
      </p:sp>
      <p:sp>
        <p:nvSpPr>
          <p:cNvPr id="106" name="Google Shape;106;p3"/>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
        <p:nvSpPr>
          <p:cNvPr id="105" name="Google Shape;105;p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19</a:t>
            </a:fld>
            <a:endParaRPr sz="1200" b="0" i="0" u="none" strike="noStrike" cap="none">
              <a:solidFill>
                <a:srgbClr val="888888"/>
              </a:solidFill>
              <a:latin typeface="Calibri"/>
              <a:ea typeface="Calibri"/>
              <a:cs typeface="Calibri"/>
              <a:sym typeface="Calibri"/>
            </a:endParaRPr>
          </a:p>
        </p:txBody>
      </p:sp>
      <p:sp>
        <p:nvSpPr>
          <p:cNvPr id="13" name="Google Shape;104;p3"/>
          <p:cNvSpPr txBox="1">
            <a:spLocks/>
          </p:cNvSpPr>
          <p:nvPr/>
        </p:nvSpPr>
        <p:spPr>
          <a:xfrm>
            <a:off x="6686552" y="2692564"/>
            <a:ext cx="4978044" cy="1649142"/>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360"/>
              </a:spcBef>
              <a:spcAft>
                <a:spcPts val="0"/>
              </a:spcAft>
              <a:buClr>
                <a:schemeClr val="dk1"/>
              </a:buClr>
              <a:buSzPts val="1800"/>
              <a:buFont typeface="Arial"/>
              <a:buChar char="•"/>
              <a:defRPr sz="3200" b="0" i="0" u="none" strike="noStrike" cap="none">
                <a:solidFill>
                  <a:schemeClr val="dk1"/>
                </a:solidFill>
                <a:latin typeface="Calibri"/>
                <a:ea typeface="Calibri"/>
                <a:cs typeface="Calibri"/>
                <a:sym typeface="Calibri"/>
              </a:defRPr>
            </a:lvl1pPr>
            <a:lvl2pPr marL="914400" marR="0" lvl="1" indent="-342900" algn="l" rtl="0">
              <a:lnSpc>
                <a:spcPct val="100000"/>
              </a:lnSpc>
              <a:spcBef>
                <a:spcPts val="36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2pPr>
            <a:lvl3pPr marL="1371600" marR="0" lvl="2" indent="-342900" algn="l" rtl="0">
              <a:lnSpc>
                <a:spcPct val="100000"/>
              </a:lnSpc>
              <a:spcBef>
                <a:spcPts val="36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3pPr>
            <a:lvl4pPr marL="1828800" marR="0" lvl="3"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4pPr>
            <a:lvl5pPr marL="2286000" marR="0" lvl="4"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5pPr>
            <a:lvl6pPr marL="2743200" marR="0" lvl="5"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6pPr>
            <a:lvl7pPr marL="3200400" marR="0" lvl="6"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7pPr>
            <a:lvl8pPr marL="3657600" marR="0" lvl="7"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8pPr>
            <a:lvl9pPr marL="4114800" marR="0" lvl="8" indent="-342900" algn="l" rtl="0">
              <a:lnSpc>
                <a:spcPct val="100000"/>
              </a:lnSpc>
              <a:spcBef>
                <a:spcPts val="36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9pPr>
          </a:lstStyle>
          <a:p>
            <a:pPr marL="114300" indent="0">
              <a:buNone/>
            </a:pPr>
            <a:r>
              <a:rPr lang="fr-FR" sz="1400" dirty="0" err="1"/>
              <a:t>Different</a:t>
            </a:r>
            <a:r>
              <a:rPr lang="fr-FR" sz="1400" dirty="0"/>
              <a:t> topics </a:t>
            </a:r>
            <a:r>
              <a:rPr lang="fr-FR" sz="1400" dirty="0" err="1"/>
              <a:t>proposed</a:t>
            </a:r>
            <a:r>
              <a:rPr lang="fr-FR" sz="1400" dirty="0"/>
              <a:t> / </a:t>
            </a:r>
            <a:r>
              <a:rPr lang="fr-FR" sz="1400" dirty="0" err="1"/>
              <a:t>presented</a:t>
            </a:r>
            <a:endParaRPr lang="fr-FR" sz="1400" dirty="0"/>
          </a:p>
          <a:p>
            <a:r>
              <a:rPr lang="fr-FR" sz="1400" dirty="0"/>
              <a:t>Event Condition Action (ECA) </a:t>
            </a:r>
            <a:r>
              <a:rPr lang="fr-FR" sz="1400" dirty="0" err="1"/>
              <a:t>policy</a:t>
            </a:r>
            <a:r>
              <a:rPr lang="fr-FR" sz="1400" dirty="0"/>
              <a:t> management (IETF NETMOD)</a:t>
            </a:r>
          </a:p>
          <a:p>
            <a:r>
              <a:rPr lang="fr-FR" sz="1400" dirty="0"/>
              <a:t>Digital </a:t>
            </a:r>
            <a:r>
              <a:rPr lang="fr-FR" sz="1400" dirty="0" err="1"/>
              <a:t>twins</a:t>
            </a:r>
            <a:endParaRPr lang="fr-FR" sz="1400" dirty="0"/>
          </a:p>
          <a:p>
            <a:r>
              <a:rPr lang="fr-FR" sz="1400" dirty="0" err="1"/>
              <a:t>Residual</a:t>
            </a:r>
            <a:r>
              <a:rPr lang="fr-FR" sz="1400" dirty="0"/>
              <a:t> configuration</a:t>
            </a:r>
          </a:p>
          <a:p>
            <a:endParaRPr lang="fr-FR" sz="1400" dirty="0"/>
          </a:p>
        </p:txBody>
      </p:sp>
    </p:spTree>
    <p:extLst>
      <p:ext uri="{BB962C8B-B14F-4D97-AF65-F5344CB8AC3E}">
        <p14:creationId xmlns:p14="http://schemas.microsoft.com/office/powerpoint/2010/main" val="1326890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609600" y="274638"/>
            <a:ext cx="10972800" cy="1143000"/>
          </a:xfrm>
          <a:prstGeom prst="rect">
            <a:avLst/>
          </a:prstGeom>
          <a:noFill/>
          <a:ln>
            <a:noFill/>
          </a:ln>
        </p:spPr>
        <p:txBody>
          <a:bodyPr spcFirstLastPara="1" wrap="square" lIns="91425" tIns="45700" rIns="91425" bIns="45700" anchor="ctr" anchorCtr="0">
            <a:normAutofit/>
          </a:bodyPr>
          <a:lstStyle/>
          <a:p>
            <a:pPr lvl="0">
              <a:buClr>
                <a:srgbClr val="7030A0"/>
              </a:buClr>
              <a:buSzPts val="4400"/>
            </a:pPr>
            <a:r>
              <a:rPr lang="en-US" dirty="0">
                <a:solidFill>
                  <a:srgbClr val="7030A0"/>
                </a:solidFill>
              </a:rPr>
              <a:t>Questions we will try to answer today</a:t>
            </a:r>
            <a:endParaRPr dirty="0"/>
          </a:p>
        </p:txBody>
      </p:sp>
      <p:sp>
        <p:nvSpPr>
          <p:cNvPr id="104" name="Google Shape;104;p3"/>
          <p:cNvSpPr txBox="1">
            <a:spLocks noGrp="1"/>
          </p:cNvSpPr>
          <p:nvPr>
            <p:ph type="body" idx="1"/>
          </p:nvPr>
        </p:nvSpPr>
        <p:spPr>
          <a:xfrm>
            <a:off x="983432" y="2018103"/>
            <a:ext cx="10225136" cy="2797738"/>
          </a:xfrm>
          <a:prstGeom prst="rect">
            <a:avLst/>
          </a:prstGeom>
          <a:noFill/>
          <a:ln>
            <a:noFill/>
          </a:ln>
        </p:spPr>
        <p:txBody>
          <a:bodyPr spcFirstLastPara="1" wrap="square" lIns="91425" tIns="45700" rIns="91425" bIns="45700" anchor="t" anchorCtr="0">
            <a:normAutofit/>
          </a:bodyPr>
          <a:lstStyle/>
          <a:p>
            <a:pPr marL="285750" indent="-285750">
              <a:spcBef>
                <a:spcPts val="0"/>
              </a:spcBef>
              <a:spcAft>
                <a:spcPts val="600"/>
              </a:spcAft>
              <a:buSzPts val="1400"/>
            </a:pPr>
            <a:r>
              <a:rPr lang="en-US" sz="2400" dirty="0"/>
              <a:t>What is IRTF ? </a:t>
            </a:r>
          </a:p>
          <a:p>
            <a:pPr marL="285750" indent="-285750">
              <a:spcBef>
                <a:spcPts val="0"/>
              </a:spcBef>
              <a:spcAft>
                <a:spcPts val="600"/>
              </a:spcAft>
              <a:buSzPts val="1400"/>
            </a:pPr>
            <a:r>
              <a:rPr lang="en-US" sz="2400" dirty="0"/>
              <a:t>What are the differences with IETF?</a:t>
            </a:r>
          </a:p>
          <a:p>
            <a:pPr marL="285750" indent="-285750">
              <a:spcBef>
                <a:spcPts val="0"/>
              </a:spcBef>
              <a:spcAft>
                <a:spcPts val="600"/>
              </a:spcAft>
              <a:buSzPts val="1400"/>
            </a:pPr>
            <a:r>
              <a:rPr lang="en-US" sz="2400" dirty="0"/>
              <a:t>Why should I contribute to IETF or IRTF?</a:t>
            </a:r>
          </a:p>
          <a:p>
            <a:pPr marL="285750" indent="-285750">
              <a:spcBef>
                <a:spcPts val="0"/>
              </a:spcBef>
              <a:spcAft>
                <a:spcPts val="600"/>
              </a:spcAft>
              <a:buSzPts val="1400"/>
            </a:pPr>
            <a:r>
              <a:rPr lang="en-US" sz="2400" dirty="0"/>
              <a:t>What is the difference with an academic conference? </a:t>
            </a:r>
          </a:p>
          <a:p>
            <a:pPr marL="285750" indent="-285750">
              <a:spcBef>
                <a:spcPts val="0"/>
              </a:spcBef>
              <a:spcAft>
                <a:spcPts val="600"/>
              </a:spcAft>
              <a:buSzPts val="1400"/>
            </a:pPr>
            <a:r>
              <a:rPr lang="en-US" sz="2400" dirty="0"/>
              <a:t>What are the objectives and activities of NMRG?</a:t>
            </a:r>
          </a:p>
          <a:p>
            <a:pPr marL="285750" indent="-285750">
              <a:spcBef>
                <a:spcPts val="0"/>
              </a:spcBef>
              <a:spcAft>
                <a:spcPts val="600"/>
              </a:spcAft>
              <a:buSzPts val="1400"/>
            </a:pPr>
            <a:r>
              <a:rPr lang="en-US" sz="2400" dirty="0"/>
              <a:t>In practice, how can I contribute?</a:t>
            </a:r>
          </a:p>
          <a:p>
            <a:pPr marL="0" indent="0">
              <a:spcBef>
                <a:spcPts val="0"/>
              </a:spcBef>
              <a:spcAft>
                <a:spcPts val="600"/>
              </a:spcAft>
              <a:buSzPts val="1400"/>
              <a:buNone/>
            </a:pPr>
            <a:endParaRPr lang="en-US" sz="2400" dirty="0"/>
          </a:p>
          <a:p>
            <a:pPr marL="285750" indent="-285750">
              <a:spcBef>
                <a:spcPts val="0"/>
              </a:spcBef>
              <a:spcAft>
                <a:spcPts val="600"/>
              </a:spcAft>
              <a:buSzPts val="1400"/>
            </a:pPr>
            <a:endParaRPr lang="en-US" sz="1800" dirty="0"/>
          </a:p>
        </p:txBody>
      </p:sp>
      <p:sp>
        <p:nvSpPr>
          <p:cNvPr id="105" name="Google Shape;105;p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a:t>
            </a:fld>
            <a:endParaRPr sz="1200" b="0" i="0" u="none" strike="noStrike" cap="none">
              <a:solidFill>
                <a:srgbClr val="888888"/>
              </a:solidFill>
              <a:latin typeface="Calibri"/>
              <a:ea typeface="Calibri"/>
              <a:cs typeface="Calibri"/>
              <a:sym typeface="Calibri"/>
            </a:endParaRPr>
          </a:p>
        </p:txBody>
      </p:sp>
      <p:sp>
        <p:nvSpPr>
          <p:cNvPr id="106" name="Google Shape;106;p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lvl="0">
              <a:buClr>
                <a:srgbClr val="7030A0"/>
              </a:buClr>
              <a:buSzPts val="4400"/>
            </a:pPr>
            <a:r>
              <a:rPr lang="en-US" dirty="0">
                <a:solidFill>
                  <a:srgbClr val="7030A0"/>
                </a:solidFill>
              </a:rPr>
              <a:t>Summary</a:t>
            </a:r>
            <a:endParaRPr dirty="0"/>
          </a:p>
        </p:txBody>
      </p:sp>
      <p:sp>
        <p:nvSpPr>
          <p:cNvPr id="104" name="Google Shape;104;p3"/>
          <p:cNvSpPr txBox="1">
            <a:spLocks noGrp="1"/>
          </p:cNvSpPr>
          <p:nvPr>
            <p:ph type="body" idx="1"/>
          </p:nvPr>
        </p:nvSpPr>
        <p:spPr>
          <a:xfrm>
            <a:off x="1188720" y="1166018"/>
            <a:ext cx="9208008" cy="4525963"/>
          </a:xfrm>
          <a:prstGeom prst="rect">
            <a:avLst/>
          </a:prstGeom>
          <a:noFill/>
          <a:ln>
            <a:noFill/>
          </a:ln>
        </p:spPr>
        <p:txBody>
          <a:bodyPr spcFirstLastPara="1" wrap="square" lIns="91425" tIns="45700" rIns="91425" bIns="45700" anchor="t" anchorCtr="0">
            <a:noAutofit/>
          </a:bodyPr>
          <a:lstStyle/>
          <a:p>
            <a:pPr marL="342900">
              <a:spcBef>
                <a:spcPts val="0"/>
              </a:spcBef>
              <a:spcAft>
                <a:spcPts val="600"/>
              </a:spcAft>
              <a:buSzPts val="1400"/>
            </a:pPr>
            <a:r>
              <a:rPr lang="en-US" sz="1600" b="1" dirty="0"/>
              <a:t>Two core topics but open to propositions and looking for new comers</a:t>
            </a:r>
          </a:p>
          <a:p>
            <a:pPr marL="800100" lvl="1">
              <a:spcBef>
                <a:spcPts val="0"/>
              </a:spcBef>
              <a:spcAft>
                <a:spcPts val="600"/>
              </a:spcAft>
              <a:buSzPts val="1400"/>
            </a:pPr>
            <a:r>
              <a:rPr lang="en-US" sz="1600" dirty="0"/>
              <a:t>IBN: consolidate use cases and architecture proposition</a:t>
            </a:r>
          </a:p>
          <a:p>
            <a:pPr marL="800100" lvl="1">
              <a:spcBef>
                <a:spcPts val="0"/>
              </a:spcBef>
              <a:spcAft>
                <a:spcPts val="600"/>
              </a:spcAft>
              <a:buSzPts val="1400"/>
            </a:pPr>
            <a:r>
              <a:rPr lang="en-US" sz="1600" dirty="0"/>
              <a:t>AI: consolidate challenges, organize/present technical talk seminars</a:t>
            </a:r>
          </a:p>
          <a:p>
            <a:pPr marL="342900">
              <a:spcBef>
                <a:spcPts val="0"/>
              </a:spcBef>
              <a:spcAft>
                <a:spcPts val="600"/>
              </a:spcAft>
              <a:buSzPts val="1400"/>
            </a:pPr>
            <a:r>
              <a:rPr lang="en-US" sz="1600" b="1" dirty="0"/>
              <a:t>Various types of contributions and outcome</a:t>
            </a:r>
          </a:p>
          <a:p>
            <a:pPr marL="800100" lvl="1">
              <a:spcBef>
                <a:spcPts val="0"/>
              </a:spcBef>
              <a:spcAft>
                <a:spcPts val="600"/>
              </a:spcAft>
              <a:buSzPts val="1400"/>
            </a:pPr>
            <a:r>
              <a:rPr lang="en-US" sz="1600" dirty="0"/>
              <a:t>Draft / RFC (but not the only output)</a:t>
            </a:r>
          </a:p>
          <a:p>
            <a:pPr marL="800100" lvl="1">
              <a:spcBef>
                <a:spcPts val="0"/>
              </a:spcBef>
              <a:spcAft>
                <a:spcPts val="600"/>
              </a:spcAft>
              <a:buSzPts val="1400"/>
            </a:pPr>
            <a:r>
              <a:rPr lang="en-US" sz="1600" dirty="0"/>
              <a:t>Research/technical presentations (make your work visible to the IETF community as well)</a:t>
            </a:r>
          </a:p>
          <a:p>
            <a:pPr marL="800100" lvl="1">
              <a:spcBef>
                <a:spcPts val="0"/>
              </a:spcBef>
              <a:spcAft>
                <a:spcPts val="600"/>
              </a:spcAft>
              <a:buSzPts val="1400"/>
            </a:pPr>
            <a:r>
              <a:rPr lang="en-US" sz="1600" dirty="0"/>
              <a:t>Hackathon / </a:t>
            </a:r>
            <a:r>
              <a:rPr lang="en-US" sz="1600" dirty="0" err="1"/>
              <a:t>PoC</a:t>
            </a:r>
            <a:r>
              <a:rPr lang="en-US" sz="1600" dirty="0"/>
              <a:t> (joint implementation)</a:t>
            </a:r>
          </a:p>
          <a:p>
            <a:pPr marL="800100" lvl="1">
              <a:spcBef>
                <a:spcPts val="0"/>
              </a:spcBef>
              <a:spcAft>
                <a:spcPts val="600"/>
              </a:spcAft>
              <a:buSzPts val="1400"/>
            </a:pPr>
            <a:r>
              <a:rPr lang="en-US" sz="1600" dirty="0"/>
              <a:t>….</a:t>
            </a:r>
          </a:p>
          <a:p>
            <a:pPr marL="342900">
              <a:spcBef>
                <a:spcPts val="0"/>
              </a:spcBef>
              <a:spcAft>
                <a:spcPts val="600"/>
              </a:spcAft>
              <a:buSzPts val="1400"/>
            </a:pPr>
            <a:r>
              <a:rPr lang="en-US" sz="1600" b="1" dirty="0"/>
              <a:t>In practice:</a:t>
            </a:r>
          </a:p>
          <a:p>
            <a:pPr marL="800100" lvl="1">
              <a:spcBef>
                <a:spcPts val="0"/>
              </a:spcBef>
              <a:spcAft>
                <a:spcPts val="600"/>
              </a:spcAft>
              <a:buSzPts val="1400"/>
            </a:pPr>
            <a:r>
              <a:rPr lang="en-US" sz="1600" dirty="0"/>
              <a:t>Start here: </a:t>
            </a:r>
            <a:r>
              <a:rPr lang="en-US" sz="1600" dirty="0">
                <a:hlinkClick r:id="rId3"/>
              </a:rPr>
              <a:t>https://datatracker.ietf.org/rg/nmrg/about/</a:t>
            </a:r>
            <a:r>
              <a:rPr lang="en-US" sz="1600" dirty="0"/>
              <a:t> (access to </a:t>
            </a:r>
            <a:r>
              <a:rPr lang="en-US" sz="1600" dirty="0" smtClean="0"/>
              <a:t>the documents, </a:t>
            </a:r>
            <a:r>
              <a:rPr lang="en-US" sz="1600" dirty="0"/>
              <a:t>mailing list..)</a:t>
            </a:r>
          </a:p>
          <a:p>
            <a:pPr marL="800100" lvl="1">
              <a:spcBef>
                <a:spcPts val="0"/>
              </a:spcBef>
              <a:spcAft>
                <a:spcPts val="600"/>
              </a:spcAft>
              <a:buSzPts val="1400"/>
            </a:pPr>
            <a:r>
              <a:rPr lang="en-US" sz="1600" dirty="0"/>
              <a:t>Subscribe to the mailing list</a:t>
            </a:r>
          </a:p>
          <a:p>
            <a:pPr marL="800100" lvl="1">
              <a:spcBef>
                <a:spcPts val="0"/>
              </a:spcBef>
              <a:spcAft>
                <a:spcPts val="600"/>
              </a:spcAft>
              <a:buSzPts val="1400"/>
            </a:pPr>
            <a:r>
              <a:rPr lang="en-US" sz="1600" dirty="0"/>
              <a:t>Collocated (physical) meetings with the IETF week (fee waiver) + interim virtual meeting (no fee)</a:t>
            </a:r>
          </a:p>
          <a:p>
            <a:pPr marL="800100" lvl="1">
              <a:spcBef>
                <a:spcPts val="0"/>
              </a:spcBef>
              <a:spcAft>
                <a:spcPts val="600"/>
              </a:spcAft>
              <a:buSzPts val="1400"/>
            </a:pPr>
            <a:r>
              <a:rPr lang="en-US" sz="1600" dirty="0"/>
              <a:t>Any idea, questions, would like to propose something </a:t>
            </a:r>
            <a:r>
              <a:rPr lang="en-US" sz="1600" dirty="0">
                <a:sym typeface="Wingdings" panose="05000000000000000000" pitchFamily="2" charset="2"/>
              </a:rPr>
              <a:t> contact us (</a:t>
            </a:r>
            <a:r>
              <a:rPr lang="en-US" sz="1600" dirty="0">
                <a:sym typeface="Wingdings" panose="05000000000000000000" pitchFamily="2" charset="2"/>
                <a:hlinkClick r:id="rId4"/>
              </a:rPr>
              <a:t>nmrg-chairs@irtf.org</a:t>
            </a:r>
            <a:r>
              <a:rPr lang="en-US" sz="1600" dirty="0">
                <a:sym typeface="Wingdings" panose="05000000000000000000" pitchFamily="2" charset="2"/>
              </a:rPr>
              <a:t>)</a:t>
            </a:r>
          </a:p>
          <a:p>
            <a:pPr marL="800100" lvl="1">
              <a:spcBef>
                <a:spcPts val="0"/>
              </a:spcBef>
              <a:spcAft>
                <a:spcPts val="600"/>
              </a:spcAft>
              <a:buSzPts val="1400"/>
            </a:pPr>
            <a:endParaRPr lang="en-US" sz="1600" dirty="0">
              <a:sym typeface="Wingdings" panose="05000000000000000000" pitchFamily="2" charset="2"/>
            </a:endParaRPr>
          </a:p>
          <a:p>
            <a:pPr marL="342900">
              <a:spcBef>
                <a:spcPts val="0"/>
              </a:spcBef>
              <a:spcAft>
                <a:spcPts val="600"/>
              </a:spcAft>
              <a:buSzPts val="1400"/>
            </a:pPr>
            <a:r>
              <a:rPr lang="en-US" sz="1600" b="1" dirty="0">
                <a:sym typeface="Wingdings" panose="05000000000000000000" pitchFamily="2" charset="2"/>
              </a:rPr>
              <a:t>Next meetings</a:t>
            </a:r>
            <a:r>
              <a:rPr lang="en-US" sz="1600" dirty="0">
                <a:sym typeface="Wingdings" panose="05000000000000000000" pitchFamily="2" charset="2"/>
              </a:rPr>
              <a:t>: interim in June, IETF in July </a:t>
            </a:r>
            <a:endParaRPr lang="en-US" sz="1600" dirty="0"/>
          </a:p>
          <a:p>
            <a:pPr marL="800100" lvl="1">
              <a:spcBef>
                <a:spcPts val="0"/>
              </a:spcBef>
              <a:spcAft>
                <a:spcPts val="600"/>
              </a:spcAft>
              <a:buSzPts val="1400"/>
            </a:pPr>
            <a:endParaRPr lang="en-US" sz="1600" dirty="0"/>
          </a:p>
          <a:p>
            <a:pPr marL="800100" lvl="1">
              <a:spcBef>
                <a:spcPts val="0"/>
              </a:spcBef>
              <a:spcAft>
                <a:spcPts val="600"/>
              </a:spcAft>
              <a:buSzPts val="1400"/>
            </a:pPr>
            <a:endParaRPr lang="en-US" sz="1600" dirty="0"/>
          </a:p>
        </p:txBody>
      </p:sp>
      <p:sp>
        <p:nvSpPr>
          <p:cNvPr id="106" name="Google Shape;106;p3"/>
          <p:cNvSpPr txBox="1">
            <a:spLocks noGrp="1"/>
          </p:cNvSpPr>
          <p:nvPr>
            <p:ph type="ftr" idx="11"/>
          </p:nvPr>
        </p:nvSpPr>
        <p:spPr>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
        <p:nvSpPr>
          <p:cNvPr id="105" name="Google Shape;105;p3"/>
          <p:cNvSpPr txBox="1">
            <a:spLocks noGrp="1"/>
          </p:cNvSpPr>
          <p:nvPr>
            <p:ph type="sldNum" idx="12"/>
          </p:nvPr>
        </p:nvSpPr>
        <p:spPr>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20</a:t>
            </a:fld>
            <a:endParaRPr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759662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txBox="1">
            <a:spLocks noGrp="1"/>
          </p:cNvSpPr>
          <p:nvPr>
            <p:ph type="title"/>
          </p:nvPr>
        </p:nvSpPr>
        <p:spPr>
          <a:xfrm>
            <a:off x="480907" y="2963651"/>
            <a:ext cx="10972800" cy="1143000"/>
          </a:xfrm>
          <a:prstGeom prst="rect">
            <a:avLst/>
          </a:prstGeom>
          <a:noFill/>
          <a:ln>
            <a:noFill/>
          </a:ln>
        </p:spPr>
        <p:txBody>
          <a:bodyPr spcFirstLastPara="1" wrap="square" lIns="91425" tIns="45700" rIns="91425" bIns="45700" anchor="ctr" anchorCtr="0">
            <a:noAutofit/>
          </a:bodyPr>
          <a:lstStyle/>
          <a:p>
            <a:pPr lvl="0">
              <a:buClr>
                <a:srgbClr val="7030A0"/>
              </a:buClr>
              <a:buSzPts val="4400"/>
            </a:pPr>
            <a:r>
              <a:rPr lang="en-US" sz="8000" dirty="0">
                <a:solidFill>
                  <a:srgbClr val="7030A0"/>
                </a:solidFill>
              </a:rPr>
              <a:t>IETF &amp; IRTF</a:t>
            </a:r>
            <a:endParaRPr sz="8000" dirty="0"/>
          </a:p>
        </p:txBody>
      </p:sp>
      <p:sp>
        <p:nvSpPr>
          <p:cNvPr id="105" name="Google Shape;105;p3"/>
          <p:cNvSpPr txBox="1">
            <a:spLocks noGrp="1"/>
          </p:cNvSpPr>
          <p:nvPr>
            <p:ph type="sldNum" idx="12"/>
          </p:nvPr>
        </p:nvSpPr>
        <p:spPr>
          <a:xfrm>
            <a:off x="8737600" y="6356351"/>
            <a:ext cx="28448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888888"/>
              </a:buClr>
              <a:buSzPts val="1200"/>
              <a:buFont typeface="Calibri"/>
              <a:buNone/>
            </a:pPr>
            <a:fld id="{00000000-1234-1234-1234-123412341234}" type="slidenum">
              <a:rPr lang="en-US" sz="1200" b="0" i="0" u="none" strike="noStrike" cap="none">
                <a:solidFill>
                  <a:srgbClr val="888888"/>
                </a:solidFill>
                <a:latin typeface="Calibri"/>
                <a:ea typeface="Calibri"/>
                <a:cs typeface="Calibri"/>
                <a:sym typeface="Calibri"/>
              </a:rPr>
              <a:t>3</a:t>
            </a:fld>
            <a:endParaRPr sz="1200" b="0" i="0" u="none" strike="noStrike" cap="none">
              <a:solidFill>
                <a:srgbClr val="888888"/>
              </a:solidFill>
              <a:latin typeface="Calibri"/>
              <a:ea typeface="Calibri"/>
              <a:cs typeface="Calibri"/>
              <a:sym typeface="Calibri"/>
            </a:endParaRPr>
          </a:p>
        </p:txBody>
      </p:sp>
      <p:sp>
        <p:nvSpPr>
          <p:cNvPr id="106" name="Google Shape;106;p3"/>
          <p:cNvSpPr txBox="1">
            <a:spLocks noGrp="1"/>
          </p:cNvSpPr>
          <p:nvPr>
            <p:ph type="ftr" idx="11"/>
          </p:nvPr>
        </p:nvSpPr>
        <p:spPr>
          <a:xfrm>
            <a:off x="4165600" y="6356351"/>
            <a:ext cx="3860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888888"/>
              </a:buClr>
              <a:buSzPts val="1200"/>
              <a:buFont typeface="Calibri"/>
              <a:buNone/>
            </a:pPr>
            <a:r>
              <a:rPr lang="en-US" sz="1200" b="0" i="0" u="none" strike="noStrike" cap="none" dirty="0">
                <a:solidFill>
                  <a:srgbClr val="888888"/>
                </a:solidFill>
                <a:latin typeface="Calibri"/>
                <a:ea typeface="Calibri"/>
                <a:cs typeface="Calibri"/>
                <a:sym typeface="Calibri"/>
              </a:rPr>
              <a:t>NMRG 61 @ IM 2021</a:t>
            </a:r>
            <a:endParaRPr sz="1200" b="0" i="0" u="none" strike="noStrike" cap="none" dirty="0">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2237448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 name="Research and Standards: Different Worlds?"/>
          <p:cNvSpPr>
            <a:spLocks noGrp="1"/>
          </p:cNvSpPr>
          <p:nvPr>
            <p:ph type="title"/>
          </p:nvPr>
        </p:nvSpPr>
        <p:spPr>
          <a:prstGeom prst="rect">
            <a:avLst/>
          </a:prstGeom>
        </p:spPr>
        <p:txBody>
          <a:bodyPr/>
          <a:lstStyle/>
          <a:p>
            <a:r>
              <a:t>Research and Standards: Different Worlds?</a:t>
            </a:r>
          </a:p>
        </p:txBody>
      </p:sp>
      <p:sp>
        <p:nvSpPr>
          <p:cNvPr id="225"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defTabSz="410766" hangingPunct="0">
              <a:spcBef>
                <a:spcPts val="1050"/>
              </a:spcBef>
              <a:buClrTx/>
            </a:pPr>
            <a:fld id="{86CB4B4D-7CA3-9044-876B-883B54F8677D}" type="slidenum">
              <a:rPr/>
              <a:pPr algn="ctr" defTabSz="410766" hangingPunct="0">
                <a:spcBef>
                  <a:spcPts val="1050"/>
                </a:spcBef>
                <a:buClrTx/>
              </a:pPr>
              <a:t>4</a:t>
            </a:fld>
            <a:endParaRPr/>
          </a:p>
        </p:txBody>
      </p:sp>
      <p:grpSp>
        <p:nvGrpSpPr>
          <p:cNvPr id="232" name="Group"/>
          <p:cNvGrpSpPr/>
          <p:nvPr/>
        </p:nvGrpSpPr>
        <p:grpSpPr>
          <a:xfrm>
            <a:off x="7707530" y="2174515"/>
            <a:ext cx="4280033" cy="3399313"/>
            <a:chOff x="0" y="0"/>
            <a:chExt cx="8560063" cy="6798625"/>
          </a:xfrm>
        </p:grpSpPr>
        <p:pic>
          <p:nvPicPr>
            <p:cNvPr id="226" name="logo-ietf.png" descr="logo-ietf.png"/>
            <p:cNvPicPr>
              <a:picLocks noChangeAspect="1"/>
            </p:cNvPicPr>
            <p:nvPr/>
          </p:nvPicPr>
          <p:blipFill>
            <a:blip r:embed="rId2"/>
            <a:stretch>
              <a:fillRect/>
            </a:stretch>
          </p:blipFill>
          <p:spPr>
            <a:xfrm>
              <a:off x="0" y="5451383"/>
              <a:ext cx="2540000" cy="1347243"/>
            </a:xfrm>
            <a:prstGeom prst="rect">
              <a:avLst/>
            </a:prstGeom>
            <a:ln w="12700" cap="flat">
              <a:noFill/>
              <a:miter lim="400000"/>
            </a:ln>
            <a:effectLst/>
          </p:spPr>
        </p:pic>
        <p:pic>
          <p:nvPicPr>
            <p:cNvPr id="227" name="Image" descr="Image"/>
            <p:cNvPicPr>
              <a:picLocks noChangeAspect="1"/>
            </p:cNvPicPr>
            <p:nvPr/>
          </p:nvPicPr>
          <p:blipFill>
            <a:blip r:embed="rId3"/>
            <a:stretch>
              <a:fillRect/>
            </a:stretch>
          </p:blipFill>
          <p:spPr>
            <a:xfrm>
              <a:off x="0" y="0"/>
              <a:ext cx="1584705" cy="1625600"/>
            </a:xfrm>
            <a:prstGeom prst="rect">
              <a:avLst/>
            </a:prstGeom>
            <a:ln w="12700" cap="flat">
              <a:noFill/>
              <a:miter lim="400000"/>
            </a:ln>
            <a:effectLst/>
          </p:spPr>
        </p:pic>
        <p:pic>
          <p:nvPicPr>
            <p:cNvPr id="228" name="Logo-W3C.pdf" descr="Logo-W3C.pdf"/>
            <p:cNvPicPr>
              <a:picLocks noChangeAspect="1"/>
            </p:cNvPicPr>
            <p:nvPr/>
          </p:nvPicPr>
          <p:blipFill>
            <a:blip r:embed="rId4"/>
            <a:stretch>
              <a:fillRect/>
            </a:stretch>
          </p:blipFill>
          <p:spPr>
            <a:xfrm>
              <a:off x="2978250" y="1067674"/>
              <a:ext cx="2117824" cy="1441297"/>
            </a:xfrm>
            <a:prstGeom prst="rect">
              <a:avLst/>
            </a:prstGeom>
            <a:ln w="12700" cap="flat">
              <a:noFill/>
              <a:miter lim="400000"/>
            </a:ln>
            <a:effectLst/>
          </p:spPr>
        </p:pic>
        <p:pic>
          <p:nvPicPr>
            <p:cNvPr id="229" name="Image" descr="Image"/>
            <p:cNvPicPr>
              <a:picLocks noChangeAspect="1"/>
            </p:cNvPicPr>
            <p:nvPr/>
          </p:nvPicPr>
          <p:blipFill>
            <a:blip r:embed="rId5"/>
            <a:stretch>
              <a:fillRect/>
            </a:stretch>
          </p:blipFill>
          <p:spPr>
            <a:xfrm>
              <a:off x="792351" y="3089065"/>
              <a:ext cx="2540001" cy="1479551"/>
            </a:xfrm>
            <a:prstGeom prst="rect">
              <a:avLst/>
            </a:prstGeom>
            <a:ln w="12700" cap="flat">
              <a:noFill/>
              <a:miter lim="400000"/>
            </a:ln>
            <a:effectLst/>
          </p:spPr>
        </p:pic>
        <p:pic>
          <p:nvPicPr>
            <p:cNvPr id="230" name="Image" descr="Image"/>
            <p:cNvPicPr>
              <a:picLocks noChangeAspect="1"/>
            </p:cNvPicPr>
            <p:nvPr/>
          </p:nvPicPr>
          <p:blipFill>
            <a:blip r:embed="rId6"/>
            <a:stretch>
              <a:fillRect/>
            </a:stretch>
          </p:blipFill>
          <p:spPr>
            <a:xfrm>
              <a:off x="4909112" y="4315185"/>
              <a:ext cx="2794001" cy="1228009"/>
            </a:xfrm>
            <a:prstGeom prst="rect">
              <a:avLst/>
            </a:prstGeom>
            <a:ln w="12700" cap="flat">
              <a:noFill/>
              <a:miter lim="400000"/>
            </a:ln>
            <a:effectLst/>
          </p:spPr>
        </p:pic>
        <p:pic>
          <p:nvPicPr>
            <p:cNvPr id="231" name="Image" descr="Image"/>
            <p:cNvPicPr>
              <a:picLocks noChangeAspect="1"/>
            </p:cNvPicPr>
            <p:nvPr/>
          </p:nvPicPr>
          <p:blipFill>
            <a:blip r:embed="rId7"/>
            <a:stretch>
              <a:fillRect/>
            </a:stretch>
          </p:blipFill>
          <p:spPr>
            <a:xfrm>
              <a:off x="6020063" y="956310"/>
              <a:ext cx="2540001" cy="625232"/>
            </a:xfrm>
            <a:prstGeom prst="rect">
              <a:avLst/>
            </a:prstGeom>
            <a:ln w="12700" cap="flat">
              <a:noFill/>
              <a:miter lim="400000"/>
            </a:ln>
            <a:effectLst/>
          </p:spPr>
        </p:pic>
      </p:grpSp>
      <p:grpSp>
        <p:nvGrpSpPr>
          <p:cNvPr id="235" name="Group"/>
          <p:cNvGrpSpPr/>
          <p:nvPr/>
        </p:nvGrpSpPr>
        <p:grpSpPr>
          <a:xfrm>
            <a:off x="448553" y="1379431"/>
            <a:ext cx="11734813" cy="5068600"/>
            <a:chOff x="0" y="0"/>
            <a:chExt cx="23469624" cy="10137197"/>
          </a:xfrm>
        </p:grpSpPr>
        <p:sp>
          <p:nvSpPr>
            <p:cNvPr id="233" name="Line"/>
            <p:cNvSpPr/>
            <p:nvPr/>
          </p:nvSpPr>
          <p:spPr>
            <a:xfrm>
              <a:off x="0" y="181912"/>
              <a:ext cx="4279173" cy="7711721"/>
            </a:xfrm>
            <a:custGeom>
              <a:avLst/>
              <a:gdLst/>
              <a:ahLst/>
              <a:cxnLst>
                <a:cxn ang="0">
                  <a:pos x="wd2" y="hd2"/>
                </a:cxn>
                <a:cxn ang="5400000">
                  <a:pos x="wd2" y="hd2"/>
                </a:cxn>
                <a:cxn ang="10800000">
                  <a:pos x="wd2" y="hd2"/>
                </a:cxn>
                <a:cxn ang="16200000">
                  <a:pos x="wd2" y="hd2"/>
                </a:cxn>
              </a:cxnLst>
              <a:rect l="0" t="0" r="r" b="b"/>
              <a:pathLst>
                <a:path w="19857" h="21600" extrusionOk="0">
                  <a:moveTo>
                    <a:pt x="0" y="0"/>
                  </a:moveTo>
                  <a:cubicBezTo>
                    <a:pt x="2201" y="866"/>
                    <a:pt x="4568" y="1556"/>
                    <a:pt x="7041" y="2058"/>
                  </a:cubicBezTo>
                  <a:cubicBezTo>
                    <a:pt x="9492" y="2556"/>
                    <a:pt x="12148" y="2902"/>
                    <a:pt x="13974" y="4033"/>
                  </a:cubicBezTo>
                  <a:cubicBezTo>
                    <a:pt x="17255" y="6065"/>
                    <a:pt x="16126" y="9241"/>
                    <a:pt x="17335" y="11925"/>
                  </a:cubicBezTo>
                  <a:cubicBezTo>
                    <a:pt x="18521" y="14556"/>
                    <a:pt x="21600" y="17356"/>
                    <a:pt x="18544" y="19371"/>
                  </a:cubicBezTo>
                  <a:cubicBezTo>
                    <a:pt x="16193" y="20921"/>
                    <a:pt x="12359" y="20323"/>
                    <a:pt x="8987" y="20312"/>
                  </a:cubicBezTo>
                  <a:cubicBezTo>
                    <a:pt x="6292" y="20303"/>
                    <a:pt x="3627" y="20742"/>
                    <a:pt x="1292" y="21600"/>
                  </a:cubicBezTo>
                </a:path>
              </a:pathLst>
            </a:custGeom>
            <a:noFill/>
            <a:ln w="50800" cap="flat">
              <a:solidFill>
                <a:srgbClr val="000000"/>
              </a:solidFill>
              <a:prstDash val="sysDot"/>
              <a:miter lim="400000"/>
            </a:ln>
            <a:effectLst/>
          </p:spPr>
          <p:txBody>
            <a:bodyPr wrap="square" lIns="0" tIns="0" rIns="0" bIns="0" numCol="1" anchor="t">
              <a:noAutofit/>
            </a:bodyPr>
            <a:lstStyle/>
            <a:p>
              <a:pPr algn="ctr" defTabSz="410766" hangingPunct="0">
                <a:buClrTx/>
                <a:defRPr sz="3800">
                  <a:solidFill>
                    <a:srgbClr val="FFFFFF"/>
                  </a:solidFill>
                </a:defRPr>
              </a:pPr>
              <a:endParaRPr sz="1900">
                <a:solidFill>
                  <a:srgbClr val="FFFFFF"/>
                </a:solidFill>
              </a:endParaRPr>
            </a:p>
          </p:txBody>
        </p:sp>
        <p:sp>
          <p:nvSpPr>
            <p:cNvPr id="234" name="Line"/>
            <p:cNvSpPr/>
            <p:nvPr/>
          </p:nvSpPr>
          <p:spPr>
            <a:xfrm>
              <a:off x="13565815" y="0"/>
              <a:ext cx="9903810" cy="10137198"/>
            </a:xfrm>
            <a:custGeom>
              <a:avLst/>
              <a:gdLst/>
              <a:ahLst/>
              <a:cxnLst>
                <a:cxn ang="0">
                  <a:pos x="wd2" y="hd2"/>
                </a:cxn>
                <a:cxn ang="5400000">
                  <a:pos x="wd2" y="hd2"/>
                </a:cxn>
                <a:cxn ang="10800000">
                  <a:pos x="wd2" y="hd2"/>
                </a:cxn>
                <a:cxn ang="16200000">
                  <a:pos x="wd2" y="hd2"/>
                </a:cxn>
              </a:cxnLst>
              <a:rect l="0" t="0" r="r" b="b"/>
              <a:pathLst>
                <a:path w="21031" h="21324" extrusionOk="0">
                  <a:moveTo>
                    <a:pt x="18912" y="0"/>
                  </a:moveTo>
                  <a:cubicBezTo>
                    <a:pt x="15586" y="1463"/>
                    <a:pt x="11894" y="1908"/>
                    <a:pt x="8311" y="1279"/>
                  </a:cubicBezTo>
                  <a:cubicBezTo>
                    <a:pt x="4610" y="629"/>
                    <a:pt x="477" y="573"/>
                    <a:pt x="96" y="3680"/>
                  </a:cubicBezTo>
                  <a:cubicBezTo>
                    <a:pt x="-131" y="5531"/>
                    <a:pt x="1712" y="6865"/>
                    <a:pt x="2040" y="8651"/>
                  </a:cubicBezTo>
                  <a:cubicBezTo>
                    <a:pt x="2453" y="10893"/>
                    <a:pt x="509" y="12731"/>
                    <a:pt x="95" y="14921"/>
                  </a:cubicBezTo>
                  <a:cubicBezTo>
                    <a:pt x="-569" y="18431"/>
                    <a:pt x="2333" y="21600"/>
                    <a:pt x="5933" y="21305"/>
                  </a:cubicBezTo>
                  <a:cubicBezTo>
                    <a:pt x="8400" y="21103"/>
                    <a:pt x="10218" y="19200"/>
                    <a:pt x="12228" y="17798"/>
                  </a:cubicBezTo>
                  <a:cubicBezTo>
                    <a:pt x="14351" y="16316"/>
                    <a:pt x="16943" y="15376"/>
                    <a:pt x="19358" y="16248"/>
                  </a:cubicBezTo>
                  <a:cubicBezTo>
                    <a:pt x="19977" y="16471"/>
                    <a:pt x="20546" y="16814"/>
                    <a:pt x="21031" y="17255"/>
                  </a:cubicBezTo>
                </a:path>
              </a:pathLst>
            </a:custGeom>
            <a:noFill/>
            <a:ln w="50800" cap="flat">
              <a:solidFill>
                <a:srgbClr val="000000"/>
              </a:solidFill>
              <a:prstDash val="sysDot"/>
              <a:miter lim="400000"/>
            </a:ln>
            <a:effectLst/>
          </p:spPr>
          <p:txBody>
            <a:bodyPr wrap="square" lIns="0" tIns="0" rIns="0" bIns="0" numCol="1" anchor="t">
              <a:noAutofit/>
            </a:bodyPr>
            <a:lstStyle/>
            <a:p>
              <a:pPr algn="ctr" defTabSz="410766" hangingPunct="0">
                <a:buClrTx/>
                <a:defRPr sz="3800">
                  <a:solidFill>
                    <a:srgbClr val="FFFFFF"/>
                  </a:solidFill>
                </a:defRPr>
              </a:pPr>
              <a:endParaRPr sz="1900">
                <a:solidFill>
                  <a:srgbClr val="FFFFFF"/>
                </a:solidFill>
              </a:endParaRPr>
            </a:p>
          </p:txBody>
        </p:sp>
      </p:grpSp>
      <p:grpSp>
        <p:nvGrpSpPr>
          <p:cNvPr id="299" name="Group"/>
          <p:cNvGrpSpPr/>
          <p:nvPr/>
        </p:nvGrpSpPr>
        <p:grpSpPr>
          <a:xfrm>
            <a:off x="3332061" y="2560785"/>
            <a:ext cx="3152236" cy="2316526"/>
            <a:chOff x="0" y="0"/>
            <a:chExt cx="6304469" cy="4633050"/>
          </a:xfrm>
        </p:grpSpPr>
        <p:sp>
          <p:nvSpPr>
            <p:cNvPr id="236" name="Shape"/>
            <p:cNvSpPr/>
            <p:nvPr/>
          </p:nvSpPr>
          <p:spPr>
            <a:xfrm>
              <a:off x="1634803" y="1216441"/>
              <a:ext cx="3394112" cy="2258348"/>
            </a:xfrm>
            <a:custGeom>
              <a:avLst/>
              <a:gdLst/>
              <a:ahLst/>
              <a:cxnLst>
                <a:cxn ang="0">
                  <a:pos x="wd2" y="hd2"/>
                </a:cxn>
                <a:cxn ang="5400000">
                  <a:pos x="wd2" y="hd2"/>
                </a:cxn>
                <a:cxn ang="10800000">
                  <a:pos x="wd2" y="hd2"/>
                </a:cxn>
                <a:cxn ang="16200000">
                  <a:pos x="wd2" y="hd2"/>
                </a:cxn>
              </a:cxnLst>
              <a:rect l="0" t="0" r="r" b="b"/>
              <a:pathLst>
                <a:path w="20804" h="20534" extrusionOk="0">
                  <a:moveTo>
                    <a:pt x="2741" y="11873"/>
                  </a:moveTo>
                  <a:cubicBezTo>
                    <a:pt x="3792" y="13968"/>
                    <a:pt x="4550" y="16690"/>
                    <a:pt x="6155" y="17593"/>
                  </a:cubicBezTo>
                  <a:cubicBezTo>
                    <a:pt x="8565" y="18948"/>
                    <a:pt x="11361" y="17559"/>
                    <a:pt x="13877" y="18135"/>
                  </a:cubicBezTo>
                  <a:cubicBezTo>
                    <a:pt x="15477" y="18502"/>
                    <a:pt x="16838" y="20534"/>
                    <a:pt x="18457" y="20534"/>
                  </a:cubicBezTo>
                  <a:cubicBezTo>
                    <a:pt x="19404" y="20534"/>
                    <a:pt x="20956" y="19519"/>
                    <a:pt x="20792" y="18135"/>
                  </a:cubicBezTo>
                  <a:cubicBezTo>
                    <a:pt x="20518" y="15813"/>
                    <a:pt x="18151" y="15134"/>
                    <a:pt x="17279" y="13091"/>
                  </a:cubicBezTo>
                  <a:cubicBezTo>
                    <a:pt x="16396" y="11023"/>
                    <a:pt x="16095" y="8510"/>
                    <a:pt x="15673" y="6143"/>
                  </a:cubicBezTo>
                  <a:cubicBezTo>
                    <a:pt x="15348" y="4314"/>
                    <a:pt x="16199" y="1349"/>
                    <a:pt x="15045" y="546"/>
                  </a:cubicBezTo>
                  <a:cubicBezTo>
                    <a:pt x="13036" y="-852"/>
                    <a:pt x="10618" y="1059"/>
                    <a:pt x="8399" y="1079"/>
                  </a:cubicBezTo>
                  <a:cubicBezTo>
                    <a:pt x="5793" y="1103"/>
                    <a:pt x="2911" y="-1066"/>
                    <a:pt x="586" y="679"/>
                  </a:cubicBezTo>
                  <a:cubicBezTo>
                    <a:pt x="-644" y="1603"/>
                    <a:pt x="387" y="4843"/>
                    <a:pt x="766" y="6809"/>
                  </a:cubicBezTo>
                  <a:cubicBezTo>
                    <a:pt x="1127" y="8684"/>
                    <a:pt x="1957" y="10308"/>
                    <a:pt x="2741" y="11873"/>
                  </a:cubicBezTo>
                  <a:close/>
                </a:path>
              </a:pathLst>
            </a:custGeom>
            <a:gradFill flip="none" rotWithShape="1">
              <a:gsLst>
                <a:gs pos="0">
                  <a:srgbClr val="FFFFFF"/>
                </a:gs>
                <a:gs pos="100000">
                  <a:srgbClr val="7A81FF"/>
                </a:gs>
              </a:gsLst>
              <a:lin ang="4200000" scaled="0"/>
            </a:gradFill>
            <a:ln w="12700" cap="flat">
              <a:solidFill>
                <a:srgbClr val="7A81FF"/>
              </a:solidFill>
              <a:prstDash val="sysDot"/>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37" name="Line"/>
            <p:cNvSpPr/>
            <p:nvPr/>
          </p:nvSpPr>
          <p:spPr>
            <a:xfrm flipH="1" flipV="1">
              <a:off x="1011647" y="102630"/>
              <a:ext cx="381202" cy="615786"/>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38" name="Line"/>
            <p:cNvSpPr/>
            <p:nvPr/>
          </p:nvSpPr>
          <p:spPr>
            <a:xfrm flipV="1">
              <a:off x="5296601" y="219923"/>
              <a:ext cx="245468" cy="496532"/>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39" name="Line"/>
            <p:cNvSpPr/>
            <p:nvPr/>
          </p:nvSpPr>
          <p:spPr>
            <a:xfrm flipV="1">
              <a:off x="5283901" y="598030"/>
              <a:ext cx="981467" cy="143825"/>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0" name="Line"/>
            <p:cNvSpPr/>
            <p:nvPr/>
          </p:nvSpPr>
          <p:spPr>
            <a:xfrm flipV="1">
              <a:off x="3417001" y="293230"/>
              <a:ext cx="981467" cy="143825"/>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1" name="Line"/>
            <p:cNvSpPr/>
            <p:nvPr/>
          </p:nvSpPr>
          <p:spPr>
            <a:xfrm flipH="1" flipV="1">
              <a:off x="3078927" y="0"/>
              <a:ext cx="338075" cy="437055"/>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2" name="Line"/>
            <p:cNvSpPr/>
            <p:nvPr/>
          </p:nvSpPr>
          <p:spPr>
            <a:xfrm flipV="1">
              <a:off x="2324801" y="439846"/>
              <a:ext cx="1091343" cy="263909"/>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3" name="Line"/>
            <p:cNvSpPr/>
            <p:nvPr/>
          </p:nvSpPr>
          <p:spPr>
            <a:xfrm>
              <a:off x="1334201" y="703754"/>
              <a:ext cx="953003" cy="14663"/>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4" name="Line"/>
            <p:cNvSpPr/>
            <p:nvPr/>
          </p:nvSpPr>
          <p:spPr>
            <a:xfrm flipV="1">
              <a:off x="0" y="1649510"/>
              <a:ext cx="540188" cy="417770"/>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5" name="Line"/>
            <p:cNvSpPr/>
            <p:nvPr/>
          </p:nvSpPr>
          <p:spPr>
            <a:xfrm flipH="1" flipV="1">
              <a:off x="400487" y="963710"/>
              <a:ext cx="127330" cy="693046"/>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6" name="Line"/>
            <p:cNvSpPr/>
            <p:nvPr/>
          </p:nvSpPr>
          <p:spPr>
            <a:xfrm flipH="1" flipV="1">
              <a:off x="527487" y="1662210"/>
              <a:ext cx="660100" cy="419731"/>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7" name="Line"/>
            <p:cNvSpPr/>
            <p:nvPr/>
          </p:nvSpPr>
          <p:spPr>
            <a:xfrm flipV="1">
              <a:off x="571801" y="2068610"/>
              <a:ext cx="628787" cy="731747"/>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8" name="Line"/>
            <p:cNvSpPr/>
            <p:nvPr/>
          </p:nvSpPr>
          <p:spPr>
            <a:xfrm flipV="1">
              <a:off x="548563" y="2741710"/>
              <a:ext cx="1210825" cy="62041"/>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49" name="Line"/>
            <p:cNvSpPr/>
            <p:nvPr/>
          </p:nvSpPr>
          <p:spPr>
            <a:xfrm>
              <a:off x="967663" y="3680050"/>
              <a:ext cx="508445" cy="221886"/>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0" name="Line"/>
            <p:cNvSpPr/>
            <p:nvPr/>
          </p:nvSpPr>
          <p:spPr>
            <a:xfrm flipV="1">
              <a:off x="1373404" y="3940035"/>
              <a:ext cx="153504" cy="591416"/>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1" name="Line"/>
            <p:cNvSpPr/>
            <p:nvPr/>
          </p:nvSpPr>
          <p:spPr>
            <a:xfrm flipV="1">
              <a:off x="3430804" y="4041635"/>
              <a:ext cx="153504" cy="591416"/>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2" name="Line"/>
            <p:cNvSpPr/>
            <p:nvPr/>
          </p:nvSpPr>
          <p:spPr>
            <a:xfrm flipH="1" flipV="1">
              <a:off x="3584307" y="4041635"/>
              <a:ext cx="571801" cy="498494"/>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3" name="Line"/>
            <p:cNvSpPr/>
            <p:nvPr/>
          </p:nvSpPr>
          <p:spPr>
            <a:xfrm flipH="1" flipV="1">
              <a:off x="5527407" y="3914635"/>
              <a:ext cx="571801" cy="498494"/>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4" name="Line"/>
            <p:cNvSpPr/>
            <p:nvPr/>
          </p:nvSpPr>
          <p:spPr>
            <a:xfrm flipH="1">
              <a:off x="5538246" y="3624725"/>
              <a:ext cx="601124" cy="293232"/>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5" name="Line"/>
            <p:cNvSpPr/>
            <p:nvPr/>
          </p:nvSpPr>
          <p:spPr>
            <a:xfrm flipH="1">
              <a:off x="5703346" y="2507125"/>
              <a:ext cx="601124" cy="293232"/>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6" name="Line"/>
            <p:cNvSpPr/>
            <p:nvPr/>
          </p:nvSpPr>
          <p:spPr>
            <a:xfrm flipH="1" flipV="1">
              <a:off x="5011460" y="1545877"/>
              <a:ext cx="1102410" cy="286818"/>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7" name="Line"/>
            <p:cNvSpPr/>
            <p:nvPr/>
          </p:nvSpPr>
          <p:spPr>
            <a:xfrm flipV="1">
              <a:off x="5043575" y="733077"/>
              <a:ext cx="234586" cy="777063"/>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8" name="Line"/>
            <p:cNvSpPr/>
            <p:nvPr/>
          </p:nvSpPr>
          <p:spPr>
            <a:xfrm flipV="1">
              <a:off x="3776267" y="1539463"/>
              <a:ext cx="1237986" cy="1833"/>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59" name="Line"/>
            <p:cNvSpPr/>
            <p:nvPr/>
          </p:nvSpPr>
          <p:spPr>
            <a:xfrm>
              <a:off x="2531667" y="2633496"/>
              <a:ext cx="2057401" cy="577386"/>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0" name="Line"/>
            <p:cNvSpPr/>
            <p:nvPr/>
          </p:nvSpPr>
          <p:spPr>
            <a:xfrm>
              <a:off x="4614467" y="3230396"/>
              <a:ext cx="912941" cy="724301"/>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1" name="Line"/>
            <p:cNvSpPr/>
            <p:nvPr/>
          </p:nvSpPr>
          <p:spPr>
            <a:xfrm>
              <a:off x="3827067" y="2341396"/>
              <a:ext cx="1861618" cy="444301"/>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2" name="Line"/>
            <p:cNvSpPr/>
            <p:nvPr/>
          </p:nvSpPr>
          <p:spPr>
            <a:xfrm>
              <a:off x="3814367" y="2341396"/>
              <a:ext cx="760039" cy="869485"/>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3" name="Line"/>
            <p:cNvSpPr/>
            <p:nvPr/>
          </p:nvSpPr>
          <p:spPr>
            <a:xfrm flipH="1">
              <a:off x="3592081" y="3166896"/>
              <a:ext cx="996987" cy="850372"/>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4" name="Line"/>
            <p:cNvSpPr/>
            <p:nvPr/>
          </p:nvSpPr>
          <p:spPr>
            <a:xfrm>
              <a:off x="2023295" y="3533434"/>
              <a:ext cx="826331" cy="926700"/>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5" name="Line"/>
            <p:cNvSpPr/>
            <p:nvPr/>
          </p:nvSpPr>
          <p:spPr>
            <a:xfrm flipH="1">
              <a:off x="1516125" y="3504111"/>
              <a:ext cx="492509" cy="397223"/>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6" name="Line"/>
            <p:cNvSpPr/>
            <p:nvPr/>
          </p:nvSpPr>
          <p:spPr>
            <a:xfrm flipH="1">
              <a:off x="2024125" y="2624418"/>
              <a:ext cx="483002" cy="857817"/>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7" name="Line"/>
            <p:cNvSpPr/>
            <p:nvPr/>
          </p:nvSpPr>
          <p:spPr>
            <a:xfrm flipH="1">
              <a:off x="1744725" y="2604301"/>
              <a:ext cx="731819" cy="166734"/>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8" name="Line"/>
            <p:cNvSpPr/>
            <p:nvPr/>
          </p:nvSpPr>
          <p:spPr>
            <a:xfrm flipH="1">
              <a:off x="3782681" y="1524801"/>
              <a:ext cx="14664" cy="821048"/>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69" name="Line"/>
            <p:cNvSpPr/>
            <p:nvPr/>
          </p:nvSpPr>
          <p:spPr>
            <a:xfrm flipH="1">
              <a:off x="2017410" y="1510139"/>
              <a:ext cx="1809257" cy="3924"/>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0" name="Line"/>
            <p:cNvSpPr/>
            <p:nvPr/>
          </p:nvSpPr>
          <p:spPr>
            <a:xfrm flipH="1" flipV="1">
              <a:off x="1979310" y="1539463"/>
              <a:ext cx="507514" cy="1091027"/>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1" name="Line"/>
            <p:cNvSpPr/>
            <p:nvPr/>
          </p:nvSpPr>
          <p:spPr>
            <a:xfrm flipV="1">
              <a:off x="2499523" y="1979309"/>
              <a:ext cx="520759" cy="613081"/>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2" name="Line"/>
            <p:cNvSpPr/>
            <p:nvPr/>
          </p:nvSpPr>
          <p:spPr>
            <a:xfrm>
              <a:off x="3032923" y="1957389"/>
              <a:ext cx="764421" cy="359138"/>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3" name="Line"/>
            <p:cNvSpPr/>
            <p:nvPr/>
          </p:nvSpPr>
          <p:spPr>
            <a:xfrm flipV="1">
              <a:off x="2499523" y="2375171"/>
              <a:ext cx="1239174" cy="191819"/>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4" name="Line"/>
            <p:cNvSpPr/>
            <p:nvPr/>
          </p:nvSpPr>
          <p:spPr>
            <a:xfrm>
              <a:off x="2016923" y="1525589"/>
              <a:ext cx="1018020" cy="395075"/>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5" name="Line"/>
            <p:cNvSpPr/>
            <p:nvPr/>
          </p:nvSpPr>
          <p:spPr>
            <a:xfrm flipV="1">
              <a:off x="2016923" y="703754"/>
              <a:ext cx="284942" cy="809136"/>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6" name="Line"/>
            <p:cNvSpPr/>
            <p:nvPr/>
          </p:nvSpPr>
          <p:spPr>
            <a:xfrm flipV="1">
              <a:off x="1216823" y="1510139"/>
              <a:ext cx="777150" cy="574251"/>
            </a:xfrm>
            <a:prstGeom prst="line">
              <a:avLst/>
            </a:prstGeom>
            <a:noFill/>
            <a:ln w="38100" cap="flat">
              <a:solidFill>
                <a:srgbClr val="000000"/>
              </a:solidFill>
              <a:prstDash val="solid"/>
              <a:miter lim="400000"/>
            </a:ln>
            <a:effectLst/>
          </p:spPr>
          <p:txBody>
            <a:bodyPr wrap="square" lIns="0" tIns="0" rIns="0" bIns="0" numCol="1" anchor="t">
              <a:noAutofit/>
            </a:bodyPr>
            <a:lstStyle/>
            <a:p>
              <a:pPr defTabSz="228600" hangingPunct="0">
                <a:buClrTx/>
                <a:defRPr sz="1200">
                  <a:latin typeface="Helvetica"/>
                  <a:ea typeface="Helvetica"/>
                  <a:cs typeface="Helvetica"/>
                  <a:sym typeface="Helvetica"/>
                </a:defRPr>
              </a:pPr>
              <a:endParaRPr sz="600">
                <a:latin typeface="Helvetica"/>
                <a:cs typeface="Helvetica"/>
                <a:sym typeface="Helvetica"/>
              </a:endParaRPr>
            </a:p>
          </p:txBody>
        </p:sp>
        <p:sp>
          <p:nvSpPr>
            <p:cNvPr id="277" name="Circle"/>
            <p:cNvSpPr/>
            <p:nvPr/>
          </p:nvSpPr>
          <p:spPr>
            <a:xfrm>
              <a:off x="1089823" y="19446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78" name="Circle"/>
            <p:cNvSpPr/>
            <p:nvPr/>
          </p:nvSpPr>
          <p:spPr>
            <a:xfrm>
              <a:off x="1877223" y="13985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79" name="Circle"/>
            <p:cNvSpPr/>
            <p:nvPr/>
          </p:nvSpPr>
          <p:spPr>
            <a:xfrm>
              <a:off x="2372523" y="24907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0" name="Circle"/>
            <p:cNvSpPr/>
            <p:nvPr/>
          </p:nvSpPr>
          <p:spPr>
            <a:xfrm>
              <a:off x="2893223" y="18049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1" name="Circle"/>
            <p:cNvSpPr/>
            <p:nvPr/>
          </p:nvSpPr>
          <p:spPr>
            <a:xfrm>
              <a:off x="3667923" y="22240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2" name="Circle"/>
            <p:cNvSpPr/>
            <p:nvPr/>
          </p:nvSpPr>
          <p:spPr>
            <a:xfrm>
              <a:off x="3667923" y="13985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3" name="Circle"/>
            <p:cNvSpPr/>
            <p:nvPr/>
          </p:nvSpPr>
          <p:spPr>
            <a:xfrm>
              <a:off x="2156623" y="5984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4" name="Circle"/>
            <p:cNvSpPr/>
            <p:nvPr/>
          </p:nvSpPr>
          <p:spPr>
            <a:xfrm>
              <a:off x="416723" y="15255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5" name="Circle"/>
            <p:cNvSpPr/>
            <p:nvPr/>
          </p:nvSpPr>
          <p:spPr>
            <a:xfrm>
              <a:off x="416723" y="26812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6" name="Circle"/>
            <p:cNvSpPr/>
            <p:nvPr/>
          </p:nvSpPr>
          <p:spPr>
            <a:xfrm>
              <a:off x="1889923" y="3379788"/>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7" name="Circle"/>
            <p:cNvSpPr/>
            <p:nvPr/>
          </p:nvSpPr>
          <p:spPr>
            <a:xfrm>
              <a:off x="1369223" y="3786188"/>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8" name="Circle"/>
            <p:cNvSpPr/>
            <p:nvPr/>
          </p:nvSpPr>
          <p:spPr>
            <a:xfrm>
              <a:off x="2715423" y="4319588"/>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89" name="Circle"/>
            <p:cNvSpPr/>
            <p:nvPr/>
          </p:nvSpPr>
          <p:spPr>
            <a:xfrm>
              <a:off x="3477423" y="3925888"/>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0" name="Circle"/>
            <p:cNvSpPr/>
            <p:nvPr/>
          </p:nvSpPr>
          <p:spPr>
            <a:xfrm>
              <a:off x="4468023" y="30876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1" name="Circle"/>
            <p:cNvSpPr/>
            <p:nvPr/>
          </p:nvSpPr>
          <p:spPr>
            <a:xfrm>
              <a:off x="5572923" y="26812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2" name="Circle"/>
            <p:cNvSpPr/>
            <p:nvPr/>
          </p:nvSpPr>
          <p:spPr>
            <a:xfrm>
              <a:off x="5433223" y="3786188"/>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3" name="Circle"/>
            <p:cNvSpPr/>
            <p:nvPr/>
          </p:nvSpPr>
          <p:spPr>
            <a:xfrm>
              <a:off x="5153823" y="5984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4" name="Circle"/>
            <p:cNvSpPr/>
            <p:nvPr/>
          </p:nvSpPr>
          <p:spPr>
            <a:xfrm>
              <a:off x="4874423" y="14112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5" name="Circle"/>
            <p:cNvSpPr/>
            <p:nvPr/>
          </p:nvSpPr>
          <p:spPr>
            <a:xfrm>
              <a:off x="3286923" y="3190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6" name="Circle"/>
            <p:cNvSpPr/>
            <p:nvPr/>
          </p:nvSpPr>
          <p:spPr>
            <a:xfrm>
              <a:off x="1229523" y="5730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7" name="Circle"/>
            <p:cNvSpPr/>
            <p:nvPr/>
          </p:nvSpPr>
          <p:spPr>
            <a:xfrm>
              <a:off x="1623223" y="26177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sp>
          <p:nvSpPr>
            <p:cNvPr id="298" name="Circle"/>
            <p:cNvSpPr/>
            <p:nvPr/>
          </p:nvSpPr>
          <p:spPr>
            <a:xfrm>
              <a:off x="277023" y="852489"/>
              <a:ext cx="254001" cy="254001"/>
            </a:xfrm>
            <a:prstGeom prst="ellipse">
              <a:avLst/>
            </a:prstGeom>
            <a:solidFill>
              <a:srgbClr val="FFFC79"/>
            </a:solidFill>
            <a:ln w="25400" cap="flat">
              <a:solidFill>
                <a:srgbClr val="000000"/>
              </a:solidFill>
              <a:prstDash val="solid"/>
              <a:miter lim="400000"/>
            </a:ln>
            <a:effectLst/>
          </p:spPr>
          <p:txBody>
            <a:bodyPr wrap="square" lIns="25400" tIns="25400" rIns="25400" bIns="25400" numCol="1" anchor="ctr">
              <a:noAutofit/>
            </a:bodyPr>
            <a:lstStyle/>
            <a:p>
              <a:pPr algn="ctr" defTabSz="292100" hangingPunct="0">
                <a:buClrTx/>
                <a:defRPr sz="2800">
                  <a:solidFill>
                    <a:srgbClr val="FFFFFF"/>
                  </a:solidFill>
                </a:defRPr>
              </a:pPr>
              <a:endParaRPr>
                <a:solidFill>
                  <a:srgbClr val="FFFFFF"/>
                </a:solidFill>
              </a:endParaRPr>
            </a:p>
          </p:txBody>
        </p:sp>
      </p:grpSp>
      <p:sp>
        <p:nvSpPr>
          <p:cNvPr id="300" name="Arrow"/>
          <p:cNvSpPr/>
          <p:nvPr/>
        </p:nvSpPr>
        <p:spPr>
          <a:xfrm>
            <a:off x="2540231" y="3429000"/>
            <a:ext cx="635001" cy="635000"/>
          </a:xfrm>
          <a:prstGeom prst="rightArrow">
            <a:avLst>
              <a:gd name="adj1" fmla="val 55076"/>
              <a:gd name="adj2" fmla="val 69283"/>
            </a:avLst>
          </a:prstGeom>
          <a:solidFill>
            <a:srgbClr val="A6AAA9"/>
          </a:solidFill>
          <a:ln w="12700">
            <a:miter lim="400000"/>
          </a:ln>
        </p:spPr>
        <p:txBody>
          <a:bodyPr lIns="35719" tIns="35719" rIns="35719" bIns="35719" anchor="ctr"/>
          <a:lstStyle/>
          <a:p>
            <a:pPr algn="ctr" defTabSz="410766" hangingPunct="0">
              <a:buClrTx/>
              <a:defRPr sz="3800">
                <a:solidFill>
                  <a:srgbClr val="FFFFFF"/>
                </a:solidFill>
              </a:defRPr>
            </a:pPr>
            <a:endParaRPr sz="1900">
              <a:solidFill>
                <a:srgbClr val="FFFFFF"/>
              </a:solidFill>
            </a:endParaRPr>
          </a:p>
        </p:txBody>
      </p:sp>
      <p:sp>
        <p:nvSpPr>
          <p:cNvPr id="301" name="Arrow"/>
          <p:cNvSpPr/>
          <p:nvPr/>
        </p:nvSpPr>
        <p:spPr>
          <a:xfrm flipH="1">
            <a:off x="6580518" y="3429000"/>
            <a:ext cx="635001" cy="635000"/>
          </a:xfrm>
          <a:prstGeom prst="rightArrow">
            <a:avLst>
              <a:gd name="adj1" fmla="val 55076"/>
              <a:gd name="adj2" fmla="val 69283"/>
            </a:avLst>
          </a:prstGeom>
          <a:solidFill>
            <a:srgbClr val="A6AAA9"/>
          </a:solidFill>
          <a:ln w="12700">
            <a:miter lim="400000"/>
          </a:ln>
        </p:spPr>
        <p:txBody>
          <a:bodyPr lIns="35719" tIns="35719" rIns="35719" bIns="35719" anchor="ctr"/>
          <a:lstStyle/>
          <a:p>
            <a:pPr algn="ctr" defTabSz="410766" hangingPunct="0">
              <a:buClrTx/>
              <a:defRPr sz="3800">
                <a:solidFill>
                  <a:srgbClr val="FFFFFF"/>
                </a:solidFill>
              </a:defRPr>
            </a:pPr>
            <a:endParaRPr sz="1900">
              <a:solidFill>
                <a:srgbClr val="FFFFFF"/>
              </a:solidFill>
            </a:endParaRPr>
          </a:p>
        </p:txBody>
      </p:sp>
      <p:grpSp>
        <p:nvGrpSpPr>
          <p:cNvPr id="305" name="Group"/>
          <p:cNvGrpSpPr/>
          <p:nvPr/>
        </p:nvGrpSpPr>
        <p:grpSpPr>
          <a:xfrm>
            <a:off x="249093" y="2174515"/>
            <a:ext cx="1982819" cy="2702796"/>
            <a:chOff x="0" y="0"/>
            <a:chExt cx="3965636" cy="5405590"/>
          </a:xfrm>
        </p:grpSpPr>
        <p:pic>
          <p:nvPicPr>
            <p:cNvPr id="302" name="Image" descr="Image"/>
            <p:cNvPicPr>
              <a:picLocks noChangeAspect="1"/>
            </p:cNvPicPr>
            <p:nvPr/>
          </p:nvPicPr>
          <p:blipFill>
            <a:blip r:embed="rId8"/>
            <a:stretch>
              <a:fillRect/>
            </a:stretch>
          </p:blipFill>
          <p:spPr>
            <a:xfrm>
              <a:off x="1179685" y="0"/>
              <a:ext cx="1625601" cy="1625600"/>
            </a:xfrm>
            <a:prstGeom prst="rect">
              <a:avLst/>
            </a:prstGeom>
            <a:ln w="12700" cap="flat">
              <a:noFill/>
              <a:miter lim="400000"/>
            </a:ln>
            <a:effectLst/>
          </p:spPr>
        </p:pic>
        <p:pic>
          <p:nvPicPr>
            <p:cNvPr id="303" name="Image" descr="Image"/>
            <p:cNvPicPr>
              <a:picLocks noChangeAspect="1"/>
            </p:cNvPicPr>
            <p:nvPr/>
          </p:nvPicPr>
          <p:blipFill>
            <a:blip r:embed="rId9"/>
            <a:stretch>
              <a:fillRect/>
            </a:stretch>
          </p:blipFill>
          <p:spPr>
            <a:xfrm>
              <a:off x="398918" y="3399312"/>
              <a:ext cx="3566719" cy="2006279"/>
            </a:xfrm>
            <a:prstGeom prst="rect">
              <a:avLst/>
            </a:prstGeom>
            <a:ln w="12700" cap="flat">
              <a:noFill/>
              <a:miter lim="400000"/>
            </a:ln>
            <a:effectLst/>
          </p:spPr>
        </p:pic>
        <p:pic>
          <p:nvPicPr>
            <p:cNvPr id="304" name="Image" descr="Image"/>
            <p:cNvPicPr>
              <a:picLocks noChangeAspect="1"/>
            </p:cNvPicPr>
            <p:nvPr/>
          </p:nvPicPr>
          <p:blipFill>
            <a:blip r:embed="rId10"/>
            <a:stretch>
              <a:fillRect/>
            </a:stretch>
          </p:blipFill>
          <p:spPr>
            <a:xfrm>
              <a:off x="0" y="1926537"/>
              <a:ext cx="2805286" cy="1472776"/>
            </a:xfrm>
            <a:prstGeom prst="rect">
              <a:avLst/>
            </a:prstGeom>
            <a:ln w="12700" cap="flat">
              <a:noFill/>
              <a:miter lim="400000"/>
            </a:ln>
            <a:effectLst/>
          </p:spPr>
        </p:pic>
      </p:grpSp>
    </p:spTree>
    <p:extLst>
      <p:ext uri="{BB962C8B-B14F-4D97-AF65-F5344CB8AC3E}">
        <p14:creationId xmlns:p14="http://schemas.microsoft.com/office/powerpoint/2010/main" val="323054241"/>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305"/>
                                        </p:tgtEl>
                                        <p:attrNameLst>
                                          <p:attrName>style.visibility</p:attrName>
                                        </p:attrNameLst>
                                      </p:cBhvr>
                                      <p:to>
                                        <p:strVal val="visible"/>
                                      </p:to>
                                    </p:set>
                                    <p:animEffect transition="in" filter="fade">
                                      <p:cBhvr>
                                        <p:cTn id="7" dur="1000"/>
                                        <p:tgtEl>
                                          <p:spTgt spid="30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fill="hold" grpId="0" nodeType="clickEffect">
                                  <p:stCondLst>
                                    <p:cond delay="0"/>
                                  </p:stCondLst>
                                  <p:iterate>
                                    <p:tmAbs val="0"/>
                                  </p:iterate>
                                  <p:childTnLst>
                                    <p:set>
                                      <p:cBhvr>
                                        <p:cTn id="11" fill="hold"/>
                                        <p:tgtEl>
                                          <p:spTgt spid="232"/>
                                        </p:tgtEl>
                                        <p:attrNameLst>
                                          <p:attrName>style.visibility</p:attrName>
                                        </p:attrNameLst>
                                      </p:cBhvr>
                                      <p:to>
                                        <p:strVal val="visible"/>
                                      </p:to>
                                    </p:set>
                                    <p:animEffect transition="in" filter="fade">
                                      <p:cBhvr>
                                        <p:cTn id="12" dur="1000"/>
                                        <p:tgtEl>
                                          <p:spTgt spid="23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fill="hold" grpId="0" nodeType="clickEffect">
                                  <p:stCondLst>
                                    <p:cond delay="0"/>
                                  </p:stCondLst>
                                  <p:iterate>
                                    <p:tmAbs val="0"/>
                                  </p:iterate>
                                  <p:childTnLst>
                                    <p:set>
                                      <p:cBhvr>
                                        <p:cTn id="16" fill="hold"/>
                                        <p:tgtEl>
                                          <p:spTgt spid="235"/>
                                        </p:tgtEl>
                                        <p:attrNameLst>
                                          <p:attrName>style.visibility</p:attrName>
                                        </p:attrNameLst>
                                      </p:cBhvr>
                                      <p:to>
                                        <p:strVal val="visible"/>
                                      </p:to>
                                    </p:set>
                                    <p:animEffect transition="in" filter="fade">
                                      <p:cBhvr>
                                        <p:cTn id="17" dur="1000"/>
                                        <p:tgtEl>
                                          <p:spTgt spid="23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iterate>
                                    <p:tmAbs val="0"/>
                                  </p:iterate>
                                  <p:childTnLst>
                                    <p:set>
                                      <p:cBhvr>
                                        <p:cTn id="21" fill="hold"/>
                                        <p:tgtEl>
                                          <p:spTgt spid="300"/>
                                        </p:tgtEl>
                                        <p:attrNameLst>
                                          <p:attrName>style.visibility</p:attrName>
                                        </p:attrNameLst>
                                      </p:cBhvr>
                                      <p:to>
                                        <p:strVal val="visible"/>
                                      </p:to>
                                    </p:set>
                                    <p:animEffect transition="in" filter="wipe(left)">
                                      <p:cBhvr>
                                        <p:cTn id="22" dur="500"/>
                                        <p:tgtEl>
                                          <p:spTgt spid="300"/>
                                        </p:tgtEl>
                                      </p:cBhvr>
                                    </p:animEffect>
                                  </p:childTnLst>
                                </p:cTn>
                              </p:par>
                            </p:childTnLst>
                          </p:cTn>
                        </p:par>
                        <p:par>
                          <p:cTn id="23" fill="hold">
                            <p:stCondLst>
                              <p:cond delay="500"/>
                            </p:stCondLst>
                            <p:childTnLst>
                              <p:par>
                                <p:cTn id="24" presetID="22" presetClass="entr" presetSubtype="2" fill="hold" grpId="0" nodeType="afterEffect">
                                  <p:stCondLst>
                                    <p:cond delay="0"/>
                                  </p:stCondLst>
                                  <p:iterate>
                                    <p:tmAbs val="0"/>
                                  </p:iterate>
                                  <p:childTnLst>
                                    <p:set>
                                      <p:cBhvr>
                                        <p:cTn id="25" fill="hold"/>
                                        <p:tgtEl>
                                          <p:spTgt spid="301"/>
                                        </p:tgtEl>
                                        <p:attrNameLst>
                                          <p:attrName>style.visibility</p:attrName>
                                        </p:attrNameLst>
                                      </p:cBhvr>
                                      <p:to>
                                        <p:strVal val="visible"/>
                                      </p:to>
                                    </p:set>
                                    <p:animEffect transition="in" filter="wipe(right)">
                                      <p:cBhvr>
                                        <p:cTn id="26" dur="500"/>
                                        <p:tgtEl>
                                          <p:spTgt spid="301"/>
                                        </p:tgtEl>
                                      </p:cBhvr>
                                    </p:animEffect>
                                  </p:childTnLst>
                                </p:cTn>
                              </p:par>
                            </p:childTnLst>
                          </p:cTn>
                        </p:par>
                        <p:par>
                          <p:cTn id="27" fill="hold">
                            <p:stCondLst>
                              <p:cond delay="1000"/>
                            </p:stCondLst>
                            <p:childTnLst>
                              <p:par>
                                <p:cTn id="28" presetID="10" presetClass="entr" fill="hold" grpId="0" nodeType="afterEffect">
                                  <p:stCondLst>
                                    <p:cond delay="0"/>
                                  </p:stCondLst>
                                  <p:iterate>
                                    <p:tmAbs val="0"/>
                                  </p:iterate>
                                  <p:childTnLst>
                                    <p:set>
                                      <p:cBhvr>
                                        <p:cTn id="29" fill="hold"/>
                                        <p:tgtEl>
                                          <p:spTgt spid="299"/>
                                        </p:tgtEl>
                                        <p:attrNameLst>
                                          <p:attrName>style.visibility</p:attrName>
                                        </p:attrNameLst>
                                      </p:cBhvr>
                                      <p:to>
                                        <p:strVal val="visible"/>
                                      </p:to>
                                    </p:set>
                                    <p:animEffect transition="in" filter="fade">
                                      <p:cBhvr>
                                        <p:cTn id="30" dur="500"/>
                                        <p:tgtEl>
                                          <p:spTgt spid="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advAuto="0"/>
      <p:bldP spid="235" grpId="0" animBg="1" advAuto="0"/>
      <p:bldP spid="299" grpId="0" animBg="1" advAuto="0"/>
      <p:bldP spid="300" grpId="0" animBg="1" advAuto="0"/>
      <p:bldP spid="301" grpId="0" animBg="1" advAuto="0"/>
      <p:bldP spid="305" grpId="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Why Should Researchers Contribute to Standards?"/>
          <p:cNvSpPr>
            <a:spLocks noGrp="1"/>
          </p:cNvSpPr>
          <p:nvPr>
            <p:ph type="title"/>
          </p:nvPr>
        </p:nvSpPr>
        <p:spPr>
          <a:prstGeom prst="rect">
            <a:avLst/>
          </a:prstGeom>
        </p:spPr>
        <p:txBody>
          <a:bodyPr/>
          <a:lstStyle/>
          <a:p>
            <a:r>
              <a:t>Why Should Researchers Contribute to Standards?</a:t>
            </a:r>
          </a:p>
        </p:txBody>
      </p:sp>
      <p:sp>
        <p:nvSpPr>
          <p:cNvPr id="308"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defTabSz="410766" hangingPunct="0">
              <a:spcBef>
                <a:spcPts val="1050"/>
              </a:spcBef>
              <a:buClrTx/>
            </a:pPr>
            <a:fld id="{86CB4B4D-7CA3-9044-876B-883B54F8677D}" type="slidenum">
              <a:rPr/>
              <a:pPr algn="ctr" defTabSz="410766" hangingPunct="0">
                <a:spcBef>
                  <a:spcPts val="1050"/>
                </a:spcBef>
                <a:buClrTx/>
              </a:pPr>
              <a:t>5</a:t>
            </a:fld>
            <a:endParaRPr/>
          </a:p>
        </p:txBody>
      </p:sp>
      <p:sp>
        <p:nvSpPr>
          <p:cNvPr id="309" name="Because your research might be useful – and could change systems people actually use"/>
          <p:cNvSpPr txBox="1"/>
          <p:nvPr/>
        </p:nvSpPr>
        <p:spPr>
          <a:xfrm>
            <a:off x="1208574" y="2668875"/>
            <a:ext cx="5242955" cy="6617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lvl1pPr algn="l">
              <a:defRPr sz="3800"/>
            </a:lvl1pPr>
          </a:lstStyle>
          <a:p>
            <a:pPr defTabSz="410766" hangingPunct="0">
              <a:spcBef>
                <a:spcPts val="1050"/>
              </a:spcBef>
              <a:buClrTx/>
            </a:pPr>
            <a:r>
              <a:rPr sz="1900"/>
              <a:t>Because your research might be useful – and could change systems people actually use</a:t>
            </a:r>
          </a:p>
        </p:txBody>
      </p:sp>
      <p:sp>
        <p:nvSpPr>
          <p:cNvPr id="310" name="Because you might learn something – making contacts with industry is a great way to find the real problems!"/>
          <p:cNvSpPr txBox="1"/>
          <p:nvPr/>
        </p:nvSpPr>
        <p:spPr>
          <a:xfrm>
            <a:off x="5323011" y="3895983"/>
            <a:ext cx="6056190" cy="6617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lvl1pPr algn="l">
              <a:defRPr sz="3800"/>
            </a:lvl1pPr>
          </a:lstStyle>
          <a:p>
            <a:pPr defTabSz="410766" hangingPunct="0">
              <a:spcBef>
                <a:spcPts val="1050"/>
              </a:spcBef>
              <a:buClrTx/>
            </a:pPr>
            <a:r>
              <a:rPr sz="1900"/>
              <a:t>Because you might learn something – making contacts with industry is a great way to find the real problems!</a:t>
            </a:r>
          </a:p>
        </p:txBody>
      </p:sp>
      <p:sp>
        <p:nvSpPr>
          <p:cNvPr id="311" name="To keep industry honest – a neutral point of view to evaluate the technology, with no business agenda to promote"/>
          <p:cNvSpPr txBox="1"/>
          <p:nvPr/>
        </p:nvSpPr>
        <p:spPr>
          <a:xfrm>
            <a:off x="1101512" y="5123090"/>
            <a:ext cx="6690929" cy="6617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lvl1pPr algn="l">
              <a:defRPr sz="3800"/>
            </a:lvl1pPr>
          </a:lstStyle>
          <a:p>
            <a:pPr defTabSz="410766" hangingPunct="0">
              <a:spcBef>
                <a:spcPts val="1050"/>
              </a:spcBef>
              <a:buClrTx/>
            </a:pPr>
            <a:r>
              <a:rPr sz="1900"/>
              <a:t>To keep industry honest – a neutral point of view to evaluate the technology, with no business agenda to promote</a:t>
            </a:r>
          </a:p>
        </p:txBody>
      </p:sp>
      <p:sp>
        <p:nvSpPr>
          <p:cNvPr id="312" name="To help make the network work better"/>
          <p:cNvSpPr txBox="1"/>
          <p:nvPr/>
        </p:nvSpPr>
        <p:spPr>
          <a:xfrm>
            <a:off x="6202833" y="1907255"/>
            <a:ext cx="4164602" cy="36933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lvl1pPr algn="l">
              <a:defRPr sz="3800"/>
            </a:lvl1pPr>
          </a:lstStyle>
          <a:p>
            <a:pPr defTabSz="410766" hangingPunct="0">
              <a:spcBef>
                <a:spcPts val="1050"/>
              </a:spcBef>
              <a:buClrTx/>
            </a:pPr>
            <a:r>
              <a:rPr sz="1900"/>
              <a:t>To help make the network work better</a:t>
            </a:r>
          </a:p>
        </p:txBody>
      </p:sp>
    </p:spTree>
    <p:extLst>
      <p:ext uri="{BB962C8B-B14F-4D97-AF65-F5344CB8AC3E}">
        <p14:creationId xmlns:p14="http://schemas.microsoft.com/office/powerpoint/2010/main" val="2588406452"/>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312"/>
                                        </p:tgtEl>
                                        <p:attrNameLst>
                                          <p:attrName>style.visibility</p:attrName>
                                        </p:attrNameLst>
                                      </p:cBhvr>
                                      <p:to>
                                        <p:strVal val="visible"/>
                                      </p:to>
                                    </p:set>
                                    <p:animEffect transition="in" filter="fade">
                                      <p:cBhvr>
                                        <p:cTn id="7" dur="1000"/>
                                        <p:tgtEl>
                                          <p:spTgt spid="3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fill="hold" grpId="0" nodeType="clickEffect">
                                  <p:stCondLst>
                                    <p:cond delay="0"/>
                                  </p:stCondLst>
                                  <p:iterate>
                                    <p:tmAbs val="0"/>
                                  </p:iterate>
                                  <p:childTnLst>
                                    <p:set>
                                      <p:cBhvr>
                                        <p:cTn id="11" fill="hold"/>
                                        <p:tgtEl>
                                          <p:spTgt spid="309"/>
                                        </p:tgtEl>
                                        <p:attrNameLst>
                                          <p:attrName>style.visibility</p:attrName>
                                        </p:attrNameLst>
                                      </p:cBhvr>
                                      <p:to>
                                        <p:strVal val="visible"/>
                                      </p:to>
                                    </p:set>
                                    <p:animEffect transition="in" filter="fade">
                                      <p:cBhvr>
                                        <p:cTn id="12" dur="1000"/>
                                        <p:tgtEl>
                                          <p:spTgt spid="30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fill="hold" grpId="0" nodeType="clickEffect">
                                  <p:stCondLst>
                                    <p:cond delay="0"/>
                                  </p:stCondLst>
                                  <p:iterate>
                                    <p:tmAbs val="0"/>
                                  </p:iterate>
                                  <p:childTnLst>
                                    <p:set>
                                      <p:cBhvr>
                                        <p:cTn id="16" fill="hold"/>
                                        <p:tgtEl>
                                          <p:spTgt spid="310"/>
                                        </p:tgtEl>
                                        <p:attrNameLst>
                                          <p:attrName>style.visibility</p:attrName>
                                        </p:attrNameLst>
                                      </p:cBhvr>
                                      <p:to>
                                        <p:strVal val="visible"/>
                                      </p:to>
                                    </p:set>
                                    <p:animEffect transition="in" filter="fade">
                                      <p:cBhvr>
                                        <p:cTn id="17" dur="1000"/>
                                        <p:tgtEl>
                                          <p:spTgt spid="3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fill="hold" grpId="0" nodeType="clickEffect">
                                  <p:stCondLst>
                                    <p:cond delay="0"/>
                                  </p:stCondLst>
                                  <p:iterate>
                                    <p:tmAbs val="0"/>
                                  </p:iterate>
                                  <p:childTnLst>
                                    <p:set>
                                      <p:cBhvr>
                                        <p:cTn id="21" fill="hold"/>
                                        <p:tgtEl>
                                          <p:spTgt spid="311"/>
                                        </p:tgtEl>
                                        <p:attrNameLst>
                                          <p:attrName>style.visibility</p:attrName>
                                        </p:attrNameLst>
                                      </p:cBhvr>
                                      <p:to>
                                        <p:strVal val="visible"/>
                                      </p:to>
                                    </p:set>
                                    <p:animEffect transition="in" filter="fade">
                                      <p:cBhvr>
                                        <p:cTn id="22" dur="1000"/>
                                        <p:tgtEl>
                                          <p:spTgt spid="3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animBg="1" advAuto="0"/>
      <p:bldP spid="310" grpId="0" animBg="1" advAuto="0"/>
      <p:bldP spid="311" grpId="0" animBg="1" advAuto="0"/>
      <p:bldP spid="312" grpId="0" animBg="1" advAuto="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How to contribute?"/>
          <p:cNvSpPr>
            <a:spLocks noGrp="1"/>
          </p:cNvSpPr>
          <p:nvPr>
            <p:ph type="title"/>
          </p:nvPr>
        </p:nvSpPr>
        <p:spPr>
          <a:xfrm>
            <a:off x="812800" y="457200"/>
            <a:ext cx="4523753" cy="5943600"/>
          </a:xfrm>
          <a:prstGeom prst="rect">
            <a:avLst/>
          </a:prstGeom>
        </p:spPr>
        <p:txBody>
          <a:bodyPr/>
          <a:lstStyle/>
          <a:p>
            <a:r>
              <a:t>How to contribute?</a:t>
            </a:r>
          </a:p>
        </p:txBody>
      </p:sp>
      <p:sp>
        <p:nvSpPr>
          <p:cNvPr id="315"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defTabSz="410766" hangingPunct="0">
              <a:spcBef>
                <a:spcPts val="1050"/>
              </a:spcBef>
              <a:buClrTx/>
            </a:pPr>
            <a:fld id="{86CB4B4D-7CA3-9044-876B-883B54F8677D}" type="slidenum">
              <a:rPr/>
              <a:pPr algn="ctr" defTabSz="410766" hangingPunct="0">
                <a:spcBef>
                  <a:spcPts val="1050"/>
                </a:spcBef>
                <a:buClrTx/>
              </a:pPr>
              <a:t>6</a:t>
            </a:fld>
            <a:endParaRPr/>
          </a:p>
        </p:txBody>
      </p:sp>
      <p:pic>
        <p:nvPicPr>
          <p:cNvPr id="316" name="logo-ietf.png" descr="logo-ietf.png"/>
          <p:cNvPicPr>
            <a:picLocks noChangeAspect="1"/>
          </p:cNvPicPr>
          <p:nvPr/>
        </p:nvPicPr>
        <p:blipFill>
          <a:blip r:embed="rId2"/>
          <a:stretch>
            <a:fillRect/>
          </a:stretch>
        </p:blipFill>
        <p:spPr>
          <a:xfrm>
            <a:off x="6100511" y="3983212"/>
            <a:ext cx="1532400" cy="812801"/>
          </a:xfrm>
          <a:prstGeom prst="rect">
            <a:avLst/>
          </a:prstGeom>
          <a:ln w="12700">
            <a:miter lim="400000"/>
          </a:ln>
        </p:spPr>
      </p:pic>
      <p:pic>
        <p:nvPicPr>
          <p:cNvPr id="317" name="irtf-logo.pdf" descr="irtf-logo.pdf"/>
          <p:cNvPicPr>
            <a:picLocks noChangeAspect="1"/>
          </p:cNvPicPr>
          <p:nvPr/>
        </p:nvPicPr>
        <p:blipFill>
          <a:blip r:embed="rId3"/>
          <a:stretch>
            <a:fillRect/>
          </a:stretch>
        </p:blipFill>
        <p:spPr>
          <a:xfrm>
            <a:off x="8396869" y="3576812"/>
            <a:ext cx="1135010" cy="812801"/>
          </a:xfrm>
          <a:prstGeom prst="rect">
            <a:avLst/>
          </a:prstGeom>
          <a:ln w="12700">
            <a:miter lim="400000"/>
          </a:ln>
        </p:spPr>
      </p:pic>
      <p:pic>
        <p:nvPicPr>
          <p:cNvPr id="318" name="Image" descr="Image"/>
          <p:cNvPicPr>
            <a:picLocks noChangeAspect="1"/>
          </p:cNvPicPr>
          <p:nvPr/>
        </p:nvPicPr>
        <p:blipFill>
          <a:blip r:embed="rId4"/>
          <a:stretch>
            <a:fillRect/>
          </a:stretch>
        </p:blipFill>
        <p:spPr>
          <a:xfrm>
            <a:off x="6866711" y="1234119"/>
            <a:ext cx="792353" cy="812801"/>
          </a:xfrm>
          <a:prstGeom prst="rect">
            <a:avLst/>
          </a:prstGeom>
          <a:ln w="12700">
            <a:miter lim="400000"/>
          </a:ln>
        </p:spPr>
      </p:pic>
      <p:pic>
        <p:nvPicPr>
          <p:cNvPr id="319" name="Logo-W3C.pdf" descr="Logo-W3C.pdf"/>
          <p:cNvPicPr>
            <a:picLocks noChangeAspect="1"/>
          </p:cNvPicPr>
          <p:nvPr/>
        </p:nvPicPr>
        <p:blipFill>
          <a:blip r:embed="rId5"/>
          <a:stretch>
            <a:fillRect/>
          </a:stretch>
        </p:blipFill>
        <p:spPr>
          <a:xfrm>
            <a:off x="8237095" y="2200578"/>
            <a:ext cx="1194319" cy="812801"/>
          </a:xfrm>
          <a:prstGeom prst="rect">
            <a:avLst/>
          </a:prstGeom>
          <a:ln w="12700">
            <a:miter lim="400000"/>
          </a:ln>
        </p:spPr>
      </p:pic>
      <p:pic>
        <p:nvPicPr>
          <p:cNvPr id="320" name="Image" descr="Image"/>
          <p:cNvPicPr>
            <a:picLocks noChangeAspect="1"/>
          </p:cNvPicPr>
          <p:nvPr/>
        </p:nvPicPr>
        <p:blipFill>
          <a:blip r:embed="rId6"/>
          <a:stretch>
            <a:fillRect/>
          </a:stretch>
        </p:blipFill>
        <p:spPr>
          <a:xfrm>
            <a:off x="5867522" y="2525074"/>
            <a:ext cx="1395366" cy="812801"/>
          </a:xfrm>
          <a:prstGeom prst="rect">
            <a:avLst/>
          </a:prstGeom>
          <a:ln w="12700">
            <a:miter lim="400000"/>
          </a:ln>
        </p:spPr>
      </p:pic>
      <p:pic>
        <p:nvPicPr>
          <p:cNvPr id="321" name="Image" descr="Image"/>
          <p:cNvPicPr>
            <a:picLocks noChangeAspect="1"/>
          </p:cNvPicPr>
          <p:nvPr/>
        </p:nvPicPr>
        <p:blipFill>
          <a:blip r:embed="rId7"/>
          <a:stretch>
            <a:fillRect/>
          </a:stretch>
        </p:blipFill>
        <p:spPr>
          <a:xfrm>
            <a:off x="9777590" y="3429000"/>
            <a:ext cx="1849307" cy="812800"/>
          </a:xfrm>
          <a:prstGeom prst="rect">
            <a:avLst/>
          </a:prstGeom>
          <a:ln w="12700">
            <a:miter lim="400000"/>
          </a:ln>
        </p:spPr>
      </p:pic>
      <p:pic>
        <p:nvPicPr>
          <p:cNvPr id="322" name="Image" descr="Image"/>
          <p:cNvPicPr>
            <a:picLocks noChangeAspect="1"/>
          </p:cNvPicPr>
          <p:nvPr/>
        </p:nvPicPr>
        <p:blipFill>
          <a:blip r:embed="rId8"/>
          <a:stretch>
            <a:fillRect/>
          </a:stretch>
        </p:blipFill>
        <p:spPr>
          <a:xfrm>
            <a:off x="9876743" y="1712274"/>
            <a:ext cx="1651001" cy="406401"/>
          </a:xfrm>
          <a:prstGeom prst="rect">
            <a:avLst/>
          </a:prstGeom>
          <a:ln w="12700">
            <a:miter lim="400000"/>
          </a:ln>
        </p:spPr>
      </p:pic>
    </p:spTree>
    <p:extLst>
      <p:ext uri="{BB962C8B-B14F-4D97-AF65-F5344CB8AC3E}">
        <p14:creationId xmlns:p14="http://schemas.microsoft.com/office/powerpoint/2010/main" val="1208565958"/>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fill="hold" grpId="0" nodeType="clickEffect">
                                  <p:stCondLst>
                                    <p:cond delay="0"/>
                                  </p:stCondLst>
                                  <p:iterate>
                                    <p:tmAbs val="0"/>
                                  </p:iterate>
                                  <p:childTnLst>
                                    <p:set>
                                      <p:cBhvr>
                                        <p:cTn id="6" fill="hold"/>
                                        <p:tgtEl>
                                          <p:spTgt spid="316"/>
                                        </p:tgtEl>
                                        <p:attrNameLst>
                                          <p:attrName>style.visibility</p:attrName>
                                        </p:attrNameLst>
                                      </p:cBhvr>
                                      <p:to>
                                        <p:strVal val="visible"/>
                                      </p:to>
                                    </p:set>
                                    <p:animEffect transition="in" filter="fade">
                                      <p:cBhvr>
                                        <p:cTn id="7" dur="300"/>
                                        <p:tgtEl>
                                          <p:spTgt spid="316"/>
                                        </p:tgtEl>
                                      </p:cBhvr>
                                    </p:animEffect>
                                  </p:childTnLst>
                                </p:cTn>
                              </p:par>
                            </p:childTnLst>
                          </p:cTn>
                        </p:par>
                        <p:par>
                          <p:cTn id="8" fill="hold">
                            <p:stCondLst>
                              <p:cond delay="300"/>
                            </p:stCondLst>
                            <p:childTnLst>
                              <p:par>
                                <p:cTn id="9" presetID="10" presetClass="entr" fill="hold" grpId="0" nodeType="afterEffect">
                                  <p:stCondLst>
                                    <p:cond delay="0"/>
                                  </p:stCondLst>
                                  <p:iterate>
                                    <p:tmAbs val="0"/>
                                  </p:iterate>
                                  <p:childTnLst>
                                    <p:set>
                                      <p:cBhvr>
                                        <p:cTn id="10" fill="hold"/>
                                        <p:tgtEl>
                                          <p:spTgt spid="319"/>
                                        </p:tgtEl>
                                        <p:attrNameLst>
                                          <p:attrName>style.visibility</p:attrName>
                                        </p:attrNameLst>
                                      </p:cBhvr>
                                      <p:to>
                                        <p:strVal val="visible"/>
                                      </p:to>
                                    </p:set>
                                    <p:animEffect transition="in" filter="fade">
                                      <p:cBhvr>
                                        <p:cTn id="11" dur="300"/>
                                        <p:tgtEl>
                                          <p:spTgt spid="319"/>
                                        </p:tgtEl>
                                      </p:cBhvr>
                                    </p:animEffect>
                                  </p:childTnLst>
                                </p:cTn>
                              </p:par>
                            </p:childTnLst>
                          </p:cTn>
                        </p:par>
                        <p:par>
                          <p:cTn id="12" fill="hold">
                            <p:stCondLst>
                              <p:cond delay="600"/>
                            </p:stCondLst>
                            <p:childTnLst>
                              <p:par>
                                <p:cTn id="13" presetID="10" presetClass="entr" fill="hold" grpId="0" nodeType="afterEffect">
                                  <p:stCondLst>
                                    <p:cond delay="0"/>
                                  </p:stCondLst>
                                  <p:iterate>
                                    <p:tmAbs val="0"/>
                                  </p:iterate>
                                  <p:childTnLst>
                                    <p:set>
                                      <p:cBhvr>
                                        <p:cTn id="14" fill="hold"/>
                                        <p:tgtEl>
                                          <p:spTgt spid="320"/>
                                        </p:tgtEl>
                                        <p:attrNameLst>
                                          <p:attrName>style.visibility</p:attrName>
                                        </p:attrNameLst>
                                      </p:cBhvr>
                                      <p:to>
                                        <p:strVal val="visible"/>
                                      </p:to>
                                    </p:set>
                                    <p:animEffect transition="in" filter="fade">
                                      <p:cBhvr>
                                        <p:cTn id="15" dur="300"/>
                                        <p:tgtEl>
                                          <p:spTgt spid="320"/>
                                        </p:tgtEl>
                                      </p:cBhvr>
                                    </p:animEffect>
                                  </p:childTnLst>
                                </p:cTn>
                              </p:par>
                            </p:childTnLst>
                          </p:cTn>
                        </p:par>
                        <p:par>
                          <p:cTn id="16" fill="hold">
                            <p:stCondLst>
                              <p:cond delay="900"/>
                            </p:stCondLst>
                            <p:childTnLst>
                              <p:par>
                                <p:cTn id="17" presetID="10" presetClass="entr" fill="hold" grpId="0" nodeType="afterEffect">
                                  <p:stCondLst>
                                    <p:cond delay="0"/>
                                  </p:stCondLst>
                                  <p:iterate>
                                    <p:tmAbs val="0"/>
                                  </p:iterate>
                                  <p:childTnLst>
                                    <p:set>
                                      <p:cBhvr>
                                        <p:cTn id="18" fill="hold"/>
                                        <p:tgtEl>
                                          <p:spTgt spid="317"/>
                                        </p:tgtEl>
                                        <p:attrNameLst>
                                          <p:attrName>style.visibility</p:attrName>
                                        </p:attrNameLst>
                                      </p:cBhvr>
                                      <p:to>
                                        <p:strVal val="visible"/>
                                      </p:to>
                                    </p:set>
                                    <p:animEffect transition="in" filter="fade">
                                      <p:cBhvr>
                                        <p:cTn id="19" dur="300"/>
                                        <p:tgtEl>
                                          <p:spTgt spid="317"/>
                                        </p:tgtEl>
                                      </p:cBhvr>
                                    </p:animEffect>
                                  </p:childTnLst>
                                </p:cTn>
                              </p:par>
                            </p:childTnLst>
                          </p:cTn>
                        </p:par>
                        <p:par>
                          <p:cTn id="20" fill="hold">
                            <p:stCondLst>
                              <p:cond delay="1200"/>
                            </p:stCondLst>
                            <p:childTnLst>
                              <p:par>
                                <p:cTn id="21" presetID="10" presetClass="entr" fill="hold" grpId="0" nodeType="afterEffect">
                                  <p:stCondLst>
                                    <p:cond delay="0"/>
                                  </p:stCondLst>
                                  <p:iterate>
                                    <p:tmAbs val="0"/>
                                  </p:iterate>
                                  <p:childTnLst>
                                    <p:set>
                                      <p:cBhvr>
                                        <p:cTn id="22" fill="hold"/>
                                        <p:tgtEl>
                                          <p:spTgt spid="318"/>
                                        </p:tgtEl>
                                        <p:attrNameLst>
                                          <p:attrName>style.visibility</p:attrName>
                                        </p:attrNameLst>
                                      </p:cBhvr>
                                      <p:to>
                                        <p:strVal val="visible"/>
                                      </p:to>
                                    </p:set>
                                    <p:animEffect transition="in" filter="fade">
                                      <p:cBhvr>
                                        <p:cTn id="23" dur="300"/>
                                        <p:tgtEl>
                                          <p:spTgt spid="318"/>
                                        </p:tgtEl>
                                      </p:cBhvr>
                                    </p:animEffect>
                                  </p:childTnLst>
                                </p:cTn>
                              </p:par>
                            </p:childTnLst>
                          </p:cTn>
                        </p:par>
                        <p:par>
                          <p:cTn id="24" fill="hold">
                            <p:stCondLst>
                              <p:cond delay="1500"/>
                            </p:stCondLst>
                            <p:childTnLst>
                              <p:par>
                                <p:cTn id="25" presetID="10" presetClass="entr" fill="hold" grpId="0" nodeType="afterEffect">
                                  <p:stCondLst>
                                    <p:cond delay="0"/>
                                  </p:stCondLst>
                                  <p:iterate>
                                    <p:tmAbs val="0"/>
                                  </p:iterate>
                                  <p:childTnLst>
                                    <p:set>
                                      <p:cBhvr>
                                        <p:cTn id="26" fill="hold"/>
                                        <p:tgtEl>
                                          <p:spTgt spid="321"/>
                                        </p:tgtEl>
                                        <p:attrNameLst>
                                          <p:attrName>style.visibility</p:attrName>
                                        </p:attrNameLst>
                                      </p:cBhvr>
                                      <p:to>
                                        <p:strVal val="visible"/>
                                      </p:to>
                                    </p:set>
                                    <p:animEffect transition="in" filter="fade">
                                      <p:cBhvr>
                                        <p:cTn id="27" dur="300"/>
                                        <p:tgtEl>
                                          <p:spTgt spid="321"/>
                                        </p:tgtEl>
                                      </p:cBhvr>
                                    </p:animEffect>
                                  </p:childTnLst>
                                </p:cTn>
                              </p:par>
                            </p:childTnLst>
                          </p:cTn>
                        </p:par>
                        <p:par>
                          <p:cTn id="28" fill="hold">
                            <p:stCondLst>
                              <p:cond delay="1800"/>
                            </p:stCondLst>
                            <p:childTnLst>
                              <p:par>
                                <p:cTn id="29" presetID="10" presetClass="entr" fill="hold" grpId="0" nodeType="afterEffect">
                                  <p:stCondLst>
                                    <p:cond delay="0"/>
                                  </p:stCondLst>
                                  <p:iterate>
                                    <p:tmAbs val="0"/>
                                  </p:iterate>
                                  <p:childTnLst>
                                    <p:set>
                                      <p:cBhvr>
                                        <p:cTn id="30" fill="hold"/>
                                        <p:tgtEl>
                                          <p:spTgt spid="322"/>
                                        </p:tgtEl>
                                        <p:attrNameLst>
                                          <p:attrName>style.visibility</p:attrName>
                                        </p:attrNameLst>
                                      </p:cBhvr>
                                      <p:to>
                                        <p:strVal val="visible"/>
                                      </p:to>
                                    </p:set>
                                    <p:animEffect transition="in" filter="fade">
                                      <p:cBhvr>
                                        <p:cTn id="31" dur="300"/>
                                        <p:tgtEl>
                                          <p:spTgt spid="3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 grpId="0" animBg="1" advAuto="0"/>
      <p:bldP spid="317" grpId="0" animBg="1" advAuto="0"/>
      <p:bldP spid="318" grpId="0" animBg="1" advAuto="0"/>
      <p:bldP spid="319" grpId="0" animBg="1" advAuto="0"/>
      <p:bldP spid="320" grpId="0" animBg="1" advAuto="0"/>
      <p:bldP spid="321" grpId="0" animBg="1" advAuto="0"/>
      <p:bldP spid="322" grpId="0" animBg="1" advAuto="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IETF Standards Activities"/>
          <p:cNvSpPr>
            <a:spLocks noGrp="1"/>
          </p:cNvSpPr>
          <p:nvPr>
            <p:ph type="title"/>
          </p:nvPr>
        </p:nvSpPr>
        <p:spPr>
          <a:prstGeom prst="rect">
            <a:avLst/>
          </a:prstGeom>
        </p:spPr>
        <p:txBody>
          <a:bodyPr/>
          <a:lstStyle/>
          <a:p>
            <a:r>
              <a:t>IETF Standards Activities</a:t>
            </a:r>
          </a:p>
        </p:txBody>
      </p:sp>
      <p:sp>
        <p:nvSpPr>
          <p:cNvPr id="481"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algn="ctr" defTabSz="410766" hangingPunct="0">
              <a:spcBef>
                <a:spcPts val="1050"/>
              </a:spcBef>
              <a:buClrTx/>
            </a:pPr>
            <a:fld id="{86CB4B4D-7CA3-9044-876B-883B54F8677D}" type="slidenum">
              <a:rPr/>
              <a:pPr algn="ctr" defTabSz="410766" hangingPunct="0">
                <a:spcBef>
                  <a:spcPts val="1050"/>
                </a:spcBef>
                <a:buClrTx/>
              </a:pPr>
              <a:t>7</a:t>
            </a:fld>
            <a:endParaRPr/>
          </a:p>
        </p:txBody>
      </p:sp>
      <p:pic>
        <p:nvPicPr>
          <p:cNvPr id="482" name="Image" descr="Image"/>
          <p:cNvPicPr>
            <a:picLocks noChangeAspect="1"/>
          </p:cNvPicPr>
          <p:nvPr/>
        </p:nvPicPr>
        <p:blipFill>
          <a:blip r:embed="rId2"/>
          <a:stretch>
            <a:fillRect/>
          </a:stretch>
        </p:blipFill>
        <p:spPr>
          <a:xfrm>
            <a:off x="7253490" y="3533049"/>
            <a:ext cx="1420518" cy="1241533"/>
          </a:xfrm>
          <a:prstGeom prst="rect">
            <a:avLst/>
          </a:prstGeom>
          <a:ln w="12700">
            <a:miter lim="400000"/>
          </a:ln>
        </p:spPr>
      </p:pic>
      <p:pic>
        <p:nvPicPr>
          <p:cNvPr id="483" name="Image" descr="Image"/>
          <p:cNvPicPr>
            <a:picLocks noChangeAspect="1"/>
          </p:cNvPicPr>
          <p:nvPr/>
        </p:nvPicPr>
        <p:blipFill>
          <a:blip r:embed="rId3"/>
          <a:stretch>
            <a:fillRect/>
          </a:stretch>
        </p:blipFill>
        <p:spPr>
          <a:xfrm>
            <a:off x="6253086" y="2536789"/>
            <a:ext cx="1270001" cy="551895"/>
          </a:xfrm>
          <a:prstGeom prst="rect">
            <a:avLst/>
          </a:prstGeom>
          <a:ln w="12700">
            <a:miter lim="400000"/>
          </a:ln>
        </p:spPr>
      </p:pic>
      <p:pic>
        <p:nvPicPr>
          <p:cNvPr id="484" name="Image" descr="Image"/>
          <p:cNvPicPr>
            <a:picLocks noChangeAspect="1"/>
          </p:cNvPicPr>
          <p:nvPr/>
        </p:nvPicPr>
        <p:blipFill>
          <a:blip r:embed="rId4"/>
          <a:stretch>
            <a:fillRect/>
          </a:stretch>
        </p:blipFill>
        <p:spPr>
          <a:xfrm>
            <a:off x="1362727" y="2645102"/>
            <a:ext cx="2064670" cy="443582"/>
          </a:xfrm>
          <a:prstGeom prst="rect">
            <a:avLst/>
          </a:prstGeom>
          <a:ln w="12700">
            <a:miter lim="400000"/>
          </a:ln>
        </p:spPr>
      </p:pic>
      <p:pic>
        <p:nvPicPr>
          <p:cNvPr id="485" name="Image" descr="Image"/>
          <p:cNvPicPr>
            <a:picLocks noChangeAspect="1"/>
          </p:cNvPicPr>
          <p:nvPr/>
        </p:nvPicPr>
        <p:blipFill>
          <a:blip r:embed="rId5"/>
          <a:stretch>
            <a:fillRect/>
          </a:stretch>
        </p:blipFill>
        <p:spPr>
          <a:xfrm>
            <a:off x="8674007" y="1476905"/>
            <a:ext cx="2161442" cy="809866"/>
          </a:xfrm>
          <a:prstGeom prst="rect">
            <a:avLst/>
          </a:prstGeom>
          <a:ln w="12700">
            <a:miter lim="400000"/>
          </a:ln>
        </p:spPr>
      </p:pic>
      <p:pic>
        <p:nvPicPr>
          <p:cNvPr id="486" name="Image" descr="Image"/>
          <p:cNvPicPr>
            <a:picLocks noChangeAspect="1"/>
          </p:cNvPicPr>
          <p:nvPr/>
        </p:nvPicPr>
        <p:blipFill>
          <a:blip r:embed="rId6"/>
          <a:stretch>
            <a:fillRect/>
          </a:stretch>
        </p:blipFill>
        <p:spPr>
          <a:xfrm>
            <a:off x="4219392" y="4305595"/>
            <a:ext cx="937973" cy="937974"/>
          </a:xfrm>
          <a:prstGeom prst="rect">
            <a:avLst/>
          </a:prstGeom>
          <a:ln w="12700">
            <a:miter lim="400000"/>
          </a:ln>
        </p:spPr>
      </p:pic>
      <p:sp>
        <p:nvSpPr>
          <p:cNvPr id="487" name="MP-TCP"/>
          <p:cNvSpPr txBox="1"/>
          <p:nvPr/>
        </p:nvSpPr>
        <p:spPr>
          <a:xfrm>
            <a:off x="1750374" y="4139898"/>
            <a:ext cx="1109279"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MP-TCP</a:t>
            </a:r>
          </a:p>
        </p:txBody>
      </p:sp>
      <p:sp>
        <p:nvSpPr>
          <p:cNvPr id="488" name="YANG"/>
          <p:cNvSpPr txBox="1"/>
          <p:nvPr/>
        </p:nvSpPr>
        <p:spPr>
          <a:xfrm>
            <a:off x="5019534" y="2971138"/>
            <a:ext cx="839974"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YANG</a:t>
            </a:r>
          </a:p>
        </p:txBody>
      </p:sp>
      <p:sp>
        <p:nvSpPr>
          <p:cNvPr id="489" name="Captive Portals"/>
          <p:cNvSpPr txBox="1"/>
          <p:nvPr/>
        </p:nvSpPr>
        <p:spPr>
          <a:xfrm>
            <a:off x="5519712" y="5190053"/>
            <a:ext cx="1466748" cy="3231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lvl1pPr>
              <a:defRPr sz="3200"/>
            </a:lvl1pPr>
          </a:lstStyle>
          <a:p>
            <a:pPr algn="ctr" defTabSz="410766" hangingPunct="0">
              <a:spcBef>
                <a:spcPts val="1050"/>
              </a:spcBef>
              <a:buClrTx/>
            </a:pPr>
            <a:r>
              <a:rPr sz="1600"/>
              <a:t>Captive Portals</a:t>
            </a:r>
          </a:p>
        </p:txBody>
      </p:sp>
      <p:sp>
        <p:nvSpPr>
          <p:cNvPr id="490" name="DoH"/>
          <p:cNvSpPr txBox="1"/>
          <p:nvPr/>
        </p:nvSpPr>
        <p:spPr>
          <a:xfrm>
            <a:off x="8889681" y="4965444"/>
            <a:ext cx="613951"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DoH</a:t>
            </a:r>
          </a:p>
        </p:txBody>
      </p:sp>
      <p:sp>
        <p:nvSpPr>
          <p:cNvPr id="491" name="BGP"/>
          <p:cNvSpPr txBox="1"/>
          <p:nvPr/>
        </p:nvSpPr>
        <p:spPr>
          <a:xfrm>
            <a:off x="992753" y="4827374"/>
            <a:ext cx="646011"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BGP</a:t>
            </a:r>
          </a:p>
        </p:txBody>
      </p:sp>
      <p:sp>
        <p:nvSpPr>
          <p:cNvPr id="492" name="DNS"/>
          <p:cNvSpPr txBox="1"/>
          <p:nvPr/>
        </p:nvSpPr>
        <p:spPr>
          <a:xfrm>
            <a:off x="4102985" y="2631185"/>
            <a:ext cx="644408"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DNS</a:t>
            </a:r>
          </a:p>
        </p:txBody>
      </p:sp>
      <p:sp>
        <p:nvSpPr>
          <p:cNvPr id="493" name="Drone Identification"/>
          <p:cNvSpPr txBox="1"/>
          <p:nvPr/>
        </p:nvSpPr>
        <p:spPr>
          <a:xfrm>
            <a:off x="4063050" y="1906393"/>
            <a:ext cx="1843454" cy="3231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lvl1pPr>
              <a:defRPr sz="3200"/>
            </a:lvl1pPr>
          </a:lstStyle>
          <a:p>
            <a:pPr algn="ctr" defTabSz="410766" hangingPunct="0">
              <a:spcBef>
                <a:spcPts val="1050"/>
              </a:spcBef>
              <a:buClrTx/>
            </a:pPr>
            <a:r>
              <a:rPr sz="1600"/>
              <a:t>Drone Identification</a:t>
            </a:r>
          </a:p>
        </p:txBody>
      </p:sp>
      <p:sp>
        <p:nvSpPr>
          <p:cNvPr id="494" name="DTN"/>
          <p:cNvSpPr txBox="1"/>
          <p:nvPr/>
        </p:nvSpPr>
        <p:spPr>
          <a:xfrm>
            <a:off x="9439737" y="2888629"/>
            <a:ext cx="629981"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DTN</a:t>
            </a:r>
          </a:p>
        </p:txBody>
      </p:sp>
      <p:sp>
        <p:nvSpPr>
          <p:cNvPr id="495" name="CBOR"/>
          <p:cNvSpPr txBox="1"/>
          <p:nvPr/>
        </p:nvSpPr>
        <p:spPr>
          <a:xfrm>
            <a:off x="9392829" y="3767623"/>
            <a:ext cx="854401"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CBOR</a:t>
            </a:r>
          </a:p>
        </p:txBody>
      </p:sp>
      <p:sp>
        <p:nvSpPr>
          <p:cNvPr id="496" name="IoT"/>
          <p:cNvSpPr txBox="1"/>
          <p:nvPr/>
        </p:nvSpPr>
        <p:spPr>
          <a:xfrm>
            <a:off x="8014226" y="5609611"/>
            <a:ext cx="466474"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IoT</a:t>
            </a:r>
          </a:p>
        </p:txBody>
      </p:sp>
      <p:sp>
        <p:nvSpPr>
          <p:cNvPr id="497" name="NFSv4"/>
          <p:cNvSpPr txBox="1"/>
          <p:nvPr/>
        </p:nvSpPr>
        <p:spPr>
          <a:xfrm>
            <a:off x="4064490" y="5609611"/>
            <a:ext cx="899285"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NFSv4</a:t>
            </a:r>
          </a:p>
        </p:txBody>
      </p:sp>
      <p:sp>
        <p:nvSpPr>
          <p:cNvPr id="498" name="STUN"/>
          <p:cNvSpPr txBox="1"/>
          <p:nvPr/>
        </p:nvSpPr>
        <p:spPr>
          <a:xfrm>
            <a:off x="5848328" y="3767623"/>
            <a:ext cx="809517"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STUN</a:t>
            </a:r>
          </a:p>
        </p:txBody>
      </p:sp>
      <p:sp>
        <p:nvSpPr>
          <p:cNvPr id="499" name="NAT"/>
          <p:cNvSpPr txBox="1"/>
          <p:nvPr/>
        </p:nvSpPr>
        <p:spPr>
          <a:xfrm>
            <a:off x="3523896" y="3919403"/>
            <a:ext cx="615554"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NAT</a:t>
            </a:r>
          </a:p>
        </p:txBody>
      </p:sp>
      <p:sp>
        <p:nvSpPr>
          <p:cNvPr id="500" name="Remote Software Update"/>
          <p:cNvSpPr txBox="1"/>
          <p:nvPr/>
        </p:nvSpPr>
        <p:spPr>
          <a:xfrm>
            <a:off x="9607773" y="5119167"/>
            <a:ext cx="1460402" cy="769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lvl1pPr>
              <a:defRPr sz="3000"/>
            </a:lvl1pPr>
          </a:lstStyle>
          <a:p>
            <a:pPr algn="ctr" defTabSz="410766" hangingPunct="0">
              <a:spcBef>
                <a:spcPts val="1050"/>
              </a:spcBef>
              <a:buClrTx/>
            </a:pPr>
            <a:r>
              <a:rPr sz="1500"/>
              <a:t>Remote Software Update</a:t>
            </a:r>
          </a:p>
        </p:txBody>
      </p:sp>
      <p:sp>
        <p:nvSpPr>
          <p:cNvPr id="501" name="Media Operations"/>
          <p:cNvSpPr txBox="1"/>
          <p:nvPr/>
        </p:nvSpPr>
        <p:spPr>
          <a:xfrm>
            <a:off x="1134140" y="1806522"/>
            <a:ext cx="1695977" cy="3231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lvl1pPr>
              <a:defRPr sz="3200"/>
            </a:lvl1pPr>
          </a:lstStyle>
          <a:p>
            <a:pPr algn="ctr" defTabSz="410766" hangingPunct="0">
              <a:spcBef>
                <a:spcPts val="1050"/>
              </a:spcBef>
              <a:buClrTx/>
            </a:pPr>
            <a:r>
              <a:rPr sz="1600"/>
              <a:t>Media Operations</a:t>
            </a:r>
          </a:p>
        </p:txBody>
      </p:sp>
      <p:sp>
        <p:nvSpPr>
          <p:cNvPr id="502" name="IS-IS"/>
          <p:cNvSpPr txBox="1"/>
          <p:nvPr/>
        </p:nvSpPr>
        <p:spPr>
          <a:xfrm>
            <a:off x="1024494" y="3581486"/>
            <a:ext cx="676467"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IS-IS</a:t>
            </a:r>
          </a:p>
        </p:txBody>
      </p:sp>
      <p:sp>
        <p:nvSpPr>
          <p:cNvPr id="503" name="LISP"/>
          <p:cNvSpPr txBox="1"/>
          <p:nvPr/>
        </p:nvSpPr>
        <p:spPr>
          <a:xfrm>
            <a:off x="1032509" y="5761862"/>
            <a:ext cx="660437"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LISP</a:t>
            </a:r>
          </a:p>
        </p:txBody>
      </p:sp>
      <p:sp>
        <p:nvSpPr>
          <p:cNvPr id="504" name="DetNet"/>
          <p:cNvSpPr txBox="1"/>
          <p:nvPr/>
        </p:nvSpPr>
        <p:spPr>
          <a:xfrm>
            <a:off x="6466260" y="1495646"/>
            <a:ext cx="913713"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DetNet</a:t>
            </a:r>
          </a:p>
        </p:txBody>
      </p:sp>
      <p:sp>
        <p:nvSpPr>
          <p:cNvPr id="505" name="Intent-based networking"/>
          <p:cNvSpPr txBox="1"/>
          <p:nvPr/>
        </p:nvSpPr>
        <p:spPr>
          <a:xfrm>
            <a:off x="8013520" y="2312474"/>
            <a:ext cx="1594254" cy="5693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lvl1pPr>
              <a:defRPr sz="3200"/>
            </a:lvl1pPr>
          </a:lstStyle>
          <a:p>
            <a:pPr algn="ctr" defTabSz="410766" hangingPunct="0">
              <a:spcBef>
                <a:spcPts val="1050"/>
              </a:spcBef>
              <a:buClrTx/>
            </a:pPr>
            <a:r>
              <a:rPr sz="1600"/>
              <a:t>Intent-based networking</a:t>
            </a:r>
          </a:p>
        </p:txBody>
      </p:sp>
      <p:sp>
        <p:nvSpPr>
          <p:cNvPr id="506" name="MPLS"/>
          <p:cNvSpPr txBox="1"/>
          <p:nvPr/>
        </p:nvSpPr>
        <p:spPr>
          <a:xfrm>
            <a:off x="10570035" y="4291678"/>
            <a:ext cx="809517"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MPLS</a:t>
            </a:r>
          </a:p>
        </p:txBody>
      </p:sp>
      <p:sp>
        <p:nvSpPr>
          <p:cNvPr id="507" name="SIP"/>
          <p:cNvSpPr txBox="1"/>
          <p:nvPr/>
        </p:nvSpPr>
        <p:spPr>
          <a:xfrm>
            <a:off x="3006148" y="1495646"/>
            <a:ext cx="511358"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SIP</a:t>
            </a:r>
          </a:p>
        </p:txBody>
      </p:sp>
      <p:sp>
        <p:nvSpPr>
          <p:cNvPr id="508" name="RTP"/>
          <p:cNvSpPr txBox="1"/>
          <p:nvPr/>
        </p:nvSpPr>
        <p:spPr>
          <a:xfrm>
            <a:off x="5945310" y="5948000"/>
            <a:ext cx="615554"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RTP</a:t>
            </a:r>
          </a:p>
        </p:txBody>
      </p:sp>
      <p:pic>
        <p:nvPicPr>
          <p:cNvPr id="509" name="Image" descr="Image"/>
          <p:cNvPicPr>
            <a:picLocks noChangeAspect="1"/>
          </p:cNvPicPr>
          <p:nvPr/>
        </p:nvPicPr>
        <p:blipFill>
          <a:blip r:embed="rId7"/>
          <a:stretch>
            <a:fillRect/>
          </a:stretch>
        </p:blipFill>
        <p:spPr>
          <a:xfrm>
            <a:off x="2008858" y="4677870"/>
            <a:ext cx="996758" cy="1192201"/>
          </a:xfrm>
          <a:prstGeom prst="rect">
            <a:avLst/>
          </a:prstGeom>
          <a:ln w="12700">
            <a:miter lim="400000"/>
          </a:ln>
        </p:spPr>
      </p:pic>
      <p:sp>
        <p:nvSpPr>
          <p:cNvPr id="510" name="P2P"/>
          <p:cNvSpPr txBox="1"/>
          <p:nvPr/>
        </p:nvSpPr>
        <p:spPr>
          <a:xfrm>
            <a:off x="2671201" y="3581486"/>
            <a:ext cx="585097"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P2P</a:t>
            </a:r>
          </a:p>
        </p:txBody>
      </p:sp>
      <p:sp>
        <p:nvSpPr>
          <p:cNvPr id="511" name="L4S"/>
          <p:cNvSpPr txBox="1"/>
          <p:nvPr/>
        </p:nvSpPr>
        <p:spPr>
          <a:xfrm>
            <a:off x="3372363" y="4813193"/>
            <a:ext cx="554639"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L4S</a:t>
            </a:r>
          </a:p>
        </p:txBody>
      </p:sp>
      <p:sp>
        <p:nvSpPr>
          <p:cNvPr id="512" name="QoS"/>
          <p:cNvSpPr txBox="1"/>
          <p:nvPr/>
        </p:nvSpPr>
        <p:spPr>
          <a:xfrm>
            <a:off x="5819578" y="4440918"/>
            <a:ext cx="615554"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QoS</a:t>
            </a:r>
          </a:p>
        </p:txBody>
      </p:sp>
      <p:sp>
        <p:nvSpPr>
          <p:cNvPr id="513" name="SDN"/>
          <p:cNvSpPr txBox="1"/>
          <p:nvPr/>
        </p:nvSpPr>
        <p:spPr>
          <a:xfrm>
            <a:off x="7704508" y="1429662"/>
            <a:ext cx="644408"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SDN</a:t>
            </a:r>
          </a:p>
        </p:txBody>
      </p:sp>
      <p:sp>
        <p:nvSpPr>
          <p:cNvPr id="514" name="NFV"/>
          <p:cNvSpPr txBox="1"/>
          <p:nvPr/>
        </p:nvSpPr>
        <p:spPr>
          <a:xfrm>
            <a:off x="10570586" y="2480701"/>
            <a:ext cx="615554"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NFV</a:t>
            </a:r>
          </a:p>
        </p:txBody>
      </p:sp>
      <p:sp>
        <p:nvSpPr>
          <p:cNvPr id="515" name="Segment Routing"/>
          <p:cNvSpPr txBox="1"/>
          <p:nvPr/>
        </p:nvSpPr>
        <p:spPr>
          <a:xfrm>
            <a:off x="6725960" y="5992983"/>
            <a:ext cx="1594254" cy="56938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8100" tIns="38100" rIns="38100" bIns="38100" anchor="ctr">
            <a:spAutoFit/>
          </a:bodyPr>
          <a:lstStyle>
            <a:lvl1pPr>
              <a:defRPr sz="3200"/>
            </a:lvl1pPr>
          </a:lstStyle>
          <a:p>
            <a:pPr algn="ctr" defTabSz="410766" hangingPunct="0">
              <a:spcBef>
                <a:spcPts val="1050"/>
              </a:spcBef>
              <a:buClrTx/>
            </a:pPr>
            <a:r>
              <a:rPr sz="1600"/>
              <a:t>Segment Routing</a:t>
            </a:r>
          </a:p>
        </p:txBody>
      </p:sp>
      <p:sp>
        <p:nvSpPr>
          <p:cNvPr id="516" name="VPN"/>
          <p:cNvSpPr txBox="1"/>
          <p:nvPr/>
        </p:nvSpPr>
        <p:spPr>
          <a:xfrm>
            <a:off x="10748747" y="3228946"/>
            <a:ext cx="629981" cy="4001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8100" tIns="38100" rIns="38100" bIns="38100" anchor="ctr">
            <a:spAutoFit/>
          </a:bodyPr>
          <a:lstStyle/>
          <a:p>
            <a:pPr algn="ctr" defTabSz="410766" hangingPunct="0">
              <a:spcBef>
                <a:spcPts val="1050"/>
              </a:spcBef>
              <a:buClrTx/>
            </a:pPr>
            <a:r>
              <a:rPr sz="2100"/>
              <a:t>VPN</a:t>
            </a:r>
          </a:p>
        </p:txBody>
      </p:sp>
    </p:spTree>
    <p:extLst>
      <p:ext uri="{BB962C8B-B14F-4D97-AF65-F5344CB8AC3E}">
        <p14:creationId xmlns:p14="http://schemas.microsoft.com/office/powerpoint/2010/main" val="876114925"/>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 name="How to IETF?"/>
          <p:cNvSpPr>
            <a:spLocks noGrp="1"/>
          </p:cNvSpPr>
          <p:nvPr>
            <p:ph type="title"/>
          </p:nvPr>
        </p:nvSpPr>
        <p:spPr>
          <a:prstGeom prst="rect">
            <a:avLst/>
          </a:prstGeom>
        </p:spPr>
        <p:txBody>
          <a:bodyPr/>
          <a:lstStyle/>
          <a:p>
            <a:r>
              <a:t>How to IETF?</a:t>
            </a:r>
          </a:p>
        </p:txBody>
      </p:sp>
      <p:sp>
        <p:nvSpPr>
          <p:cNvPr id="661" name="Solve a problem of relevance to the standards community…"/>
          <p:cNvSpPr>
            <a:spLocks noGrp="1"/>
          </p:cNvSpPr>
          <p:nvPr>
            <p:ph type="body" idx="1"/>
          </p:nvPr>
        </p:nvSpPr>
        <p:spPr>
          <a:xfrm>
            <a:off x="3810494" y="1371600"/>
            <a:ext cx="7568707" cy="5029200"/>
          </a:xfrm>
          <a:prstGeom prst="rect">
            <a:avLst/>
          </a:prstGeom>
        </p:spPr>
        <p:txBody>
          <a:bodyPr/>
          <a:lstStyle/>
          <a:p>
            <a:r>
              <a:t>Solve a problem of relevance to the standards community</a:t>
            </a:r>
          </a:p>
          <a:p>
            <a:pPr lvl="3"/>
            <a:endParaRPr/>
          </a:p>
          <a:p>
            <a:r>
              <a:t>Check if the IETF is interested in your work</a:t>
            </a:r>
          </a:p>
          <a:p>
            <a:pPr lvl="4"/>
            <a:endParaRPr/>
          </a:p>
          <a:p>
            <a:r>
              <a:t>Develop your ideas in an IETF working group</a:t>
            </a:r>
          </a:p>
          <a:p>
            <a:pPr lvl="3"/>
            <a:endParaRPr/>
          </a:p>
          <a:p>
            <a:r>
              <a:t>…</a:t>
            </a:r>
          </a:p>
          <a:p>
            <a:pPr lvl="3"/>
            <a:endParaRPr/>
          </a:p>
          <a:p>
            <a:r>
              <a:t>Profit…?</a:t>
            </a:r>
          </a:p>
        </p:txBody>
      </p:sp>
      <p:sp>
        <p:nvSpPr>
          <p:cNvPr id="662"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8</a:t>
            </a:fld>
            <a:endParaRPr/>
          </a:p>
        </p:txBody>
      </p:sp>
      <p:sp>
        <p:nvSpPr>
          <p:cNvPr id="663" name="Research"/>
          <p:cNvSpPr/>
          <p:nvPr/>
        </p:nvSpPr>
        <p:spPr>
          <a:xfrm>
            <a:off x="876301" y="1371600"/>
            <a:ext cx="2438401"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Research</a:t>
            </a:r>
          </a:p>
        </p:txBody>
      </p:sp>
      <p:sp>
        <p:nvSpPr>
          <p:cNvPr id="664" name="Community"/>
          <p:cNvSpPr/>
          <p:nvPr/>
        </p:nvSpPr>
        <p:spPr>
          <a:xfrm>
            <a:off x="876300" y="207645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Community</a:t>
            </a:r>
          </a:p>
        </p:txBody>
      </p:sp>
      <p:sp>
        <p:nvSpPr>
          <p:cNvPr id="665" name="Working Group"/>
          <p:cNvSpPr/>
          <p:nvPr/>
        </p:nvSpPr>
        <p:spPr>
          <a:xfrm>
            <a:off x="876300" y="278130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Working Group</a:t>
            </a:r>
          </a:p>
        </p:txBody>
      </p:sp>
      <p:sp>
        <p:nvSpPr>
          <p:cNvPr id="666" name="Review"/>
          <p:cNvSpPr/>
          <p:nvPr/>
        </p:nvSpPr>
        <p:spPr>
          <a:xfrm>
            <a:off x="876300" y="348615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Review</a:t>
            </a:r>
          </a:p>
        </p:txBody>
      </p:sp>
      <p:sp>
        <p:nvSpPr>
          <p:cNvPr id="667" name="RFC Publication"/>
          <p:cNvSpPr/>
          <p:nvPr/>
        </p:nvSpPr>
        <p:spPr>
          <a:xfrm>
            <a:off x="876300" y="419100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RFC Publication</a:t>
            </a:r>
          </a:p>
        </p:txBody>
      </p:sp>
    </p:spTree>
    <p:extLst>
      <p:ext uri="{BB962C8B-B14F-4D97-AF65-F5344CB8AC3E}">
        <p14:creationId xmlns:p14="http://schemas.microsoft.com/office/powerpoint/2010/main" val="356265796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When to Bring Work to the IETF?"/>
          <p:cNvSpPr>
            <a:spLocks noGrp="1"/>
          </p:cNvSpPr>
          <p:nvPr>
            <p:ph type="title"/>
          </p:nvPr>
        </p:nvSpPr>
        <p:spPr>
          <a:prstGeom prst="rect">
            <a:avLst/>
          </a:prstGeom>
        </p:spPr>
        <p:txBody>
          <a:bodyPr/>
          <a:lstStyle/>
          <a:p>
            <a:r>
              <a:t>When to Bring Work to the IETF?</a:t>
            </a:r>
          </a:p>
        </p:txBody>
      </p:sp>
      <p:sp>
        <p:nvSpPr>
          <p:cNvPr id="670" name="Don’t start too early – IETF is not a place to do research…"/>
          <p:cNvSpPr>
            <a:spLocks noGrp="1"/>
          </p:cNvSpPr>
          <p:nvPr>
            <p:ph type="body" idx="1"/>
          </p:nvPr>
        </p:nvSpPr>
        <p:spPr>
          <a:xfrm>
            <a:off x="3810494" y="1371600"/>
            <a:ext cx="7568707" cy="5029200"/>
          </a:xfrm>
          <a:prstGeom prst="rect">
            <a:avLst/>
          </a:prstGeom>
        </p:spPr>
        <p:txBody>
          <a:bodyPr/>
          <a:lstStyle/>
          <a:p>
            <a:r>
              <a:t>Don’t start too early – </a:t>
            </a:r>
            <a:r>
              <a:rPr b="1"/>
              <a:t>IETF is not a place to do research</a:t>
            </a:r>
          </a:p>
          <a:p>
            <a:pPr lvl="2"/>
            <a:endParaRPr b="1"/>
          </a:p>
          <a:p>
            <a:r>
              <a:t>Once you think you’ve solved problem that fits one of the IETF’s work areas and aligns with architectural principles of the Internet, </a:t>
            </a:r>
            <a:r>
              <a:rPr b="1"/>
              <a:t>only then</a:t>
            </a:r>
            <a:r>
              <a:t> bring the work to IETF</a:t>
            </a:r>
          </a:p>
          <a:p>
            <a:pPr lvl="1"/>
            <a:r>
              <a:t>When the scope is well defined and the problem understood</a:t>
            </a:r>
          </a:p>
          <a:p>
            <a:pPr lvl="1"/>
            <a:r>
              <a:t>When the research is largely complete, and engineering is needed</a:t>
            </a:r>
          </a:p>
          <a:p>
            <a:pPr lvl="1"/>
            <a:r>
              <a:t>When you know your idea is sound, and want to see it used</a:t>
            </a:r>
          </a:p>
        </p:txBody>
      </p:sp>
      <p:sp>
        <p:nvSpPr>
          <p:cNvPr id="671"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9</a:t>
            </a:fld>
            <a:endParaRPr/>
          </a:p>
        </p:txBody>
      </p:sp>
      <p:sp>
        <p:nvSpPr>
          <p:cNvPr id="672" name="Research"/>
          <p:cNvSpPr/>
          <p:nvPr/>
        </p:nvSpPr>
        <p:spPr>
          <a:xfrm>
            <a:off x="876301" y="1371600"/>
            <a:ext cx="2438401"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Research</a:t>
            </a:r>
          </a:p>
        </p:txBody>
      </p:sp>
      <p:sp>
        <p:nvSpPr>
          <p:cNvPr id="673" name="Community"/>
          <p:cNvSpPr/>
          <p:nvPr/>
        </p:nvSpPr>
        <p:spPr>
          <a:xfrm>
            <a:off x="876300" y="207645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Community</a:t>
            </a:r>
          </a:p>
        </p:txBody>
      </p:sp>
      <p:sp>
        <p:nvSpPr>
          <p:cNvPr id="674" name="Working Group"/>
          <p:cNvSpPr/>
          <p:nvPr/>
        </p:nvSpPr>
        <p:spPr>
          <a:xfrm>
            <a:off x="876300" y="278130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Working Group</a:t>
            </a:r>
          </a:p>
        </p:txBody>
      </p:sp>
      <p:sp>
        <p:nvSpPr>
          <p:cNvPr id="675" name="Review"/>
          <p:cNvSpPr/>
          <p:nvPr/>
        </p:nvSpPr>
        <p:spPr>
          <a:xfrm>
            <a:off x="876300" y="348615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Review</a:t>
            </a:r>
          </a:p>
        </p:txBody>
      </p:sp>
      <p:sp>
        <p:nvSpPr>
          <p:cNvPr id="676" name="RFC Publication"/>
          <p:cNvSpPr/>
          <p:nvPr/>
        </p:nvSpPr>
        <p:spPr>
          <a:xfrm>
            <a:off x="876300" y="4191000"/>
            <a:ext cx="2438400" cy="476250"/>
          </a:xfrm>
          <a:prstGeom prst="roundRect">
            <a:avLst>
              <a:gd name="adj" fmla="val 17474"/>
            </a:avLst>
          </a:prstGeom>
          <a:solidFill>
            <a:srgbClr val="003865"/>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0" tIns="0" rIns="0" bIns="0" anchor="ctr"/>
          <a:lstStyle>
            <a:lvl1pPr defTabSz="584200">
              <a:spcBef>
                <a:spcPts val="0"/>
              </a:spcBef>
              <a:defRPr sz="3400" b="1">
                <a:solidFill>
                  <a:srgbClr val="FFFFFF"/>
                </a:solidFill>
              </a:defRPr>
            </a:lvl1pPr>
          </a:lstStyle>
          <a:p>
            <a:r>
              <a:rPr sz="1700"/>
              <a:t>RFC Publication</a:t>
            </a:r>
          </a:p>
        </p:txBody>
      </p:sp>
    </p:spTree>
    <p:extLst>
      <p:ext uri="{BB962C8B-B14F-4D97-AF65-F5344CB8AC3E}">
        <p14:creationId xmlns:p14="http://schemas.microsoft.com/office/powerpoint/2010/main" val="3616534019"/>
      </p:ext>
    </p:extLst>
  </p:cSld>
  <p:clrMapOvr>
    <a:masterClrMapping/>
  </p:clrMapOvr>
  <p:transition spd="med"/>
</p:sld>
</file>

<file path=ppt/theme/theme1.xml><?xml version="1.0" encoding="utf-8"?>
<a:theme xmlns:a="http://schemas.openxmlformats.org/drawingml/2006/main" name="Tema do Office">
  <a:themeElements>
    <a:clrScheme name="Escritório">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63500" dist="127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2473792"/>
            <a:satOff val="-50209"/>
            <a:lumOff val="23543"/>
          </a:schemeClr>
        </a:solidFill>
        <a:ln w="25400" cap="flat">
          <a:solidFill>
            <a:srgbClr val="000000"/>
          </a:solidFill>
          <a:prstDash val="solid"/>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508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821531" rtl="0" fontAlgn="auto" latinLnBrk="0" hangingPunct="0">
          <a:lnSpc>
            <a:spcPct val="100000"/>
          </a:lnSpc>
          <a:spcBef>
            <a:spcPts val="21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1_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Arial"/>
        <a:ea typeface="Arial"/>
        <a:cs typeface="Arial"/>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63500" dist="127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2473792"/>
            <a:satOff val="-50209"/>
            <a:lumOff val="23543"/>
          </a:schemeClr>
        </a:solidFill>
        <a:ln w="25400" cap="flat">
          <a:solidFill>
            <a:srgbClr val="000000"/>
          </a:solidFill>
          <a:prstDash val="solid"/>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800" b="0" i="0" u="none" strike="noStrike" cap="none" spc="0" normalizeH="0" baseline="0">
            <a:ln>
              <a:noFill/>
            </a:ln>
            <a:solidFill>
              <a:srgbClr val="FFFFFF"/>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508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ctr">
        <a:spAutoFit/>
      </a:bodyPr>
      <a:lstStyle>
        <a:defPPr marL="0" marR="0" indent="0" algn="ctr" defTabSz="821531" rtl="0" fontAlgn="auto" latinLnBrk="0" hangingPunct="0">
          <a:lnSpc>
            <a:spcPct val="100000"/>
          </a:lnSpc>
          <a:spcBef>
            <a:spcPts val="2100"/>
          </a:spcBef>
          <a:spcAft>
            <a:spcPts val="0"/>
          </a:spcAft>
          <a:buClrTx/>
          <a:buSzTx/>
          <a:buFontTx/>
          <a:buNone/>
          <a:tabLst/>
          <a:defRPr kumimoji="0" sz="42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707</TotalTime>
  <Words>1309</Words>
  <Application>Microsoft Office PowerPoint</Application>
  <PresentationFormat>Grand écran</PresentationFormat>
  <Paragraphs>226</Paragraphs>
  <Slides>20</Slides>
  <Notes>10</Notes>
  <HiddenSlides>0</HiddenSlides>
  <MMClips>0</MMClips>
  <ScaleCrop>false</ScaleCrop>
  <HeadingPairs>
    <vt:vector size="6" baseType="variant">
      <vt:variant>
        <vt:lpstr>Polices utilisées</vt:lpstr>
      </vt:variant>
      <vt:variant>
        <vt:i4>5</vt:i4>
      </vt:variant>
      <vt:variant>
        <vt:lpstr>Thème</vt:lpstr>
      </vt:variant>
      <vt:variant>
        <vt:i4>3</vt:i4>
      </vt:variant>
      <vt:variant>
        <vt:lpstr>Titres des diapositives</vt:lpstr>
      </vt:variant>
      <vt:variant>
        <vt:i4>20</vt:i4>
      </vt:variant>
    </vt:vector>
  </HeadingPairs>
  <TitlesOfParts>
    <vt:vector size="28" baseType="lpstr">
      <vt:lpstr>Arial</vt:lpstr>
      <vt:lpstr>Calibri</vt:lpstr>
      <vt:lpstr>Gill Sans</vt:lpstr>
      <vt:lpstr>Helvetica</vt:lpstr>
      <vt:lpstr>Wingdings</vt:lpstr>
      <vt:lpstr>Tema do Office</vt:lpstr>
      <vt:lpstr>White</vt:lpstr>
      <vt:lpstr>1_White</vt:lpstr>
      <vt:lpstr>IRTF and NMRG in a nutshell IFIP/IEEE M 2021, Online</vt:lpstr>
      <vt:lpstr>Questions we will try to answer today</vt:lpstr>
      <vt:lpstr>IETF &amp; IRTF</vt:lpstr>
      <vt:lpstr>Research and Standards: Different Worlds?</vt:lpstr>
      <vt:lpstr>Why Should Researchers Contribute to Standards?</vt:lpstr>
      <vt:lpstr>How to contribute?</vt:lpstr>
      <vt:lpstr>IETF Standards Activities</vt:lpstr>
      <vt:lpstr>How to IETF?</vt:lpstr>
      <vt:lpstr>When to Bring Work to the IETF?</vt:lpstr>
      <vt:lpstr>What About Research?</vt:lpstr>
      <vt:lpstr>IRTF Activities</vt:lpstr>
      <vt:lpstr>Supporting Applied Networking Research</vt:lpstr>
      <vt:lpstr>Supporting Applied Networking Research</vt:lpstr>
      <vt:lpstr>NMRG Network Management Research Group</vt:lpstr>
      <vt:lpstr>In a nutshell</vt:lpstr>
      <vt:lpstr>Current activities</vt:lpstr>
      <vt:lpstr>IBN</vt:lpstr>
      <vt:lpstr>Artificial Intelligence in Network Management</vt:lpstr>
      <vt:lpstr> Self-Driving/-Managing Networks</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60th NMRG Meeting IETF 110, Online</dc:title>
  <dc:creator>Laurent Ciavaglia</dc:creator>
  <cp:lastModifiedBy>jerome</cp:lastModifiedBy>
  <cp:revision>31</cp:revision>
  <dcterms:created xsi:type="dcterms:W3CDTF">2021-03-05T11:57:06Z</dcterms:created>
  <dcterms:modified xsi:type="dcterms:W3CDTF">2021-05-17T14:45:20Z</dcterms:modified>
</cp:coreProperties>
</file>