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2" r:id="rId4"/>
    <p:sldId id="277" r:id="rId5"/>
    <p:sldId id="278" r:id="rId6"/>
    <p:sldId id="279" r:id="rId7"/>
    <p:sldId id="274" r:id="rId8"/>
    <p:sldId id="275" r:id="rId9"/>
    <p:sldId id="271" r:id="rId10"/>
    <p:sldId id="27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37"/>
    <p:restoredTop sz="94657"/>
  </p:normalViewPr>
  <p:slideViewPr>
    <p:cSldViewPr>
      <p:cViewPr varScale="1">
        <p:scale>
          <a:sx n="194" d="100"/>
          <a:sy n="194" d="100"/>
        </p:scale>
        <p:origin x="4024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A00B-1C12-4F78-B7FA-56A93F20D03D}" type="datetimeFigureOut">
              <a:rPr lang="en-US" smtClean="0"/>
              <a:t>3/27/21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EF7C0-F06A-4B16-B217-AA0DA7906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42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A93-3607-4BE2-AC09-B0B5F6585F91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5BB6-711E-404A-AB6D-1E679769A447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AD70-C4D9-4559-BEDC-8EE4FA7D63FC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6BEB-66A2-4919-8F3F-82765719DF8C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0CA9-ECE0-4197-8245-C8DDE1022470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B811-B41F-483D-9DB7-12E58A083860}" type="datetime1">
              <a:rPr lang="en-US" smtClean="0"/>
              <a:t>3/27/21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0C39-58F6-4700-AC43-496329F40B6E}" type="datetime1">
              <a:rPr lang="en-US" smtClean="0"/>
              <a:t>3/27/21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78EA4-A083-4352-84A4-5D17180CFBCB}" type="datetime1">
              <a:rPr lang="en-US" smtClean="0"/>
              <a:t>3/27/21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5B73-378C-4154-930A-996EB4AF3707}" type="datetime1">
              <a:rPr lang="en-US" smtClean="0"/>
              <a:t>3/27/21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3D75-73C2-4A40-8CA2-DA0DDFD5B2FF}" type="datetime1">
              <a:rPr lang="en-US" smtClean="0"/>
              <a:t>3/27/21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60C-03FE-4B66-A470-06E8CD967B39}" type="datetime1">
              <a:rPr lang="en-US" smtClean="0"/>
              <a:t>3/27/21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2F78A-DD8E-4BEA-900C-FA862D87DA13}" type="datetime1">
              <a:rPr lang="en-US" smtClean="0"/>
              <a:t>3/27/21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etworkservicemesh.io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b="1" dirty="0"/>
              <a:t>Multi-Subject JWT</a:t>
            </a:r>
            <a:br>
              <a:rPr lang="en-US" b="1" dirty="0"/>
            </a:br>
            <a:r>
              <a:rPr lang="en-US" sz="2000" dirty="0"/>
              <a:t>https://</a:t>
            </a:r>
            <a:r>
              <a:rPr lang="en-US" sz="2000" dirty="0" err="1"/>
              <a:t>datatracker.ietf.org</a:t>
            </a:r>
            <a:r>
              <a:rPr lang="en-US" sz="2000" dirty="0"/>
              <a:t>/doc/draft-</a:t>
            </a:r>
            <a:r>
              <a:rPr lang="en-US" sz="2000" dirty="0" err="1"/>
              <a:t>yusef</a:t>
            </a:r>
            <a:r>
              <a:rPr lang="en-US" sz="2000" dirty="0"/>
              <a:t>-</a:t>
            </a:r>
            <a:r>
              <a:rPr lang="en-US" sz="2000" dirty="0" err="1"/>
              <a:t>oauth</a:t>
            </a:r>
            <a:r>
              <a:rPr lang="en-US" sz="2000" dirty="0"/>
              <a:t>-nested-</a:t>
            </a:r>
            <a:r>
              <a:rPr lang="en-US" sz="2000" dirty="0" err="1"/>
              <a:t>jwt</a:t>
            </a:r>
            <a:r>
              <a:rPr lang="en-US" sz="2000" dirty="0"/>
              <a:t>/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524000"/>
          </a:xfrm>
        </p:spPr>
        <p:txBody>
          <a:bodyPr>
            <a:normAutofit/>
          </a:bodyPr>
          <a:lstStyle/>
          <a:p>
            <a:r>
              <a:rPr lang="en-US" sz="2400" dirty="0"/>
              <a:t>Rifaat Shekh-Yusef</a:t>
            </a:r>
          </a:p>
          <a:p>
            <a:r>
              <a:rPr lang="en-US" sz="2400" dirty="0"/>
              <a:t>OAuth WG, Interim Meeting</a:t>
            </a:r>
          </a:p>
          <a:p>
            <a:r>
              <a:rPr lang="en-US" sz="2400" dirty="0"/>
              <a:t>March 29</a:t>
            </a:r>
            <a:r>
              <a:rPr lang="en-US" sz="2400" baseline="30000" dirty="0"/>
              <a:t>th </a:t>
            </a:r>
            <a:r>
              <a:rPr lang="en-US" sz="2400" dirty="0"/>
              <a:t>,2021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9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5E78F-F2F9-4A15-A638-6B776EB2A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869CC-05BC-4751-B17D-60CA0C740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"sub": "1234567890"</a:t>
            </a: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, // 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primary subject</a:t>
            </a:r>
          </a:p>
          <a:p>
            <a:pPr marL="0" indent="0">
              <a:buNone/>
            </a:pP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  "name": "John Doe",</a:t>
            </a:r>
          </a:p>
          <a:p>
            <a:pPr marL="0" indent="0">
              <a:buNone/>
            </a:pP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  "</a:t>
            </a:r>
            <a:r>
              <a:rPr lang="en-CA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iat</a:t>
            </a: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": 1516239022,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"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rsub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": {  </a:t>
            </a: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// 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related subject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rel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":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urn:ietf:params:oauth:subject-type:authority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|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urn:ietf:params:oauth:subject-type:primary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urn:ietf:params:oauth:subject-type:actor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urn:ietf:params:oauth:subject-type:original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jwt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":"&lt;</a:t>
            </a:r>
            <a:r>
              <a:rPr lang="en-C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jwt</a:t>
            </a: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&gt;" </a:t>
            </a:r>
          </a:p>
          <a:p>
            <a:pPr marL="0" indent="0">
              <a:buNone/>
            </a:pPr>
            <a:r>
              <a:rPr lang="en-C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 } </a:t>
            </a:r>
          </a:p>
          <a:p>
            <a:pPr marL="0" indent="0">
              <a:buNone/>
            </a:pPr>
            <a:r>
              <a:rPr lang="en-CA" sz="20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3A39E-3937-438F-96DF-C571CA67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69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36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FC3AB-4EED-4BE1-8AA2-6F21FED03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E9623-8E94-4677-BE49-6923A5D8F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RFC7519</a:t>
            </a:r>
            <a:r>
              <a:rPr lang="en-US" dirty="0"/>
              <a:t> defines the </a:t>
            </a:r>
            <a:r>
              <a:rPr lang="en-US" b="1" dirty="0"/>
              <a:t>JSON Web Token (JWT)</a:t>
            </a:r>
            <a:r>
              <a:rPr lang="en-US" dirty="0"/>
              <a:t> concept and includes a description of the </a:t>
            </a:r>
            <a:r>
              <a:rPr lang="en-US" b="1" dirty="0"/>
              <a:t>Nested JWT</a:t>
            </a:r>
            <a:r>
              <a:rPr lang="en-US" dirty="0"/>
              <a:t> concept.</a:t>
            </a:r>
          </a:p>
          <a:p>
            <a:r>
              <a:rPr lang="en-US" b="1" dirty="0"/>
              <a:t>Nested JWT</a:t>
            </a:r>
            <a:r>
              <a:rPr lang="en-US" dirty="0"/>
              <a:t> is a JWT that its payload contains another JWT.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2D143-C1E5-4C24-A182-D605F0F5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9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Goal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several use cases that require </a:t>
            </a:r>
            <a:r>
              <a:rPr lang="en-US" b="1" dirty="0"/>
              <a:t>multiple related subjects </a:t>
            </a:r>
            <a:r>
              <a:rPr lang="en-US" dirty="0"/>
              <a:t>to be represented in a token.</a:t>
            </a:r>
          </a:p>
          <a:p>
            <a:r>
              <a:rPr lang="en-US" dirty="0"/>
              <a:t>The goal of this draft is to define a </a:t>
            </a:r>
            <a:r>
              <a:rPr lang="en-US" b="1" dirty="0"/>
              <a:t>JWT</a:t>
            </a:r>
            <a:r>
              <a:rPr lang="en-US" dirty="0"/>
              <a:t> that can represent these </a:t>
            </a:r>
            <a:r>
              <a:rPr lang="en-US" b="1" dirty="0"/>
              <a:t>multiple subjects </a:t>
            </a:r>
            <a:r>
              <a:rPr lang="en-US" dirty="0"/>
              <a:t>and the </a:t>
            </a:r>
            <a:r>
              <a:rPr lang="en-US" b="1" dirty="0"/>
              <a:t>relationship</a:t>
            </a:r>
            <a:r>
              <a:rPr lang="en-US" dirty="0"/>
              <a:t> between them.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2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Primary/Secondary Related Subjects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 </a:t>
            </a:r>
            <a:r>
              <a:rPr lang="en-CA" b="1" dirty="0"/>
              <a:t>primary subject</a:t>
            </a:r>
            <a:r>
              <a:rPr lang="en-CA" dirty="0"/>
              <a:t> with a </a:t>
            </a:r>
            <a:r>
              <a:rPr lang="en-CA" b="1" dirty="0"/>
              <a:t>related secondary subject </a:t>
            </a:r>
            <a:r>
              <a:rPr lang="en-CA" dirty="0"/>
              <a:t>that has </a:t>
            </a:r>
            <a:r>
              <a:rPr lang="en-CA" b="1" dirty="0"/>
              <a:t>authority</a:t>
            </a:r>
            <a:r>
              <a:rPr lang="en-CA" dirty="0"/>
              <a:t> over the primary subject, e.g., </a:t>
            </a:r>
            <a:r>
              <a:rPr lang="en-CA" b="1" dirty="0"/>
              <a:t>Child/Parent</a:t>
            </a:r>
            <a:r>
              <a:rPr lang="en-CA" dirty="0"/>
              <a:t>, Pet/Owner.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9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Multiple Primary Subjects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Two or more </a:t>
            </a:r>
            <a:r>
              <a:rPr lang="en-CA" b="1" dirty="0"/>
              <a:t>primary related subjects </a:t>
            </a:r>
            <a:r>
              <a:rPr lang="en-CA" dirty="0"/>
              <a:t>e.g., a </a:t>
            </a:r>
            <a:r>
              <a:rPr lang="en-CA" b="1" dirty="0"/>
              <a:t>married couple</a:t>
            </a:r>
            <a:r>
              <a:rPr lang="en-CA" dirty="0"/>
              <a:t>. </a:t>
            </a:r>
          </a:p>
          <a:p>
            <a:r>
              <a:rPr lang="en-CA" dirty="0"/>
              <a:t>The authorization server is setup to provide one of the subjects with permissions to access the other related subject resources. </a:t>
            </a:r>
            <a:br>
              <a:rPr lang="en-CA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26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Delegation of Authority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 </a:t>
            </a:r>
            <a:r>
              <a:rPr lang="en-CA" b="1" dirty="0"/>
              <a:t>primary subject delegates authority</a:t>
            </a:r>
            <a:r>
              <a:rPr lang="en-CA" dirty="0"/>
              <a:t> over a resource to a </a:t>
            </a:r>
            <a:r>
              <a:rPr lang="en-CA" b="1" dirty="0"/>
              <a:t>secondary subject</a:t>
            </a:r>
            <a:r>
              <a:rPr lang="en-CA" dirty="0"/>
              <a:t> who acts </a:t>
            </a:r>
            <a:r>
              <a:rPr lang="en-CA" b="1" dirty="0"/>
              <a:t>on behalf </a:t>
            </a:r>
            <a:r>
              <a:rPr lang="en-CA" dirty="0"/>
              <a:t>of the </a:t>
            </a:r>
            <a:r>
              <a:rPr lang="en-CA" b="1" dirty="0"/>
              <a:t>primary subject</a:t>
            </a:r>
            <a:r>
              <a:rPr lang="en-CA" dirty="0"/>
              <a:t>, e.g., user/admin.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43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Replaced Primary Subject – STIR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PASSporTExtension</a:t>
            </a:r>
            <a:r>
              <a:rPr lang="en-US" b="1" dirty="0"/>
              <a:t> for Diverted Calls </a:t>
            </a:r>
            <a:r>
              <a:rPr lang="en-US" dirty="0"/>
              <a:t>draft  uses nested </a:t>
            </a:r>
            <a:r>
              <a:rPr lang="en-US" dirty="0" err="1"/>
              <a:t>PASSporTs</a:t>
            </a:r>
            <a:r>
              <a:rPr lang="en-US" dirty="0"/>
              <a:t> to deliver information about diverted calls.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71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Replaced Primary Subject – </a:t>
            </a:r>
            <a:r>
              <a:rPr lang="en-US" b="1" dirty="0"/>
              <a:t>NSM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Network Service Mesh (NSM)</a:t>
            </a:r>
            <a:r>
              <a:rPr lang="en-US" dirty="0"/>
              <a:t> is a mechanism that maps the concept of a service mesh in Kubernetes to L2/L3 payloads.</a:t>
            </a:r>
          </a:p>
          <a:p>
            <a:pPr lvl="1"/>
            <a:r>
              <a:rPr lang="en-US" dirty="0">
                <a:hlinkClick r:id="rId2"/>
              </a:rPr>
              <a:t>https://networkservicemesh.io/</a:t>
            </a:r>
            <a:endParaRPr lang="en-US" dirty="0"/>
          </a:p>
          <a:p>
            <a:endParaRPr lang="en-US" dirty="0"/>
          </a:p>
          <a:p>
            <a:r>
              <a:rPr lang="en-US" dirty="0"/>
              <a:t>NMS messages pass through, and might be transformed, by multiple intermediaries.</a:t>
            </a:r>
          </a:p>
          <a:p>
            <a:r>
              <a:rPr lang="en-US" dirty="0"/>
              <a:t>Each intermediary is expected to create its own JWT token and include a claim that contains the JWT it received with the message it has transformed.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88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F38DC-371E-4756-87E2-760A537CA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JWT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B76F-35D1-4C28-94E2-9E7E63A12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a new claim, e.g., </a:t>
            </a:r>
            <a:r>
              <a:rPr lang="en-US" b="1" dirty="0" err="1"/>
              <a:t>rsub</a:t>
            </a:r>
            <a:r>
              <a:rPr lang="en-US" b="1" dirty="0"/>
              <a:t> (Related Subject)</a:t>
            </a:r>
            <a:r>
              <a:rPr lang="en-US" dirty="0"/>
              <a:t>, to hold the </a:t>
            </a:r>
            <a:r>
              <a:rPr lang="en-US" b="1" dirty="0"/>
              <a:t>secondary subject</a:t>
            </a:r>
            <a:r>
              <a:rPr lang="en-US" dirty="0"/>
              <a:t> and its </a:t>
            </a:r>
            <a:r>
              <a:rPr lang="en-US" b="1" dirty="0"/>
              <a:t>relationship</a:t>
            </a:r>
            <a:r>
              <a:rPr lang="en-US" dirty="0"/>
              <a:t> with the </a:t>
            </a:r>
            <a:r>
              <a:rPr lang="en-US" b="1" dirty="0"/>
              <a:t>primary subject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3DDB6-5067-4D86-85AC-4842BD2C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6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439</Words>
  <Application>Microsoft Macintosh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Consolas</vt:lpstr>
      <vt:lpstr>Office Theme</vt:lpstr>
      <vt:lpstr>Multi-Subject JWT https://datatracker.ietf.org/doc/draft-yusef-oauth-nested-jwt/</vt:lpstr>
      <vt:lpstr>Background</vt:lpstr>
      <vt:lpstr>Goal</vt:lpstr>
      <vt:lpstr>Primary/Secondary Related Subjects</vt:lpstr>
      <vt:lpstr>Multiple Primary Subjects </vt:lpstr>
      <vt:lpstr>Delegation of Authority</vt:lpstr>
      <vt:lpstr>Replaced Primary Subject – STIR</vt:lpstr>
      <vt:lpstr>Replaced Primary Subject – NSM</vt:lpstr>
      <vt:lpstr>JWT Content</vt:lpstr>
      <vt:lpstr>Example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3rd-Party Authentication for SIP</dc:title>
  <dc:creator>Shekh-Yusef, Rifaat (Rifaat)</dc:creator>
  <cp:lastModifiedBy>Rifaat Shekh-Yusef</cp:lastModifiedBy>
  <cp:revision>443</cp:revision>
  <dcterms:created xsi:type="dcterms:W3CDTF">2006-08-16T00:00:00Z</dcterms:created>
  <dcterms:modified xsi:type="dcterms:W3CDTF">2021-03-27T15:41:27Z</dcterms:modified>
</cp:coreProperties>
</file>