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89"/>
    <p:restoredTop sz="94657"/>
  </p:normalViewPr>
  <p:slideViewPr>
    <p:cSldViewPr snapToGrid="0">
      <p:cViewPr varScale="1">
        <p:scale>
          <a:sx n="194" d="100"/>
          <a:sy n="194" d="100"/>
        </p:scale>
        <p:origin x="247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10/12/21</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10/12/21</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latin typeface="+mn-lt"/>
              </a:rPr>
              <a:t>OAuth WG</a:t>
            </a:r>
            <a:br>
              <a:rPr lang="en-US" b="1" dirty="0">
                <a:latin typeface="+mn-lt"/>
              </a:rPr>
            </a:br>
            <a:r>
              <a:rPr lang="en-US" b="1" dirty="0">
                <a:latin typeface="+mn-lt"/>
              </a:rPr>
              <a:t>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Area Director: </a:t>
            </a:r>
            <a:r>
              <a:rPr lang="en-US" b="1" dirty="0"/>
              <a:t>Roman </a:t>
            </a:r>
            <a:r>
              <a:rPr lang="en-US" b="1" dirty="0" err="1"/>
              <a:t>Danyliw</a:t>
            </a:r>
            <a:endParaRPr lang="en-US" b="1" dirty="0"/>
          </a:p>
          <a:p>
            <a:r>
              <a:rPr lang="en-US" dirty="0"/>
              <a:t>Chairs: </a:t>
            </a:r>
            <a:r>
              <a:rPr lang="en-US" b="1" dirty="0" err="1"/>
              <a:t>Rifaat</a:t>
            </a:r>
            <a:r>
              <a:rPr lang="en-US" b="1" dirty="0"/>
              <a:t> </a:t>
            </a:r>
            <a:r>
              <a:rPr lang="en-US" b="1" dirty="0" err="1"/>
              <a:t>Shekh</a:t>
            </a:r>
            <a:r>
              <a:rPr lang="en-US" b="1" dirty="0"/>
              <a:t>-Yusef</a:t>
            </a:r>
            <a:r>
              <a:rPr lang="en-US" dirty="0"/>
              <a:t> and </a:t>
            </a:r>
            <a:r>
              <a:rPr lang="en-US" b="1" dirty="0"/>
              <a:t>Hannes </a:t>
            </a:r>
            <a:r>
              <a:rPr lang="en-US" b="1" dirty="0" err="1"/>
              <a:t>Tschofenig</a:t>
            </a:r>
            <a:endParaRPr lang="en-US" b="1" dirty="0"/>
          </a:p>
          <a:p>
            <a:r>
              <a:rPr lang="en-US" dirty="0"/>
              <a:t>October 13</a:t>
            </a:r>
            <a:r>
              <a:rPr lang="en-US" baseline="30000" dirty="0"/>
              <a:t>th</a:t>
            </a:r>
            <a:r>
              <a:rPr lang="en-US" dirty="0"/>
              <a:t>, 2021</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latin typeface="+mn-lt"/>
              </a:rPr>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1A8BC-1209-0144-BCC4-6E73CC249F39}"/>
              </a:ext>
            </a:extLst>
          </p:cNvPr>
          <p:cNvSpPr>
            <a:spLocks noGrp="1"/>
          </p:cNvSpPr>
          <p:nvPr>
            <p:ph type="title"/>
          </p:nvPr>
        </p:nvSpPr>
        <p:spPr/>
        <p:txBody>
          <a:bodyPr/>
          <a:lstStyle/>
          <a:p>
            <a:r>
              <a:rPr lang="en-US" b="1" dirty="0">
                <a:latin typeface="+mn-lt"/>
              </a:rPr>
              <a:t>Logistics</a:t>
            </a:r>
          </a:p>
        </p:txBody>
      </p:sp>
      <p:sp>
        <p:nvSpPr>
          <p:cNvPr id="3" name="Content Placeholder 2">
            <a:extLst>
              <a:ext uri="{FF2B5EF4-FFF2-40B4-BE49-F238E27FC236}">
                <a16:creationId xmlns:a16="http://schemas.microsoft.com/office/drawing/2014/main" id="{5B5D9A10-23ED-1E40-96BB-CA82FCF0A800}"/>
              </a:ext>
            </a:extLst>
          </p:cNvPr>
          <p:cNvSpPr>
            <a:spLocks noGrp="1"/>
          </p:cNvSpPr>
          <p:nvPr>
            <p:ph idx="1"/>
          </p:nvPr>
        </p:nvSpPr>
        <p:spPr/>
        <p:txBody>
          <a:bodyPr>
            <a:normAutofit/>
          </a:bodyPr>
          <a:lstStyle/>
          <a:p>
            <a:r>
              <a:rPr lang="en-CA" b="1" dirty="0"/>
              <a:t>Attendees List</a:t>
            </a:r>
          </a:p>
          <a:p>
            <a:pPr lvl="1"/>
            <a:r>
              <a:rPr lang="en-CA" dirty="0"/>
              <a:t>Please, add your </a:t>
            </a:r>
            <a:r>
              <a:rPr lang="en-CA" b="1" dirty="0"/>
              <a:t>name</a:t>
            </a:r>
            <a:r>
              <a:rPr lang="en-CA" dirty="0"/>
              <a:t> and </a:t>
            </a:r>
            <a:r>
              <a:rPr lang="en-CA" b="1" dirty="0"/>
              <a:t>affiliation</a:t>
            </a:r>
            <a:r>
              <a:rPr lang="en-CA" dirty="0"/>
              <a:t> to the list of attendees.</a:t>
            </a:r>
          </a:p>
          <a:p>
            <a:endParaRPr lang="en-CA" dirty="0"/>
          </a:p>
          <a:p>
            <a:r>
              <a:rPr lang="en-CA" b="1" dirty="0"/>
              <a:t>Queue Management</a:t>
            </a:r>
          </a:p>
          <a:p>
            <a:pPr lvl="1"/>
            <a:r>
              <a:rPr lang="en-CA" b="1" dirty="0"/>
              <a:t>Enqueue</a:t>
            </a:r>
            <a:r>
              <a:rPr lang="en-CA" dirty="0"/>
              <a:t> – type </a:t>
            </a:r>
            <a:r>
              <a:rPr lang="en-CA" b="1" dirty="0"/>
              <a:t>+q</a:t>
            </a:r>
            <a:r>
              <a:rPr lang="en-CA" dirty="0"/>
              <a:t> in the </a:t>
            </a:r>
            <a:r>
              <a:rPr lang="en-CA" b="1" dirty="0"/>
              <a:t>chat</a:t>
            </a:r>
          </a:p>
          <a:p>
            <a:pPr lvl="1"/>
            <a:r>
              <a:rPr lang="en-CA" b="1" dirty="0"/>
              <a:t>Dequeue</a:t>
            </a:r>
            <a:r>
              <a:rPr lang="en-CA" dirty="0"/>
              <a:t> – type </a:t>
            </a:r>
            <a:r>
              <a:rPr lang="en-CA" b="1" dirty="0"/>
              <a:t>-q </a:t>
            </a:r>
            <a:r>
              <a:rPr lang="en-CA" dirty="0"/>
              <a:t>in the </a:t>
            </a:r>
            <a:r>
              <a:rPr lang="en-CA" b="1" dirty="0"/>
              <a:t>chat</a:t>
            </a:r>
          </a:p>
        </p:txBody>
      </p:sp>
    </p:spTree>
    <p:extLst>
      <p:ext uri="{BB962C8B-B14F-4D97-AF65-F5344CB8AC3E}">
        <p14:creationId xmlns:p14="http://schemas.microsoft.com/office/powerpoint/2010/main" val="3823626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normAutofit/>
          </a:bodyPr>
          <a:lstStyle/>
          <a:p>
            <a:r>
              <a:rPr lang="en-US" sz="4800" b="1" dirty="0">
                <a:latin typeface="+mn-lt"/>
              </a:rPr>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CA" dirty="0"/>
              <a:t>October 6, HTTP Signature – Justin</a:t>
            </a:r>
          </a:p>
          <a:p>
            <a:pPr marL="514350" indent="-514350">
              <a:buFont typeface="+mj-lt"/>
              <a:buAutoNum type="arabicPeriod"/>
            </a:pPr>
            <a:r>
              <a:rPr lang="en-CA" b="1" dirty="0"/>
              <a:t>October 13, OAuth 2.1 – Aaron</a:t>
            </a:r>
          </a:p>
          <a:p>
            <a:pPr marL="514350" indent="-514350">
              <a:buFont typeface="+mj-lt"/>
              <a:buAutoNum type="arabicPeriod"/>
            </a:pPr>
            <a:r>
              <a:rPr lang="en-CA" dirty="0"/>
              <a:t>October 20, RAR – </a:t>
            </a:r>
            <a:r>
              <a:rPr lang="en-CA" dirty="0" err="1"/>
              <a:t>Torsten</a:t>
            </a:r>
            <a:endParaRPr lang="en-CA" dirty="0"/>
          </a:p>
          <a:p>
            <a:pPr marL="514350" indent="-514350">
              <a:buFont typeface="+mj-lt"/>
              <a:buAutoNum type="arabicPeriod"/>
            </a:pPr>
            <a:r>
              <a:rPr lang="en-CA" dirty="0"/>
              <a:t>October 27, </a:t>
            </a:r>
            <a:r>
              <a:rPr lang="en-CA" dirty="0" err="1"/>
              <a:t>DPoP</a:t>
            </a:r>
            <a:r>
              <a:rPr lang="en-CA" dirty="0"/>
              <a:t> – Mike</a:t>
            </a:r>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a:p>
            <a:pPr marL="514350" indent="-514350">
              <a:buFont typeface="+mj-lt"/>
              <a:buAutoNum type="arabicPeriod"/>
            </a:pPr>
            <a:endParaRPr lang="en-CA" dirty="0"/>
          </a:p>
        </p:txBody>
      </p:sp>
    </p:spTree>
    <p:extLst>
      <p:ext uri="{BB962C8B-B14F-4D97-AF65-F5344CB8AC3E}">
        <p14:creationId xmlns:p14="http://schemas.microsoft.com/office/powerpoint/2010/main" val="3380193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379</Words>
  <Application>Microsoft Macintosh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OAuth WG Interim Meeting</vt:lpstr>
      <vt:lpstr>Note Well</vt:lpstr>
      <vt:lpstr>Logistics</vt:lpstr>
      <vt:lpstr>Interim Meetings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 Shekh-Yusef</cp:lastModifiedBy>
  <cp:revision>122</cp:revision>
  <dcterms:created xsi:type="dcterms:W3CDTF">2020-04-06T10:43:34Z</dcterms:created>
  <dcterms:modified xsi:type="dcterms:W3CDTF">2021-10-12T21:23:49Z</dcterms:modified>
</cp:coreProperties>
</file>