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60" r:id="rId4"/>
    <p:sldId id="261"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90"/>
    <p:restoredTop sz="94657"/>
  </p:normalViewPr>
  <p:slideViewPr>
    <p:cSldViewPr snapToGrid="0">
      <p:cViewPr varScale="1">
        <p:scale>
          <a:sx n="194" d="100"/>
          <a:sy n="194" d="100"/>
        </p:scale>
        <p:origin x="247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06FF97-92C2-E74B-9E86-0FF7AF7719B5}" type="datetimeFigureOut">
              <a:rPr lang="en-US" smtClean="0"/>
              <a:t>11/1/21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EF26B6-DC04-F34A-A698-71E7100A1F52}" type="slidenum">
              <a:rPr lang="en-US" smtClean="0"/>
              <a:t>‹#›</a:t>
            </a:fld>
            <a:endParaRPr lang="en-US"/>
          </a:p>
        </p:txBody>
      </p:sp>
    </p:spTree>
    <p:extLst>
      <p:ext uri="{BB962C8B-B14F-4D97-AF65-F5344CB8AC3E}">
        <p14:creationId xmlns:p14="http://schemas.microsoft.com/office/powerpoint/2010/main" val="2629004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6EF26B6-DC04-F34A-A698-71E7100A1F52}" type="slidenum">
              <a:rPr lang="en-US" smtClean="0"/>
              <a:t>1</a:t>
            </a:fld>
            <a:endParaRPr lang="en-US"/>
          </a:p>
        </p:txBody>
      </p:sp>
    </p:spTree>
    <p:extLst>
      <p:ext uri="{BB962C8B-B14F-4D97-AF65-F5344CB8AC3E}">
        <p14:creationId xmlns:p14="http://schemas.microsoft.com/office/powerpoint/2010/main" val="2206054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BFE8-4D0F-426D-9845-D78AACF47F30}"/>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5" name="Footer Placeholder 4">
            <a:extLst>
              <a:ext uri="{FF2B5EF4-FFF2-40B4-BE49-F238E27FC236}">
                <a16:creationId xmlns:a16="http://schemas.microsoft.com/office/drawing/2014/main"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F1F3F-B9C2-4C51-936B-A4E37E22551C}"/>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5" name="Footer Placeholder 4">
            <a:extLst>
              <a:ext uri="{FF2B5EF4-FFF2-40B4-BE49-F238E27FC236}">
                <a16:creationId xmlns:a16="http://schemas.microsoft.com/office/drawing/2014/main"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484A22-4853-4385-A11E-B3D6A994EDCF}"/>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5" name="Footer Placeholder 4">
            <a:extLst>
              <a:ext uri="{FF2B5EF4-FFF2-40B4-BE49-F238E27FC236}">
                <a16:creationId xmlns:a16="http://schemas.microsoft.com/office/drawing/2014/main"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9DA832-678F-4DDE-A8F2-C749A99E1508}"/>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5" name="Footer Placeholder 4">
            <a:extLst>
              <a:ext uri="{FF2B5EF4-FFF2-40B4-BE49-F238E27FC236}">
                <a16:creationId xmlns:a16="http://schemas.microsoft.com/office/drawing/2014/main"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69EC1-B158-4B6F-8A64-642F21AF94A0}"/>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5" name="Footer Placeholder 4">
            <a:extLst>
              <a:ext uri="{FF2B5EF4-FFF2-40B4-BE49-F238E27FC236}">
                <a16:creationId xmlns:a16="http://schemas.microsoft.com/office/drawing/2014/main"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278308-5487-4A8E-88F1-AF3F27885393}"/>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6" name="Footer Placeholder 5">
            <a:extLst>
              <a:ext uri="{FF2B5EF4-FFF2-40B4-BE49-F238E27FC236}">
                <a16:creationId xmlns:a16="http://schemas.microsoft.com/office/drawing/2014/main"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61B15-1930-417D-BC4A-BB95176A996E}"/>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8" name="Footer Placeholder 7">
            <a:extLst>
              <a:ext uri="{FF2B5EF4-FFF2-40B4-BE49-F238E27FC236}">
                <a16:creationId xmlns:a16="http://schemas.microsoft.com/office/drawing/2014/main"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BB4C1-EAD3-4DA7-AD42-05C097F82E3F}"/>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4" name="Footer Placeholder 3">
            <a:extLst>
              <a:ext uri="{FF2B5EF4-FFF2-40B4-BE49-F238E27FC236}">
                <a16:creationId xmlns:a16="http://schemas.microsoft.com/office/drawing/2014/main"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9524A5-25D2-4389-8D18-BC915D9F7879}"/>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3" name="Footer Placeholder 2">
            <a:extLst>
              <a:ext uri="{FF2B5EF4-FFF2-40B4-BE49-F238E27FC236}">
                <a16:creationId xmlns:a16="http://schemas.microsoft.com/office/drawing/2014/main"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73F20C-F5B3-4B1D-A1EE-982120F0E5B0}"/>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6" name="Footer Placeholder 5">
            <a:extLst>
              <a:ext uri="{FF2B5EF4-FFF2-40B4-BE49-F238E27FC236}">
                <a16:creationId xmlns:a16="http://schemas.microsoft.com/office/drawing/2014/main"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DE6C0B-3559-4896-9AA0-5899B557FCFF}"/>
              </a:ext>
            </a:extLst>
          </p:cNvPr>
          <p:cNvSpPr>
            <a:spLocks noGrp="1"/>
          </p:cNvSpPr>
          <p:nvPr>
            <p:ph type="dt" sz="half" idx="10"/>
          </p:nvPr>
        </p:nvSpPr>
        <p:spPr/>
        <p:txBody>
          <a:bodyPr/>
          <a:lstStyle/>
          <a:p>
            <a:fld id="{1D6969A5-C277-4CE1-81AD-DB52657E0392}" type="datetimeFigureOut">
              <a:rPr lang="en-US" smtClean="0"/>
              <a:t>11/1/21</a:t>
            </a:fld>
            <a:endParaRPr lang="en-US"/>
          </a:p>
        </p:txBody>
      </p:sp>
      <p:sp>
        <p:nvSpPr>
          <p:cNvPr id="6" name="Footer Placeholder 5">
            <a:extLst>
              <a:ext uri="{FF2B5EF4-FFF2-40B4-BE49-F238E27FC236}">
                <a16:creationId xmlns:a16="http://schemas.microsoft.com/office/drawing/2014/main"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11/1/21</a:t>
            </a:fld>
            <a:endParaRPr lang="en-US"/>
          </a:p>
        </p:txBody>
      </p:sp>
      <p:sp>
        <p:nvSpPr>
          <p:cNvPr id="5" name="Footer Placeholder 4">
            <a:extLst>
              <a:ext uri="{FF2B5EF4-FFF2-40B4-BE49-F238E27FC236}">
                <a16:creationId xmlns:a16="http://schemas.microsoft.com/office/drawing/2014/main"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7294-991E-4D57-9B18-DA28138FD1B8}"/>
              </a:ext>
            </a:extLst>
          </p:cNvPr>
          <p:cNvSpPr>
            <a:spLocks noGrp="1"/>
          </p:cNvSpPr>
          <p:nvPr>
            <p:ph type="ctrTitle"/>
          </p:nvPr>
        </p:nvSpPr>
        <p:spPr/>
        <p:txBody>
          <a:bodyPr/>
          <a:lstStyle/>
          <a:p>
            <a:r>
              <a:rPr lang="en-US" b="1" dirty="0">
                <a:latin typeface="+mn-lt"/>
              </a:rPr>
              <a:t>OAuth WG</a:t>
            </a:r>
            <a:br>
              <a:rPr lang="en-US" b="1" dirty="0">
                <a:latin typeface="+mn-lt"/>
              </a:rPr>
            </a:br>
            <a:r>
              <a:rPr lang="en-US" b="1" dirty="0">
                <a:latin typeface="+mn-lt"/>
              </a:rPr>
              <a:t>Interim Meeting</a:t>
            </a:r>
          </a:p>
        </p:txBody>
      </p:sp>
      <p:sp>
        <p:nvSpPr>
          <p:cNvPr id="3" name="Subtitle 2">
            <a:extLst>
              <a:ext uri="{FF2B5EF4-FFF2-40B4-BE49-F238E27FC236}">
                <a16:creationId xmlns:a16="http://schemas.microsoft.com/office/drawing/2014/main" id="{B969ADFD-BD51-43B4-BDB5-8AD3500E125D}"/>
              </a:ext>
            </a:extLst>
          </p:cNvPr>
          <p:cNvSpPr>
            <a:spLocks noGrp="1"/>
          </p:cNvSpPr>
          <p:nvPr>
            <p:ph type="subTitle" idx="1"/>
          </p:nvPr>
        </p:nvSpPr>
        <p:spPr/>
        <p:txBody>
          <a:bodyPr/>
          <a:lstStyle/>
          <a:p>
            <a:r>
              <a:rPr lang="en-US" dirty="0"/>
              <a:t>Area Director: </a:t>
            </a:r>
            <a:r>
              <a:rPr lang="en-US" b="1" dirty="0"/>
              <a:t>Roman </a:t>
            </a:r>
            <a:r>
              <a:rPr lang="en-US" b="1" dirty="0" err="1"/>
              <a:t>Danyliw</a:t>
            </a:r>
            <a:endParaRPr lang="en-US" b="1" dirty="0"/>
          </a:p>
          <a:p>
            <a:r>
              <a:rPr lang="en-US" dirty="0"/>
              <a:t>Chairs: </a:t>
            </a:r>
            <a:r>
              <a:rPr lang="en-US" b="1" dirty="0" err="1"/>
              <a:t>Rifaat</a:t>
            </a:r>
            <a:r>
              <a:rPr lang="en-US" b="1" dirty="0"/>
              <a:t> </a:t>
            </a:r>
            <a:r>
              <a:rPr lang="en-US" b="1" dirty="0" err="1"/>
              <a:t>Shekh</a:t>
            </a:r>
            <a:r>
              <a:rPr lang="en-US" b="1" dirty="0"/>
              <a:t>-Yusef</a:t>
            </a:r>
            <a:r>
              <a:rPr lang="en-US" dirty="0"/>
              <a:t> and </a:t>
            </a:r>
            <a:r>
              <a:rPr lang="en-US" b="1" dirty="0"/>
              <a:t>Hannes </a:t>
            </a:r>
            <a:r>
              <a:rPr lang="en-US" b="1" dirty="0" err="1"/>
              <a:t>Tschofenig</a:t>
            </a:r>
            <a:endParaRPr lang="en-US" b="1" dirty="0"/>
          </a:p>
          <a:p>
            <a:r>
              <a:rPr lang="en-US" dirty="0"/>
              <a:t>November 3</a:t>
            </a:r>
            <a:r>
              <a:rPr lang="en-US" baseline="30000" dirty="0"/>
              <a:t>rd</a:t>
            </a:r>
            <a:r>
              <a:rPr lang="en-US" dirty="0"/>
              <a:t> , 2021</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6DAC7-3FD7-437E-A5AB-C047F51AE9F8}"/>
              </a:ext>
            </a:extLst>
          </p:cNvPr>
          <p:cNvSpPr>
            <a:spLocks noGrp="1"/>
          </p:cNvSpPr>
          <p:nvPr>
            <p:ph type="title"/>
          </p:nvPr>
        </p:nvSpPr>
        <p:spPr>
          <a:xfrm>
            <a:off x="838200" y="365125"/>
            <a:ext cx="10515600" cy="806727"/>
          </a:xfrm>
        </p:spPr>
        <p:txBody>
          <a:bodyPr/>
          <a:lstStyle/>
          <a:p>
            <a:pPr algn="ctr"/>
            <a:r>
              <a:rPr lang="en-US" b="1" dirty="0">
                <a:latin typeface="+mn-lt"/>
              </a:rPr>
              <a:t>Note Well</a:t>
            </a:r>
          </a:p>
        </p:txBody>
      </p:sp>
      <p:sp>
        <p:nvSpPr>
          <p:cNvPr id="3" name="Content Placeholder 2">
            <a:extLst>
              <a:ext uri="{FF2B5EF4-FFF2-40B4-BE49-F238E27FC236}">
                <a16:creationId xmlns:a16="http://schemas.microsoft.com/office/drawing/2014/main"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1A8BC-1209-0144-BCC4-6E73CC249F39}"/>
              </a:ext>
            </a:extLst>
          </p:cNvPr>
          <p:cNvSpPr>
            <a:spLocks noGrp="1"/>
          </p:cNvSpPr>
          <p:nvPr>
            <p:ph type="title"/>
          </p:nvPr>
        </p:nvSpPr>
        <p:spPr/>
        <p:txBody>
          <a:bodyPr/>
          <a:lstStyle/>
          <a:p>
            <a:r>
              <a:rPr lang="en-US" b="1" dirty="0">
                <a:latin typeface="+mn-lt"/>
              </a:rPr>
              <a:t>Logistics</a:t>
            </a:r>
          </a:p>
        </p:txBody>
      </p:sp>
      <p:sp>
        <p:nvSpPr>
          <p:cNvPr id="3" name="Content Placeholder 2">
            <a:extLst>
              <a:ext uri="{FF2B5EF4-FFF2-40B4-BE49-F238E27FC236}">
                <a16:creationId xmlns:a16="http://schemas.microsoft.com/office/drawing/2014/main" id="{5B5D9A10-23ED-1E40-96BB-CA82FCF0A800}"/>
              </a:ext>
            </a:extLst>
          </p:cNvPr>
          <p:cNvSpPr>
            <a:spLocks noGrp="1"/>
          </p:cNvSpPr>
          <p:nvPr>
            <p:ph idx="1"/>
          </p:nvPr>
        </p:nvSpPr>
        <p:spPr/>
        <p:txBody>
          <a:bodyPr>
            <a:normAutofit/>
          </a:bodyPr>
          <a:lstStyle/>
          <a:p>
            <a:r>
              <a:rPr lang="en-CA" b="1" dirty="0"/>
              <a:t>Attendees List</a:t>
            </a:r>
          </a:p>
          <a:p>
            <a:pPr lvl="1"/>
            <a:r>
              <a:rPr lang="en-CA" dirty="0"/>
              <a:t>Please, add your </a:t>
            </a:r>
            <a:r>
              <a:rPr lang="en-CA" b="1" dirty="0"/>
              <a:t>name</a:t>
            </a:r>
            <a:r>
              <a:rPr lang="en-CA" dirty="0"/>
              <a:t> and </a:t>
            </a:r>
            <a:r>
              <a:rPr lang="en-CA" b="1" dirty="0"/>
              <a:t>affiliation</a:t>
            </a:r>
            <a:r>
              <a:rPr lang="en-CA" dirty="0"/>
              <a:t> to the list of attendees.</a:t>
            </a:r>
          </a:p>
          <a:p>
            <a:endParaRPr lang="en-CA" dirty="0"/>
          </a:p>
          <a:p>
            <a:r>
              <a:rPr lang="en-CA" b="1" dirty="0"/>
              <a:t>Queue Management</a:t>
            </a:r>
          </a:p>
          <a:p>
            <a:pPr lvl="1"/>
            <a:r>
              <a:rPr lang="en-CA" b="1" dirty="0"/>
              <a:t>Enqueue</a:t>
            </a:r>
            <a:r>
              <a:rPr lang="en-CA" dirty="0"/>
              <a:t> – type </a:t>
            </a:r>
            <a:r>
              <a:rPr lang="en-CA" b="1" dirty="0"/>
              <a:t>+q</a:t>
            </a:r>
            <a:r>
              <a:rPr lang="en-CA" dirty="0"/>
              <a:t> in the </a:t>
            </a:r>
            <a:r>
              <a:rPr lang="en-CA" b="1" dirty="0"/>
              <a:t>chat</a:t>
            </a:r>
          </a:p>
          <a:p>
            <a:pPr lvl="1"/>
            <a:r>
              <a:rPr lang="en-CA" b="1" dirty="0"/>
              <a:t>Dequeue</a:t>
            </a:r>
            <a:r>
              <a:rPr lang="en-CA" dirty="0"/>
              <a:t> – type </a:t>
            </a:r>
            <a:r>
              <a:rPr lang="en-CA" b="1" dirty="0"/>
              <a:t>-q </a:t>
            </a:r>
            <a:r>
              <a:rPr lang="en-CA" dirty="0"/>
              <a:t>in the </a:t>
            </a:r>
            <a:r>
              <a:rPr lang="en-CA" b="1" dirty="0"/>
              <a:t>chat</a:t>
            </a:r>
          </a:p>
        </p:txBody>
      </p:sp>
    </p:spTree>
    <p:extLst>
      <p:ext uri="{BB962C8B-B14F-4D97-AF65-F5344CB8AC3E}">
        <p14:creationId xmlns:p14="http://schemas.microsoft.com/office/powerpoint/2010/main" val="3823626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67B24-0644-0247-820C-3D8FF3279E4C}"/>
              </a:ext>
            </a:extLst>
          </p:cNvPr>
          <p:cNvSpPr>
            <a:spLocks noGrp="1"/>
          </p:cNvSpPr>
          <p:nvPr>
            <p:ph type="title"/>
          </p:nvPr>
        </p:nvSpPr>
        <p:spPr/>
        <p:txBody>
          <a:bodyPr/>
          <a:lstStyle/>
          <a:p>
            <a:r>
              <a:rPr lang="en-US" b="1" dirty="0"/>
              <a:t>WG Updates</a:t>
            </a:r>
          </a:p>
        </p:txBody>
      </p:sp>
      <p:sp>
        <p:nvSpPr>
          <p:cNvPr id="3" name="Content Placeholder 2">
            <a:extLst>
              <a:ext uri="{FF2B5EF4-FFF2-40B4-BE49-F238E27FC236}">
                <a16:creationId xmlns:a16="http://schemas.microsoft.com/office/drawing/2014/main" id="{A2E2D68B-133C-8C4E-9222-5C6A317D190A}"/>
              </a:ext>
            </a:extLst>
          </p:cNvPr>
          <p:cNvSpPr>
            <a:spLocks noGrp="1"/>
          </p:cNvSpPr>
          <p:nvPr>
            <p:ph idx="1"/>
          </p:nvPr>
        </p:nvSpPr>
        <p:spPr/>
        <p:txBody>
          <a:bodyPr/>
          <a:lstStyle/>
          <a:p>
            <a:r>
              <a:rPr lang="en-CA" dirty="0"/>
              <a:t>OAuth 2.0 Authorization Server Issuer Identification</a:t>
            </a:r>
          </a:p>
          <a:p>
            <a:pPr lvl="1"/>
            <a:r>
              <a:rPr lang="en-CA" dirty="0"/>
              <a:t>IETF Last Call</a:t>
            </a:r>
          </a:p>
        </p:txBody>
      </p:sp>
    </p:spTree>
    <p:extLst>
      <p:ext uri="{BB962C8B-B14F-4D97-AF65-F5344CB8AC3E}">
        <p14:creationId xmlns:p14="http://schemas.microsoft.com/office/powerpoint/2010/main" val="381534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18CA6-2CA5-4BA8-BC39-CDBD7ED01DA0}"/>
              </a:ext>
            </a:extLst>
          </p:cNvPr>
          <p:cNvSpPr>
            <a:spLocks noGrp="1"/>
          </p:cNvSpPr>
          <p:nvPr>
            <p:ph type="title"/>
          </p:nvPr>
        </p:nvSpPr>
        <p:spPr/>
        <p:txBody>
          <a:bodyPr>
            <a:normAutofit/>
          </a:bodyPr>
          <a:lstStyle/>
          <a:p>
            <a:r>
              <a:rPr lang="en-US" sz="4800" b="1" dirty="0">
                <a:latin typeface="+mn-lt"/>
              </a:rPr>
              <a:t>Interim Meetings</a:t>
            </a:r>
          </a:p>
        </p:txBody>
      </p:sp>
      <p:sp>
        <p:nvSpPr>
          <p:cNvPr id="3" name="Content Placeholder 2">
            <a:extLst>
              <a:ext uri="{FF2B5EF4-FFF2-40B4-BE49-F238E27FC236}">
                <a16:creationId xmlns:a16="http://schemas.microsoft.com/office/drawing/2014/main" id="{8952DC9B-2604-4E16-A8D0-3EC84DD4F8E3}"/>
              </a:ext>
            </a:extLst>
          </p:cNvPr>
          <p:cNvSpPr>
            <a:spLocks noGrp="1"/>
          </p:cNvSpPr>
          <p:nvPr>
            <p:ph idx="1"/>
          </p:nvPr>
        </p:nvSpPr>
        <p:spPr/>
        <p:txBody>
          <a:bodyPr>
            <a:normAutofit/>
          </a:bodyPr>
          <a:lstStyle/>
          <a:p>
            <a:pPr marL="514350" indent="-514350">
              <a:buFont typeface="+mj-lt"/>
              <a:buAutoNum type="arabicPeriod"/>
            </a:pPr>
            <a:r>
              <a:rPr lang="en-CA" dirty="0"/>
              <a:t>October 6, HTTP Signature – Justin</a:t>
            </a:r>
          </a:p>
          <a:p>
            <a:pPr marL="514350" indent="-514350">
              <a:buFont typeface="+mj-lt"/>
              <a:buAutoNum type="arabicPeriod"/>
            </a:pPr>
            <a:r>
              <a:rPr lang="en-CA" dirty="0"/>
              <a:t>October 13, OAuth 2.1 – Aaron</a:t>
            </a:r>
          </a:p>
          <a:p>
            <a:pPr marL="514350" indent="-514350">
              <a:buFont typeface="+mj-lt"/>
              <a:buAutoNum type="arabicPeriod"/>
            </a:pPr>
            <a:r>
              <a:rPr lang="en-CA" dirty="0"/>
              <a:t>October 20, RAR – </a:t>
            </a:r>
            <a:r>
              <a:rPr lang="en-CA" dirty="0" err="1"/>
              <a:t>Torsten</a:t>
            </a:r>
            <a:endParaRPr lang="en-CA" dirty="0"/>
          </a:p>
          <a:p>
            <a:pPr marL="514350" indent="-514350">
              <a:buFont typeface="+mj-lt"/>
              <a:buAutoNum type="arabicPeriod"/>
            </a:pPr>
            <a:r>
              <a:rPr lang="en-CA" dirty="0"/>
              <a:t>October 27, </a:t>
            </a:r>
            <a:r>
              <a:rPr lang="en-CA" dirty="0" err="1"/>
              <a:t>DPoP</a:t>
            </a:r>
            <a:r>
              <a:rPr lang="en-CA" dirty="0"/>
              <a:t> – Mike</a:t>
            </a:r>
          </a:p>
          <a:p>
            <a:pPr marL="514350" indent="-514350">
              <a:buFont typeface="+mj-lt"/>
              <a:buAutoNum type="arabicPeriod"/>
            </a:pPr>
            <a:r>
              <a:rPr lang="en-CA" b="1" dirty="0"/>
              <a:t>November 3, Token Exchange Profile for Enterprise – Kelly Burgin</a:t>
            </a:r>
          </a:p>
          <a:p>
            <a:pPr marL="514350" indent="-514350">
              <a:buFont typeface="+mj-lt"/>
              <a:buAutoNum type="arabicPeriod"/>
            </a:pPr>
            <a:endParaRPr lang="en-CA" dirty="0"/>
          </a:p>
          <a:p>
            <a:pPr marL="514350" indent="-514350">
              <a:buFont typeface="+mj-lt"/>
              <a:buAutoNum type="arabicPeriod"/>
            </a:pPr>
            <a:endParaRPr lang="en-CA" dirty="0"/>
          </a:p>
          <a:p>
            <a:pPr marL="514350" indent="-514350">
              <a:buFont typeface="+mj-lt"/>
              <a:buAutoNum type="arabicPeriod"/>
            </a:pPr>
            <a:endParaRPr lang="en-CA" dirty="0"/>
          </a:p>
          <a:p>
            <a:pPr marL="514350" indent="-514350">
              <a:buFont typeface="+mj-lt"/>
              <a:buAutoNum type="arabicPeriod"/>
            </a:pPr>
            <a:endParaRPr lang="en-CA" dirty="0"/>
          </a:p>
        </p:txBody>
      </p:sp>
    </p:spTree>
    <p:extLst>
      <p:ext uri="{BB962C8B-B14F-4D97-AF65-F5344CB8AC3E}">
        <p14:creationId xmlns:p14="http://schemas.microsoft.com/office/powerpoint/2010/main" val="33801937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TotalTime>
  <Words>402</Words>
  <Application>Microsoft Macintosh PowerPoint</Application>
  <PresentationFormat>Widescreen</PresentationFormat>
  <Paragraphs>33</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OAuth WG Interim Meeting</vt:lpstr>
      <vt:lpstr>Note Well</vt:lpstr>
      <vt:lpstr>Logistics</vt:lpstr>
      <vt:lpstr>WG Updates</vt:lpstr>
      <vt:lpstr>Interim Meetings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Rifaat Shekh-Yusef</cp:lastModifiedBy>
  <cp:revision>150</cp:revision>
  <dcterms:created xsi:type="dcterms:W3CDTF">2020-04-06T10:43:34Z</dcterms:created>
  <dcterms:modified xsi:type="dcterms:W3CDTF">2021-11-01T17:37:24Z</dcterms:modified>
</cp:coreProperties>
</file>