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72" r:id="rId3"/>
    <p:sldMasterId id="2147483708" r:id="rId4"/>
  </p:sldMasterIdLst>
  <p:notesMasterIdLst>
    <p:notesMasterId r:id="rId12"/>
  </p:notesMasterIdLst>
  <p:handoutMasterIdLst>
    <p:handoutMasterId r:id="rId13"/>
  </p:handoutMasterIdLst>
  <p:sldIdLst>
    <p:sldId id="256" r:id="rId5"/>
    <p:sldId id="331" r:id="rId6"/>
    <p:sldId id="354" r:id="rId7"/>
    <p:sldId id="351" r:id="rId8"/>
    <p:sldId id="355" r:id="rId9"/>
    <p:sldId id="356" r:id="rId10"/>
    <p:sldId id="357" r:id="rId1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CC0066"/>
    <a:srgbClr val="CC00CC"/>
    <a:srgbClr val="CC0099"/>
    <a:srgbClr val="1D12F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61" autoAdjust="0"/>
    <p:restoredTop sz="95220" autoAdjust="0"/>
  </p:normalViewPr>
  <p:slideViewPr>
    <p:cSldViewPr>
      <p:cViewPr varScale="1">
        <p:scale>
          <a:sx n="98" d="100"/>
          <a:sy n="98" d="100"/>
        </p:scale>
        <p:origin x="-1000" y="-104"/>
      </p:cViewPr>
      <p:guideLst>
        <p:guide orient="horz" pos="2160"/>
        <p:guide pos="2880"/>
      </p:guideLst>
    </p:cSldViewPr>
  </p:slideViewPr>
  <p:outlineViewPr>
    <p:cViewPr>
      <p:scale>
        <a:sx n="33" d="100"/>
        <a:sy n="33" d="100"/>
      </p:scale>
      <p:origin x="0" y="-12518"/>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a:lvl1pPr>
          </a:lstStyle>
          <a:p>
            <a:endParaRPr lang="en-US"/>
          </a:p>
        </p:txBody>
      </p:sp>
      <p:sp>
        <p:nvSpPr>
          <p:cNvPr id="32771" name="Rectangle 3"/>
          <p:cNvSpPr>
            <a:spLocks noGrp="1" noChangeArrowheads="1"/>
          </p:cNvSpPr>
          <p:nvPr>
            <p:ph type="dt" sz="quarter" idx="1"/>
          </p:nvPr>
        </p:nvSpPr>
        <p:spPr bwMode="auto">
          <a:xfrm>
            <a:off x="4143587"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a:lvl1pPr>
          </a:lstStyle>
          <a:p>
            <a:fld id="{4151BDDC-C588-447A-8D97-0186095B9AE0}" type="datetime1">
              <a:rPr lang="en-US"/>
              <a:pPr/>
              <a:t>02/09/21</a:t>
            </a:fld>
            <a:endParaRPr lang="en-US"/>
          </a:p>
        </p:txBody>
      </p:sp>
      <p:sp>
        <p:nvSpPr>
          <p:cNvPr id="32772" name="Rectangle 4"/>
          <p:cNvSpPr>
            <a:spLocks noGrp="1" noChangeArrowheads="1"/>
          </p:cNvSpPr>
          <p:nvPr>
            <p:ph type="ftr" sz="quarter" idx="2"/>
          </p:nvPr>
        </p:nvSpPr>
        <p:spPr bwMode="auto">
          <a:xfrm>
            <a:off x="0"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a:lvl1pPr>
          </a:lstStyle>
          <a:p>
            <a:endParaRPr lang="en-US"/>
          </a:p>
        </p:txBody>
      </p:sp>
      <p:sp>
        <p:nvSpPr>
          <p:cNvPr id="32773" name="Rectangle 5"/>
          <p:cNvSpPr>
            <a:spLocks noGrp="1" noChangeArrowheads="1"/>
          </p:cNvSpPr>
          <p:nvPr>
            <p:ph type="sldNum" sz="quarter" idx="3"/>
          </p:nvPr>
        </p:nvSpPr>
        <p:spPr bwMode="auto">
          <a:xfrm>
            <a:off x="4143587"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a:lvl1pPr>
          </a:lstStyle>
          <a:p>
            <a:fld id="{BE9A9850-59B5-4E8E-B2A8-E41EEDD98FA9}" type="slidenum">
              <a:rPr lang="en-US"/>
              <a:pPr/>
              <a:t>‹#›</a:t>
            </a:fld>
            <a:endParaRPr lang="en-US"/>
          </a:p>
        </p:txBody>
      </p:sp>
    </p:spTree>
    <p:extLst>
      <p:ext uri="{BB962C8B-B14F-4D97-AF65-F5344CB8AC3E}">
        <p14:creationId xmlns:p14="http://schemas.microsoft.com/office/powerpoint/2010/main" val="9603883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eaLnBrk="1" hangingPunct="1">
              <a:defRPr sz="1300"/>
            </a:lvl1pPr>
          </a:lstStyle>
          <a:p>
            <a:endParaRPr lang="en-US"/>
          </a:p>
        </p:txBody>
      </p:sp>
      <p:sp>
        <p:nvSpPr>
          <p:cNvPr id="7171" name="Rectangle 3"/>
          <p:cNvSpPr>
            <a:spLocks noGrp="1" noChangeArrowheads="1"/>
          </p:cNvSpPr>
          <p:nvPr>
            <p:ph type="dt" idx="1"/>
          </p:nvPr>
        </p:nvSpPr>
        <p:spPr bwMode="auto">
          <a:xfrm>
            <a:off x="4143587"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eaLnBrk="1" hangingPunct="1">
              <a:defRPr sz="1300"/>
            </a:lvl1pPr>
          </a:lstStyle>
          <a:p>
            <a:endParaRPr lang="en-US"/>
          </a:p>
        </p:txBody>
      </p:sp>
      <p:sp>
        <p:nvSpPr>
          <p:cNvPr id="14340"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731520" y="4560570"/>
            <a:ext cx="5852160" cy="432054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174" name="Rectangle 6"/>
          <p:cNvSpPr>
            <a:spLocks noGrp="1" noChangeArrowheads="1"/>
          </p:cNvSpPr>
          <p:nvPr>
            <p:ph type="ftr" sz="quarter" idx="4"/>
          </p:nvPr>
        </p:nvSpPr>
        <p:spPr bwMode="auto">
          <a:xfrm>
            <a:off x="0"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eaLnBrk="1" hangingPunct="1">
              <a:defRPr sz="1300"/>
            </a:lvl1pPr>
          </a:lstStyle>
          <a:p>
            <a:endParaRPr lang="en-US"/>
          </a:p>
        </p:txBody>
      </p:sp>
      <p:sp>
        <p:nvSpPr>
          <p:cNvPr id="7175" name="Rectangle 7"/>
          <p:cNvSpPr>
            <a:spLocks noGrp="1" noChangeArrowheads="1"/>
          </p:cNvSpPr>
          <p:nvPr>
            <p:ph type="sldNum" sz="quarter" idx="5"/>
          </p:nvPr>
        </p:nvSpPr>
        <p:spPr bwMode="auto">
          <a:xfrm>
            <a:off x="4143587"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eaLnBrk="1" hangingPunct="1">
              <a:defRPr sz="1300"/>
            </a:lvl1pPr>
          </a:lstStyle>
          <a:p>
            <a:fld id="{5529AD8D-09F5-4665-9C94-87E93A550EED}" type="slidenum">
              <a:rPr lang="en-US"/>
              <a:pPr/>
              <a:t>‹#›</a:t>
            </a:fld>
            <a:endParaRPr lang="en-US"/>
          </a:p>
        </p:txBody>
      </p:sp>
    </p:spTree>
    <p:extLst>
      <p:ext uri="{BB962C8B-B14F-4D97-AF65-F5344CB8AC3E}">
        <p14:creationId xmlns:p14="http://schemas.microsoft.com/office/powerpoint/2010/main" val="1624530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Rot="1" noChangeAspect="1" noChangeArrowheads="1" noTextEdit="1"/>
          </p:cNvSpPr>
          <p:nvPr>
            <p:ph type="sldImg"/>
          </p:nvPr>
        </p:nvSpPr>
        <p:spPr>
          <a:ln/>
        </p:spPr>
      </p:sp>
      <p:sp>
        <p:nvSpPr>
          <p:cNvPr id="512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4154588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r>
              <a:rPr lang="en-US"/>
              <a:t>Mar 8 &amp; 10, 2021</a:t>
            </a:r>
          </a:p>
        </p:txBody>
      </p:sp>
      <p:sp>
        <p:nvSpPr>
          <p:cNvPr id="5"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6" name="Rectangle 6"/>
          <p:cNvSpPr>
            <a:spLocks noGrp="1" noChangeArrowheads="1"/>
          </p:cNvSpPr>
          <p:nvPr>
            <p:ph type="sldNum" sz="quarter" idx="12"/>
          </p:nvPr>
        </p:nvSpPr>
        <p:spPr>
          <a:ln/>
        </p:spPr>
        <p:txBody>
          <a:bodyPr/>
          <a:lstStyle>
            <a:lvl1pPr>
              <a:defRPr/>
            </a:lvl1pPr>
          </a:lstStyle>
          <a:p>
            <a:fld id="{135B7AFB-C3CD-4EBB-BF35-CC5A3CDB6880}"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a:t>Mar 8 &amp; 10, 2021</a:t>
            </a:r>
          </a:p>
        </p:txBody>
      </p:sp>
      <p:sp>
        <p:nvSpPr>
          <p:cNvPr id="5"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6" name="Rectangle 6"/>
          <p:cNvSpPr>
            <a:spLocks noGrp="1" noChangeArrowheads="1"/>
          </p:cNvSpPr>
          <p:nvPr>
            <p:ph type="sldNum" sz="quarter" idx="12"/>
          </p:nvPr>
        </p:nvSpPr>
        <p:spPr>
          <a:ln/>
        </p:spPr>
        <p:txBody>
          <a:bodyPr/>
          <a:lstStyle>
            <a:lvl1pPr>
              <a:defRPr/>
            </a:lvl1pPr>
          </a:lstStyle>
          <a:p>
            <a:fld id="{06A5F15A-435B-4BB8-A1B8-B5CE39F8C3BC}"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a:t>Mar 8 &amp; 10, 2021</a:t>
            </a:r>
          </a:p>
        </p:txBody>
      </p:sp>
      <p:sp>
        <p:nvSpPr>
          <p:cNvPr id="5"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6" name="Rectangle 6"/>
          <p:cNvSpPr>
            <a:spLocks noGrp="1" noChangeArrowheads="1"/>
          </p:cNvSpPr>
          <p:nvPr>
            <p:ph type="sldNum" sz="quarter" idx="12"/>
          </p:nvPr>
        </p:nvSpPr>
        <p:spPr>
          <a:ln/>
        </p:spPr>
        <p:txBody>
          <a:bodyPr/>
          <a:lstStyle>
            <a:lvl1pPr>
              <a:defRPr/>
            </a:lvl1pPr>
          </a:lstStyle>
          <a:p>
            <a:fld id="{FC353637-284A-4887-AF45-BDD5A57A842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718554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33845" y="365760"/>
            <a:ext cx="7886700" cy="830992"/>
          </a:xfrm>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a:xfrm>
            <a:off x="633845" y="1340769"/>
            <a:ext cx="7886700" cy="4839370"/>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437316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9" y="1712423"/>
            <a:ext cx="7886700" cy="2851208"/>
          </a:xfrm>
        </p:spPr>
        <p:txBody>
          <a:bodyPr anchor="b">
            <a:normAutofit/>
          </a:bodyPr>
          <a:lstStyle>
            <a:lvl1pPr>
              <a:defRPr sz="45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9" y="4552636"/>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10968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33845" y="1828803"/>
            <a:ext cx="3886200" cy="435133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8803"/>
            <a:ext cx="3886200" cy="435133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736031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2"/>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Content Placeholder 3"/>
          <p:cNvSpPr>
            <a:spLocks noGrp="1"/>
          </p:cNvSpPr>
          <p:nvPr>
            <p:ph sz="half" idx="2"/>
          </p:nvPr>
        </p:nvSpPr>
        <p:spPr>
          <a:xfrm>
            <a:off x="633845" y="2507553"/>
            <a:ext cx="3867150" cy="3680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1"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Content Placeholder 5"/>
          <p:cNvSpPr>
            <a:spLocks noGrp="1"/>
          </p:cNvSpPr>
          <p:nvPr>
            <p:ph sz="quarter" idx="4"/>
          </p:nvPr>
        </p:nvSpPr>
        <p:spPr>
          <a:xfrm>
            <a:off x="4629151" y="2507553"/>
            <a:ext cx="3886201" cy="3680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8" name="Footer Placeholder 7"/>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extLst>
      <p:ext uri="{BB962C8B-B14F-4D97-AF65-F5344CB8AC3E}">
        <p14:creationId xmlns:p14="http://schemas.microsoft.com/office/powerpoint/2010/main" val="16217847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4" name="Footer Placeholder 3"/>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
        <p:nvSpPr>
          <p:cNvPr id="6" name="Title 5"/>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26100875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3" name="Footer Placeholder 2"/>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61389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3"/>
            <a:ext cx="2948940" cy="1600197"/>
          </a:xfrm>
        </p:spPr>
        <p:txBody>
          <a:bodyPr anchor="b">
            <a:normAutofit/>
          </a:bodyPr>
          <a:lstStyle>
            <a:lvl1pP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6201"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58827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dirty="0"/>
              <a:t>May 10, 2021</a:t>
            </a:r>
          </a:p>
        </p:txBody>
      </p:sp>
      <p:sp>
        <p:nvSpPr>
          <p:cNvPr id="5" name="Rectangle 5"/>
          <p:cNvSpPr>
            <a:spLocks noGrp="1" noChangeArrowheads="1"/>
          </p:cNvSpPr>
          <p:nvPr>
            <p:ph type="ftr" sz="quarter" idx="11"/>
          </p:nvPr>
        </p:nvSpPr>
        <p:spPr>
          <a:ln/>
        </p:spPr>
        <p:txBody>
          <a:bodyPr/>
          <a:lstStyle>
            <a:lvl1pPr>
              <a:defRPr/>
            </a:lvl1pPr>
          </a:lstStyle>
          <a:p>
            <a:r>
              <a:rPr lang="pt-BR" dirty="0"/>
              <a:t>TSVWG – Virtual Interim on L4S</a:t>
            </a:r>
            <a:endParaRPr lang="en-US" dirty="0"/>
          </a:p>
        </p:txBody>
      </p:sp>
      <p:sp>
        <p:nvSpPr>
          <p:cNvPr id="6" name="Rectangle 6"/>
          <p:cNvSpPr>
            <a:spLocks noGrp="1" noChangeArrowheads="1"/>
          </p:cNvSpPr>
          <p:nvPr>
            <p:ph type="sldNum" sz="quarter" idx="12"/>
          </p:nvPr>
        </p:nvSpPr>
        <p:spPr>
          <a:ln/>
        </p:spPr>
        <p:txBody>
          <a:bodyPr/>
          <a:lstStyle>
            <a:lvl1pPr>
              <a:defRPr/>
            </a:lvl1pPr>
          </a:lstStyle>
          <a:p>
            <a:fld id="{E666670E-E3AC-4D59-A758-15147DB2D088}"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3886201"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588075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946670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0362"/>
            <a:ext cx="1971675" cy="5811838"/>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28651" y="360365"/>
            <a:ext cx="5800725" cy="581183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670398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905685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33845" y="365760"/>
            <a:ext cx="7886700" cy="830992"/>
          </a:xfrm>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a:xfrm>
            <a:off x="633845" y="1340769"/>
            <a:ext cx="7886700" cy="4839370"/>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80583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9" y="1712423"/>
            <a:ext cx="7886700" cy="2851208"/>
          </a:xfrm>
        </p:spPr>
        <p:txBody>
          <a:bodyPr anchor="b">
            <a:normAutofit/>
          </a:bodyPr>
          <a:lstStyle>
            <a:lvl1pPr>
              <a:defRPr sz="45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9" y="4552636"/>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40637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33845" y="1828803"/>
            <a:ext cx="3886200" cy="435133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8803"/>
            <a:ext cx="3886200" cy="435133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068755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2"/>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Content Placeholder 3"/>
          <p:cNvSpPr>
            <a:spLocks noGrp="1"/>
          </p:cNvSpPr>
          <p:nvPr>
            <p:ph sz="half" idx="2"/>
          </p:nvPr>
        </p:nvSpPr>
        <p:spPr>
          <a:xfrm>
            <a:off x="633845" y="2507553"/>
            <a:ext cx="3867150" cy="3680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1"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Content Placeholder 5"/>
          <p:cNvSpPr>
            <a:spLocks noGrp="1"/>
          </p:cNvSpPr>
          <p:nvPr>
            <p:ph sz="quarter" idx="4"/>
          </p:nvPr>
        </p:nvSpPr>
        <p:spPr>
          <a:xfrm>
            <a:off x="4629151" y="2507553"/>
            <a:ext cx="3886201" cy="3680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8" name="Footer Placeholder 7"/>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extLst>
      <p:ext uri="{BB962C8B-B14F-4D97-AF65-F5344CB8AC3E}">
        <p14:creationId xmlns:p14="http://schemas.microsoft.com/office/powerpoint/2010/main" val="10230828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4" name="Footer Placeholder 3"/>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
        <p:nvSpPr>
          <p:cNvPr id="6" name="Title 5"/>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15973150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3" name="Footer Placeholder 2"/>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9498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p:cNvSpPr>
            <a:spLocks noGrp="1" noChangeArrowheads="1"/>
          </p:cNvSpPr>
          <p:nvPr>
            <p:ph type="dt" sz="half" idx="10"/>
          </p:nvPr>
        </p:nvSpPr>
        <p:spPr>
          <a:ln/>
        </p:spPr>
        <p:txBody>
          <a:bodyPr/>
          <a:lstStyle>
            <a:lvl1pPr>
              <a:defRPr/>
            </a:lvl1pPr>
          </a:lstStyle>
          <a:p>
            <a:r>
              <a:rPr lang="en-US"/>
              <a:t>Mar 8 &amp; 10, 2021</a:t>
            </a:r>
          </a:p>
        </p:txBody>
      </p:sp>
      <p:sp>
        <p:nvSpPr>
          <p:cNvPr id="5"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6" name="Rectangle 6"/>
          <p:cNvSpPr>
            <a:spLocks noGrp="1" noChangeArrowheads="1"/>
          </p:cNvSpPr>
          <p:nvPr>
            <p:ph type="sldNum" sz="quarter" idx="12"/>
          </p:nvPr>
        </p:nvSpPr>
        <p:spPr>
          <a:ln/>
        </p:spPr>
        <p:txBody>
          <a:bodyPr/>
          <a:lstStyle>
            <a:lvl1pPr>
              <a:defRPr/>
            </a:lvl1pPr>
          </a:lstStyle>
          <a:p>
            <a:fld id="{5111B524-7DAB-4803-A210-D00DB6D40B4F}" type="slidenum">
              <a:rPr lang="en-US"/>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3"/>
            <a:ext cx="2948940" cy="1600197"/>
          </a:xfrm>
        </p:spPr>
        <p:txBody>
          <a:bodyPr anchor="b">
            <a:normAutofit/>
          </a:bodyPr>
          <a:lstStyle>
            <a:lvl1pP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6201"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450606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3886201"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824059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686308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0362"/>
            <a:ext cx="1971675" cy="5811838"/>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28651" y="360365"/>
            <a:ext cx="5800725" cy="581183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42610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91996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p:cNvSpPr>
            <a:spLocks noGrp="1" noChangeArrowheads="1"/>
          </p:cNvSpPr>
          <p:nvPr>
            <p:ph type="dt" sz="half" idx="10"/>
          </p:nvPr>
        </p:nvSpPr>
        <p:spPr>
          <a:ln/>
        </p:spPr>
        <p:txBody>
          <a:bodyPr/>
          <a:lstStyle>
            <a:lvl1pPr>
              <a:defRPr/>
            </a:lvl1pPr>
          </a:lstStyle>
          <a:p>
            <a:r>
              <a:rPr lang="en-US"/>
              <a:t>Mar 8 &amp; 10, 2021</a:t>
            </a:r>
          </a:p>
        </p:txBody>
      </p:sp>
      <p:sp>
        <p:nvSpPr>
          <p:cNvPr id="6"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7" name="Rectangle 6"/>
          <p:cNvSpPr>
            <a:spLocks noGrp="1" noChangeArrowheads="1"/>
          </p:cNvSpPr>
          <p:nvPr>
            <p:ph type="sldNum" sz="quarter" idx="12"/>
          </p:nvPr>
        </p:nvSpPr>
        <p:spPr>
          <a:ln/>
        </p:spPr>
        <p:txBody>
          <a:bodyPr/>
          <a:lstStyle>
            <a:lvl1pPr>
              <a:defRPr/>
            </a:lvl1pPr>
          </a:lstStyle>
          <a:p>
            <a:fld id="{327B1970-C6D7-4575-B8F8-8739C700509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p:cNvSpPr>
            <a:spLocks noGrp="1" noChangeArrowheads="1"/>
          </p:cNvSpPr>
          <p:nvPr>
            <p:ph type="dt" sz="half" idx="10"/>
          </p:nvPr>
        </p:nvSpPr>
        <p:spPr>
          <a:ln/>
        </p:spPr>
        <p:txBody>
          <a:bodyPr/>
          <a:lstStyle>
            <a:lvl1pPr>
              <a:defRPr/>
            </a:lvl1pPr>
          </a:lstStyle>
          <a:p>
            <a:r>
              <a:rPr lang="en-US"/>
              <a:t>Mar 8 &amp; 10, 2021</a:t>
            </a:r>
          </a:p>
        </p:txBody>
      </p:sp>
      <p:sp>
        <p:nvSpPr>
          <p:cNvPr id="8"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9" name="Rectangle 6"/>
          <p:cNvSpPr>
            <a:spLocks noGrp="1" noChangeArrowheads="1"/>
          </p:cNvSpPr>
          <p:nvPr>
            <p:ph type="sldNum" sz="quarter" idx="12"/>
          </p:nvPr>
        </p:nvSpPr>
        <p:spPr>
          <a:ln/>
        </p:spPr>
        <p:txBody>
          <a:bodyPr/>
          <a:lstStyle>
            <a:lvl1pPr>
              <a:defRPr/>
            </a:lvl1pPr>
          </a:lstStyle>
          <a:p>
            <a:fld id="{5E106E59-F464-4A84-A7EF-A29C253B98F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r>
              <a:rPr lang="en-US"/>
              <a:t>Mar 8 &amp; 10, 2021</a:t>
            </a:r>
          </a:p>
        </p:txBody>
      </p:sp>
      <p:sp>
        <p:nvSpPr>
          <p:cNvPr id="4"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5" name="Rectangle 6"/>
          <p:cNvSpPr>
            <a:spLocks noGrp="1" noChangeArrowheads="1"/>
          </p:cNvSpPr>
          <p:nvPr>
            <p:ph type="sldNum" sz="quarter" idx="12"/>
          </p:nvPr>
        </p:nvSpPr>
        <p:spPr>
          <a:ln/>
        </p:spPr>
        <p:txBody>
          <a:bodyPr/>
          <a:lstStyle>
            <a:lvl1pPr>
              <a:defRPr/>
            </a:lvl1pPr>
          </a:lstStyle>
          <a:p>
            <a:fld id="{88470B1B-368D-4CC6-AF28-711E61888E3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r>
              <a:rPr lang="en-US"/>
              <a:t>Mar 8 &amp; 10, 2021</a:t>
            </a:r>
          </a:p>
        </p:txBody>
      </p:sp>
      <p:sp>
        <p:nvSpPr>
          <p:cNvPr id="3"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4" name="Rectangle 6"/>
          <p:cNvSpPr>
            <a:spLocks noGrp="1" noChangeArrowheads="1"/>
          </p:cNvSpPr>
          <p:nvPr>
            <p:ph type="sldNum" sz="quarter" idx="12"/>
          </p:nvPr>
        </p:nvSpPr>
        <p:spPr>
          <a:ln/>
        </p:spPr>
        <p:txBody>
          <a:bodyPr/>
          <a:lstStyle>
            <a:lvl1pPr>
              <a:defRPr/>
            </a:lvl1pPr>
          </a:lstStyle>
          <a:p>
            <a:fld id="{5F8F4B34-8E7A-4138-B214-985C8970F67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a:t>Mar 8 &amp; 10, 2021</a:t>
            </a:r>
          </a:p>
        </p:txBody>
      </p:sp>
      <p:sp>
        <p:nvSpPr>
          <p:cNvPr id="6"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7" name="Rectangle 6"/>
          <p:cNvSpPr>
            <a:spLocks noGrp="1" noChangeArrowheads="1"/>
          </p:cNvSpPr>
          <p:nvPr>
            <p:ph type="sldNum" sz="quarter" idx="12"/>
          </p:nvPr>
        </p:nvSpPr>
        <p:spPr>
          <a:ln/>
        </p:spPr>
        <p:txBody>
          <a:bodyPr/>
          <a:lstStyle>
            <a:lvl1pPr>
              <a:defRPr/>
            </a:lvl1pPr>
          </a:lstStyle>
          <a:p>
            <a:fld id="{600D0484-9BA4-49D0-A7DF-0B82637F327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a:t>Mar 8 &amp; 10, 2021</a:t>
            </a:r>
          </a:p>
        </p:txBody>
      </p:sp>
      <p:sp>
        <p:nvSpPr>
          <p:cNvPr id="6"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7" name="Rectangle 6"/>
          <p:cNvSpPr>
            <a:spLocks noGrp="1" noChangeArrowheads="1"/>
          </p:cNvSpPr>
          <p:nvPr>
            <p:ph type="sldNum" sz="quarter" idx="12"/>
          </p:nvPr>
        </p:nvSpPr>
        <p:spPr>
          <a:ln/>
        </p:spPr>
        <p:txBody>
          <a:bodyPr/>
          <a:lstStyle>
            <a:lvl1pPr>
              <a:defRPr/>
            </a:lvl1pPr>
          </a:lstStyle>
          <a:p>
            <a:fld id="{F36862BF-8B7F-429B-B9F4-6238C6ECF9F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theme" Target="../theme/theme4.xml"/><Relationship Id="rId3"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r>
              <a:rPr lang="en-US" dirty="0"/>
              <a:t>May 10, 2021</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r>
              <a:rPr lang="pt-BR" dirty="0"/>
              <a:t>TSVWG – Virtual Interim on L4S</a:t>
            </a: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8E4B1373-87DC-4F5A-9950-6A2179B131B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33845" y="1828803"/>
            <a:ext cx="7886700" cy="435133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pPr eaLnBrk="1" fontAlgn="auto" hangingPunct="1">
              <a:spcBef>
                <a:spcPts val="0"/>
              </a:spcBef>
              <a:spcAft>
                <a:spcPts val="0"/>
              </a:spcAft>
            </a:pPr>
            <a:r>
              <a:rPr lang="en-US">
                <a:solidFill>
                  <a:prstClr val="black">
                    <a:lumMod val="65000"/>
                    <a:lumOff val="35000"/>
                  </a:prstClr>
                </a:solidFill>
                <a:latin typeface="Calibri"/>
              </a:rPr>
              <a:t>Mar 8 &amp; 10, 2021</a:t>
            </a:r>
            <a:endParaRPr lang="en-GB" dirty="0">
              <a:solidFill>
                <a:prstClr val="black">
                  <a:lumMod val="65000"/>
                  <a:lumOff val="35000"/>
                </a:prstClr>
              </a:solidFill>
              <a:latin typeface="Calibri"/>
            </a:endParaRPr>
          </a:p>
        </p:txBody>
      </p:sp>
      <p:sp>
        <p:nvSpPr>
          <p:cNvPr id="5" name="Footer Placeholder 4"/>
          <p:cNvSpPr>
            <a:spLocks noGrp="1"/>
          </p:cNvSpPr>
          <p:nvPr>
            <p:ph type="ftr" sz="quarter" idx="3"/>
          </p:nvPr>
        </p:nvSpPr>
        <p:spPr>
          <a:xfrm>
            <a:off x="3028951" y="6356353"/>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pPr eaLnBrk="1" fontAlgn="auto" hangingPunct="1">
              <a:spcBef>
                <a:spcPts val="0"/>
              </a:spcBef>
              <a:spcAft>
                <a:spcPts val="0"/>
              </a:spcAft>
            </a:pPr>
            <a:r>
              <a:rPr lang="pt-BR">
                <a:solidFill>
                  <a:prstClr val="black">
                    <a:lumMod val="65000"/>
                    <a:lumOff val="35000"/>
                  </a:prstClr>
                </a:solidFill>
                <a:latin typeface="Calibri"/>
              </a:rPr>
              <a:t>TSVWG - IETF 110 (Virtual)</a:t>
            </a:r>
            <a:endParaRPr lang="en-GB" dirty="0">
              <a:solidFill>
                <a:prstClr val="black">
                  <a:lumMod val="65000"/>
                  <a:lumOff val="35000"/>
                </a:prstClr>
              </a:solidFill>
              <a:latin typeface="Calibri"/>
            </a:endParaRPr>
          </a:p>
        </p:txBody>
      </p:sp>
      <p:sp>
        <p:nvSpPr>
          <p:cNvPr id="6" name="Slide Number Placeholder 5"/>
          <p:cNvSpPr>
            <a:spLocks noGrp="1"/>
          </p:cNvSpPr>
          <p:nvPr>
            <p:ph type="sldNum" sz="quarter" idx="4"/>
          </p:nvPr>
        </p:nvSpPr>
        <p:spPr>
          <a:xfrm>
            <a:off x="6463145" y="6356353"/>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pPr eaLnBrk="1" fontAlgn="auto" hangingPunct="1">
              <a:spcBef>
                <a:spcPts val="0"/>
              </a:spcBef>
              <a:spcAft>
                <a:spcPts val="0"/>
              </a:spcAft>
            </a:pPr>
            <a:fld id="{0B5C582F-2F65-40A4-9526-056551A24E6A}" type="slidenum">
              <a:rPr lang="en-GB" smtClean="0">
                <a:solidFill>
                  <a:prstClr val="black">
                    <a:tint val="75000"/>
                  </a:prstClr>
                </a:solidFill>
                <a:latin typeface="Calibri"/>
              </a:rPr>
              <a:pPr eaLnBrk="1" fontAlgn="auto" hangingPunct="1">
                <a:spcBef>
                  <a:spcPts val="0"/>
                </a:spcBef>
                <a:spcAft>
                  <a:spcPts val="0"/>
                </a:spcAft>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213839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33845" y="1828803"/>
            <a:ext cx="7886700" cy="435133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pPr eaLnBrk="1" fontAlgn="auto" hangingPunct="1">
              <a:spcBef>
                <a:spcPts val="0"/>
              </a:spcBef>
              <a:spcAft>
                <a:spcPts val="0"/>
              </a:spcAft>
            </a:pPr>
            <a:r>
              <a:rPr lang="en-US">
                <a:solidFill>
                  <a:prstClr val="black">
                    <a:lumMod val="65000"/>
                    <a:lumOff val="35000"/>
                  </a:prstClr>
                </a:solidFill>
                <a:latin typeface="Calibri"/>
              </a:rPr>
              <a:t>Mar 8 &amp; 10, 2021</a:t>
            </a:r>
            <a:endParaRPr lang="en-GB" dirty="0">
              <a:solidFill>
                <a:prstClr val="black">
                  <a:lumMod val="65000"/>
                  <a:lumOff val="35000"/>
                </a:prstClr>
              </a:solidFill>
              <a:latin typeface="Calibri"/>
            </a:endParaRPr>
          </a:p>
        </p:txBody>
      </p:sp>
      <p:sp>
        <p:nvSpPr>
          <p:cNvPr id="5" name="Footer Placeholder 4"/>
          <p:cNvSpPr>
            <a:spLocks noGrp="1"/>
          </p:cNvSpPr>
          <p:nvPr>
            <p:ph type="ftr" sz="quarter" idx="3"/>
          </p:nvPr>
        </p:nvSpPr>
        <p:spPr>
          <a:xfrm>
            <a:off x="3028951" y="6356353"/>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pPr eaLnBrk="1" fontAlgn="auto" hangingPunct="1">
              <a:spcBef>
                <a:spcPts val="0"/>
              </a:spcBef>
              <a:spcAft>
                <a:spcPts val="0"/>
              </a:spcAft>
            </a:pPr>
            <a:r>
              <a:rPr lang="pt-BR">
                <a:solidFill>
                  <a:prstClr val="black">
                    <a:lumMod val="65000"/>
                    <a:lumOff val="35000"/>
                  </a:prstClr>
                </a:solidFill>
                <a:latin typeface="Calibri"/>
              </a:rPr>
              <a:t>TSVWG - IETF 110 (Virtual)</a:t>
            </a:r>
            <a:endParaRPr lang="en-GB" dirty="0">
              <a:solidFill>
                <a:prstClr val="black">
                  <a:lumMod val="65000"/>
                  <a:lumOff val="35000"/>
                </a:prstClr>
              </a:solidFill>
              <a:latin typeface="Calibri"/>
            </a:endParaRPr>
          </a:p>
        </p:txBody>
      </p:sp>
      <p:sp>
        <p:nvSpPr>
          <p:cNvPr id="6" name="Slide Number Placeholder 5"/>
          <p:cNvSpPr>
            <a:spLocks noGrp="1"/>
          </p:cNvSpPr>
          <p:nvPr>
            <p:ph type="sldNum" sz="quarter" idx="4"/>
          </p:nvPr>
        </p:nvSpPr>
        <p:spPr>
          <a:xfrm>
            <a:off x="6463145" y="6356353"/>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pPr eaLnBrk="1" fontAlgn="auto" hangingPunct="1">
              <a:spcBef>
                <a:spcPts val="0"/>
              </a:spcBef>
              <a:spcAft>
                <a:spcPts val="0"/>
              </a:spcAft>
            </a:pPr>
            <a:fld id="{0B5C582F-2F65-40A4-9526-056551A24E6A}" type="slidenum">
              <a:rPr lang="en-GB" smtClean="0">
                <a:solidFill>
                  <a:prstClr val="black">
                    <a:tint val="75000"/>
                  </a:prstClr>
                </a:solidFill>
                <a:latin typeface="Calibri"/>
              </a:rPr>
              <a:pPr eaLnBrk="1" fontAlgn="auto" hangingPunct="1">
                <a:spcBef>
                  <a:spcPts val="0"/>
                </a:spcBef>
                <a:spcAft>
                  <a:spcPts val="0"/>
                </a:spcAft>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68996614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79376"/>
            <a:ext cx="8954966" cy="6640513"/>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p>
              <a:pPr>
                <a:defRPr/>
              </a:pPr>
              <a:endParaRPr lang="en-US">
                <a:latin typeface="Arial" charset="0"/>
                <a:ea typeface="ＭＳ Ｐゴシック" charset="0"/>
                <a:cs typeface="ＭＳ Ｐゴシック" charset="0"/>
              </a:endParaRPr>
            </a:p>
          </p:txBody>
        </p:sp>
      </p:grpSp>
      <p:sp>
        <p:nvSpPr>
          <p:cNvPr id="1027" name="Rectangle 119"/>
          <p:cNvSpPr>
            <a:spLocks noGrp="1" noChangeArrowheads="1"/>
          </p:cNvSpPr>
          <p:nvPr>
            <p:ph type="title"/>
          </p:nvPr>
        </p:nvSpPr>
        <p:spPr bwMode="auto">
          <a:xfrm>
            <a:off x="990600" y="609600"/>
            <a:ext cx="716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981200"/>
            <a:ext cx="7162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789" y="5661026"/>
            <a:ext cx="977411"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1183376923"/>
      </p:ext>
    </p:extLst>
  </p:cSld>
  <p:clrMap bg1="lt1" tx1="dk1" bg2="lt2" tx2="dk2" accent1="accent1" accent2="accent2" accent3="accent3" accent4="accent4" accent5="accent5" accent6="accent6" hlink="hlink" folHlink="folHlink"/>
  <p:sldLayoutIdLst>
    <p:sldLayoutId id="2147483709" r:id="rId1"/>
  </p:sldLayoutIdLst>
  <p:hf hdr="0"/>
  <p:txStyles>
    <p:titleStyle>
      <a:lvl1pPr algn="ctr" rtl="0" eaLnBrk="1" fontAlgn="base" hangingPunct="1">
        <a:lnSpc>
          <a:spcPct val="90000"/>
        </a:lnSpc>
        <a:spcBef>
          <a:spcPct val="0"/>
        </a:spcBef>
        <a:spcAft>
          <a:spcPct val="0"/>
        </a:spcAft>
        <a:defRPr sz="3323" b="1">
          <a:solidFill>
            <a:schemeClr val="tx2"/>
          </a:solidFill>
          <a:latin typeface="+mj-lt"/>
          <a:ea typeface="MS PGothic" panose="020B0600070205080204" pitchFamily="34" charset="-128"/>
          <a:cs typeface="ＭＳ Ｐゴシック" charset="-128"/>
        </a:defRPr>
      </a:lvl1pPr>
      <a:lvl2pPr algn="ctr" rtl="0" eaLnBrk="1" fontAlgn="base" hangingPunct="1">
        <a:lnSpc>
          <a:spcPct val="90000"/>
        </a:lnSpc>
        <a:spcBef>
          <a:spcPct val="0"/>
        </a:spcBef>
        <a:spcAft>
          <a:spcPct val="0"/>
        </a:spcAft>
        <a:defRPr sz="3323" b="1">
          <a:solidFill>
            <a:schemeClr val="tx2"/>
          </a:solidFill>
          <a:latin typeface="Times New Roman" charset="0"/>
          <a:ea typeface="MS PGothic" panose="020B0600070205080204" pitchFamily="34" charset="-128"/>
          <a:cs typeface="ＭＳ Ｐゴシック" charset="-128"/>
        </a:defRPr>
      </a:lvl2pPr>
      <a:lvl3pPr algn="ctr" rtl="0" eaLnBrk="1" fontAlgn="base" hangingPunct="1">
        <a:lnSpc>
          <a:spcPct val="90000"/>
        </a:lnSpc>
        <a:spcBef>
          <a:spcPct val="0"/>
        </a:spcBef>
        <a:spcAft>
          <a:spcPct val="0"/>
        </a:spcAft>
        <a:defRPr sz="3323" b="1">
          <a:solidFill>
            <a:schemeClr val="tx2"/>
          </a:solidFill>
          <a:latin typeface="Times New Roman" charset="0"/>
          <a:ea typeface="MS PGothic" panose="020B0600070205080204" pitchFamily="34" charset="-128"/>
          <a:cs typeface="ＭＳ Ｐゴシック" charset="-128"/>
        </a:defRPr>
      </a:lvl3pPr>
      <a:lvl4pPr algn="ctr" rtl="0" eaLnBrk="1" fontAlgn="base" hangingPunct="1">
        <a:lnSpc>
          <a:spcPct val="90000"/>
        </a:lnSpc>
        <a:spcBef>
          <a:spcPct val="0"/>
        </a:spcBef>
        <a:spcAft>
          <a:spcPct val="0"/>
        </a:spcAft>
        <a:defRPr sz="3323" b="1">
          <a:solidFill>
            <a:schemeClr val="tx2"/>
          </a:solidFill>
          <a:latin typeface="Times New Roman" charset="0"/>
          <a:ea typeface="MS PGothic" panose="020B0600070205080204" pitchFamily="34" charset="-128"/>
          <a:cs typeface="ＭＳ Ｐゴシック" charset="-128"/>
        </a:defRPr>
      </a:lvl4pPr>
      <a:lvl5pPr algn="ctr" rtl="0" eaLnBrk="1" fontAlgn="base" hangingPunct="1">
        <a:lnSpc>
          <a:spcPct val="90000"/>
        </a:lnSpc>
        <a:spcBef>
          <a:spcPct val="0"/>
        </a:spcBef>
        <a:spcAft>
          <a:spcPct val="0"/>
        </a:spcAft>
        <a:defRPr sz="3323" b="1">
          <a:solidFill>
            <a:schemeClr val="tx2"/>
          </a:solidFill>
          <a:latin typeface="Times New Roman" charset="0"/>
          <a:ea typeface="MS PGothic" panose="020B0600070205080204" pitchFamily="34" charset="-128"/>
          <a:cs typeface="ＭＳ Ｐゴシック" charset="-128"/>
        </a:defRPr>
      </a:lvl5pPr>
      <a:lvl6pPr marL="422041" algn="ctr" rtl="0" eaLnBrk="1" fontAlgn="base" hangingPunct="1">
        <a:lnSpc>
          <a:spcPct val="90000"/>
        </a:lnSpc>
        <a:spcBef>
          <a:spcPct val="0"/>
        </a:spcBef>
        <a:spcAft>
          <a:spcPct val="0"/>
        </a:spcAft>
        <a:defRPr sz="3323" b="1">
          <a:solidFill>
            <a:schemeClr val="tx2"/>
          </a:solidFill>
          <a:latin typeface="Times New Roman" charset="0"/>
        </a:defRPr>
      </a:lvl6pPr>
      <a:lvl7pPr marL="844083" algn="ctr" rtl="0" eaLnBrk="1" fontAlgn="base" hangingPunct="1">
        <a:lnSpc>
          <a:spcPct val="90000"/>
        </a:lnSpc>
        <a:spcBef>
          <a:spcPct val="0"/>
        </a:spcBef>
        <a:spcAft>
          <a:spcPct val="0"/>
        </a:spcAft>
        <a:defRPr sz="3323" b="1">
          <a:solidFill>
            <a:schemeClr val="tx2"/>
          </a:solidFill>
          <a:latin typeface="Times New Roman" charset="0"/>
        </a:defRPr>
      </a:lvl7pPr>
      <a:lvl8pPr marL="1266124" algn="ctr" rtl="0" eaLnBrk="1" fontAlgn="base" hangingPunct="1">
        <a:lnSpc>
          <a:spcPct val="90000"/>
        </a:lnSpc>
        <a:spcBef>
          <a:spcPct val="0"/>
        </a:spcBef>
        <a:spcAft>
          <a:spcPct val="0"/>
        </a:spcAft>
        <a:defRPr sz="3323" b="1">
          <a:solidFill>
            <a:schemeClr val="tx2"/>
          </a:solidFill>
          <a:latin typeface="Times New Roman" charset="0"/>
        </a:defRPr>
      </a:lvl8pPr>
      <a:lvl9pPr marL="1688165" algn="ctr" rtl="0" eaLnBrk="1" fontAlgn="base" hangingPunct="1">
        <a:lnSpc>
          <a:spcPct val="90000"/>
        </a:lnSpc>
        <a:spcBef>
          <a:spcPct val="0"/>
        </a:spcBef>
        <a:spcAft>
          <a:spcPct val="0"/>
        </a:spcAft>
        <a:defRPr sz="3323" b="1">
          <a:solidFill>
            <a:schemeClr val="tx2"/>
          </a:solidFill>
          <a:latin typeface="Times New Roman" charset="0"/>
        </a:defRPr>
      </a:lvl9pPr>
    </p:titleStyle>
    <p:bodyStyle>
      <a:lvl1pPr marL="263776" indent="-263776" algn="l" rtl="0" eaLnBrk="1" fontAlgn="base" hangingPunct="1">
        <a:lnSpc>
          <a:spcPct val="90000"/>
        </a:lnSpc>
        <a:spcBef>
          <a:spcPct val="30000"/>
        </a:spcBef>
        <a:spcAft>
          <a:spcPct val="0"/>
        </a:spcAft>
        <a:defRPr sz="2215" b="1">
          <a:solidFill>
            <a:schemeClr val="tx1"/>
          </a:solidFill>
          <a:latin typeface="+mn-lt"/>
          <a:ea typeface="MS PGothic" panose="020B0600070205080204" pitchFamily="34" charset="-128"/>
          <a:cs typeface="ＭＳ Ｐゴシック" charset="-128"/>
        </a:defRPr>
      </a:lvl1pPr>
      <a:lvl2pPr marL="633062" indent="-211021" algn="l" rtl="0" eaLnBrk="1" fontAlgn="base" hangingPunct="1">
        <a:lnSpc>
          <a:spcPct val="90000"/>
        </a:lnSpc>
        <a:spcBef>
          <a:spcPct val="30000"/>
        </a:spcBef>
        <a:spcAft>
          <a:spcPct val="0"/>
        </a:spcAft>
        <a:defRPr b="1">
          <a:solidFill>
            <a:schemeClr val="tx1"/>
          </a:solidFill>
          <a:latin typeface="+mn-lt"/>
          <a:ea typeface="MS PGothic" panose="020B0600070205080204" pitchFamily="34" charset="-128"/>
        </a:defRPr>
      </a:lvl2pPr>
      <a:lvl3pPr marL="1055103" indent="-211021" algn="l" rtl="0" eaLnBrk="1" fontAlgn="base" hangingPunct="1">
        <a:lnSpc>
          <a:spcPct val="90000"/>
        </a:lnSpc>
        <a:spcBef>
          <a:spcPct val="30000"/>
        </a:spcBef>
        <a:spcAft>
          <a:spcPct val="0"/>
        </a:spcAft>
        <a:defRPr b="1">
          <a:solidFill>
            <a:schemeClr val="tx1"/>
          </a:solidFill>
          <a:latin typeface="+mn-lt"/>
          <a:ea typeface="MS PGothic" panose="020B0600070205080204" pitchFamily="34" charset="-128"/>
        </a:defRPr>
      </a:lvl3pPr>
      <a:lvl4pPr marL="1424389" indent="-158265" algn="l" rtl="0" eaLnBrk="1" fontAlgn="base" hangingPunct="1">
        <a:lnSpc>
          <a:spcPct val="90000"/>
        </a:lnSpc>
        <a:spcBef>
          <a:spcPct val="30000"/>
        </a:spcBef>
        <a:spcAft>
          <a:spcPct val="0"/>
        </a:spcAft>
        <a:defRPr sz="1292" b="1">
          <a:solidFill>
            <a:schemeClr val="tx1"/>
          </a:solidFill>
          <a:latin typeface="+mn-lt"/>
          <a:ea typeface="MS PGothic" panose="020B0600070205080204" pitchFamily="34" charset="-128"/>
        </a:defRPr>
      </a:lvl4pPr>
      <a:lvl5pPr marL="1846431" indent="-158265" algn="l" rtl="0" eaLnBrk="1" fontAlgn="base" hangingPunct="1">
        <a:lnSpc>
          <a:spcPct val="90000"/>
        </a:lnSpc>
        <a:spcBef>
          <a:spcPct val="30000"/>
        </a:spcBef>
        <a:spcAft>
          <a:spcPct val="0"/>
        </a:spcAft>
        <a:defRPr sz="1292" b="1">
          <a:solidFill>
            <a:schemeClr val="tx1"/>
          </a:solidFill>
          <a:latin typeface="+mn-lt"/>
          <a:ea typeface="MS PGothic" panose="020B0600070205080204" pitchFamily="34" charset="-128"/>
        </a:defRPr>
      </a:lvl5pPr>
      <a:lvl6pPr marL="2268472" indent="-158265" algn="l" rtl="0" eaLnBrk="1" fontAlgn="base" hangingPunct="1">
        <a:lnSpc>
          <a:spcPct val="90000"/>
        </a:lnSpc>
        <a:spcBef>
          <a:spcPct val="30000"/>
        </a:spcBef>
        <a:spcAft>
          <a:spcPct val="0"/>
        </a:spcAft>
        <a:defRPr sz="1292" b="1">
          <a:solidFill>
            <a:schemeClr val="tx1"/>
          </a:solidFill>
          <a:latin typeface="+mn-lt"/>
          <a:ea typeface="ＭＳ Ｐゴシック" charset="-128"/>
        </a:defRPr>
      </a:lvl6pPr>
      <a:lvl7pPr marL="2690513" indent="-158265" algn="l" rtl="0" eaLnBrk="1" fontAlgn="base" hangingPunct="1">
        <a:lnSpc>
          <a:spcPct val="90000"/>
        </a:lnSpc>
        <a:spcBef>
          <a:spcPct val="30000"/>
        </a:spcBef>
        <a:spcAft>
          <a:spcPct val="0"/>
        </a:spcAft>
        <a:defRPr sz="1292" b="1">
          <a:solidFill>
            <a:schemeClr val="tx1"/>
          </a:solidFill>
          <a:latin typeface="+mn-lt"/>
          <a:ea typeface="ＭＳ Ｐゴシック" charset="-128"/>
        </a:defRPr>
      </a:lvl7pPr>
      <a:lvl8pPr marL="3112555" indent="-158265" algn="l" rtl="0" eaLnBrk="1" fontAlgn="base" hangingPunct="1">
        <a:lnSpc>
          <a:spcPct val="90000"/>
        </a:lnSpc>
        <a:spcBef>
          <a:spcPct val="30000"/>
        </a:spcBef>
        <a:spcAft>
          <a:spcPct val="0"/>
        </a:spcAft>
        <a:defRPr sz="1292" b="1">
          <a:solidFill>
            <a:schemeClr val="tx1"/>
          </a:solidFill>
          <a:latin typeface="+mn-lt"/>
          <a:ea typeface="ＭＳ Ｐゴシック" charset="-128"/>
        </a:defRPr>
      </a:lvl8pPr>
      <a:lvl9pPr marL="3534596" indent="-158265" algn="l" rtl="0" eaLnBrk="1" fontAlgn="base" hangingPunct="1">
        <a:lnSpc>
          <a:spcPct val="90000"/>
        </a:lnSpc>
        <a:spcBef>
          <a:spcPct val="30000"/>
        </a:spcBef>
        <a:spcAft>
          <a:spcPct val="0"/>
        </a:spcAft>
        <a:defRPr sz="1292" b="1">
          <a:solidFill>
            <a:schemeClr val="tx1"/>
          </a:solidFill>
          <a:latin typeface="+mn-lt"/>
          <a:ea typeface="ＭＳ Ｐゴシック" charset="-128"/>
        </a:defRPr>
      </a:lvl9pPr>
    </p:bodyStyle>
    <p:otherStyle>
      <a:defPPr>
        <a:defRPr lang="en-US"/>
      </a:defPPr>
      <a:lvl1pPr marL="0" algn="l" defTabSz="422041" rtl="0" eaLnBrk="1" latinLnBrk="0" hangingPunct="1">
        <a:defRPr sz="1662" kern="1200">
          <a:solidFill>
            <a:schemeClr val="tx1"/>
          </a:solidFill>
          <a:latin typeface="+mn-lt"/>
          <a:ea typeface="+mn-ea"/>
          <a:cs typeface="+mn-cs"/>
        </a:defRPr>
      </a:lvl1pPr>
      <a:lvl2pPr marL="422041" algn="l" defTabSz="422041" rtl="0" eaLnBrk="1" latinLnBrk="0" hangingPunct="1">
        <a:defRPr sz="1662" kern="1200">
          <a:solidFill>
            <a:schemeClr val="tx1"/>
          </a:solidFill>
          <a:latin typeface="+mn-lt"/>
          <a:ea typeface="+mn-ea"/>
          <a:cs typeface="+mn-cs"/>
        </a:defRPr>
      </a:lvl2pPr>
      <a:lvl3pPr marL="844083" algn="l" defTabSz="422041" rtl="0" eaLnBrk="1" latinLnBrk="0" hangingPunct="1">
        <a:defRPr sz="1662" kern="1200">
          <a:solidFill>
            <a:schemeClr val="tx1"/>
          </a:solidFill>
          <a:latin typeface="+mn-lt"/>
          <a:ea typeface="+mn-ea"/>
          <a:cs typeface="+mn-cs"/>
        </a:defRPr>
      </a:lvl3pPr>
      <a:lvl4pPr marL="1266124" algn="l" defTabSz="422041" rtl="0" eaLnBrk="1" latinLnBrk="0" hangingPunct="1">
        <a:defRPr sz="1662" kern="1200">
          <a:solidFill>
            <a:schemeClr val="tx1"/>
          </a:solidFill>
          <a:latin typeface="+mn-lt"/>
          <a:ea typeface="+mn-ea"/>
          <a:cs typeface="+mn-cs"/>
        </a:defRPr>
      </a:lvl4pPr>
      <a:lvl5pPr marL="1688165" algn="l" defTabSz="422041" rtl="0" eaLnBrk="1" latinLnBrk="0" hangingPunct="1">
        <a:defRPr sz="1662" kern="1200">
          <a:solidFill>
            <a:schemeClr val="tx1"/>
          </a:solidFill>
          <a:latin typeface="+mn-lt"/>
          <a:ea typeface="+mn-ea"/>
          <a:cs typeface="+mn-cs"/>
        </a:defRPr>
      </a:lvl5pPr>
      <a:lvl6pPr marL="2110207" algn="l" defTabSz="422041" rtl="0" eaLnBrk="1" latinLnBrk="0" hangingPunct="1">
        <a:defRPr sz="1662" kern="1200">
          <a:solidFill>
            <a:schemeClr val="tx1"/>
          </a:solidFill>
          <a:latin typeface="+mn-lt"/>
          <a:ea typeface="+mn-ea"/>
          <a:cs typeface="+mn-cs"/>
        </a:defRPr>
      </a:lvl6pPr>
      <a:lvl7pPr marL="2532248" algn="l" defTabSz="422041" rtl="0" eaLnBrk="1" latinLnBrk="0" hangingPunct="1">
        <a:defRPr sz="1662" kern="1200">
          <a:solidFill>
            <a:schemeClr val="tx1"/>
          </a:solidFill>
          <a:latin typeface="+mn-lt"/>
          <a:ea typeface="+mn-ea"/>
          <a:cs typeface="+mn-cs"/>
        </a:defRPr>
      </a:lvl7pPr>
      <a:lvl8pPr marL="2954289" algn="l" defTabSz="422041" rtl="0" eaLnBrk="1" latinLnBrk="0" hangingPunct="1">
        <a:defRPr sz="1662" kern="1200">
          <a:solidFill>
            <a:schemeClr val="tx1"/>
          </a:solidFill>
          <a:latin typeface="+mn-lt"/>
          <a:ea typeface="+mn-ea"/>
          <a:cs typeface="+mn-cs"/>
        </a:defRPr>
      </a:lvl8pPr>
      <a:lvl9pPr marL="3376331" algn="l" defTabSz="422041"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4" Type="http://schemas.openxmlformats.org/officeDocument/2006/relationships/hyperlink" Target="https://www.ietf.org/privacy-policy/" TargetMode="External"/><Relationship Id="rId1" Type="http://schemas.openxmlformats.org/officeDocument/2006/relationships/slideLayout" Target="../slideLayouts/slideLayout34.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lstStyle/>
          <a:p>
            <a:pPr eaLnBrk="1" hangingPunct="1"/>
            <a:r>
              <a:rPr lang="en-US" dirty="0" smtClean="0"/>
              <a:t>TSVWG: </a:t>
            </a:r>
            <a:r>
              <a:rPr lang="en-US" sz="3200" dirty="0" smtClean="0"/>
              <a:t>Interim</a:t>
            </a:r>
            <a:br>
              <a:rPr lang="en-US" sz="3200" dirty="0" smtClean="0"/>
            </a:br>
            <a:endParaRPr lang="en-US" sz="3200" dirty="0"/>
          </a:p>
        </p:txBody>
      </p:sp>
      <p:sp>
        <p:nvSpPr>
          <p:cNvPr id="15363" name="Rectangle 3"/>
          <p:cNvSpPr>
            <a:spLocks noGrp="1" noChangeArrowheads="1"/>
          </p:cNvSpPr>
          <p:nvPr>
            <p:ph type="subTitle" idx="1"/>
          </p:nvPr>
        </p:nvSpPr>
        <p:spPr>
          <a:xfrm>
            <a:off x="1371600" y="3886200"/>
            <a:ext cx="6400800" cy="2438400"/>
          </a:xfrm>
        </p:spPr>
        <p:txBody>
          <a:bodyPr/>
          <a:lstStyle/>
          <a:p>
            <a:pPr eaLnBrk="1" hangingPunct="1"/>
            <a:r>
              <a:rPr lang="en-US" sz="2800" dirty="0" smtClean="0"/>
              <a:t>3rd September, </a:t>
            </a:r>
            <a:r>
              <a:rPr lang="en-US" sz="2800" dirty="0"/>
              <a:t>2021</a:t>
            </a:r>
          </a:p>
          <a:p>
            <a:pPr eaLnBrk="1" hangingPunct="1"/>
            <a:endParaRPr lang="en-US" sz="2000" dirty="0"/>
          </a:p>
          <a:p>
            <a:pPr eaLnBrk="1" hangingPunct="1"/>
            <a:r>
              <a:rPr lang="en-US" sz="2000" dirty="0"/>
              <a:t>WG Chairs (tsvwg-chairs@ietf.org):</a:t>
            </a:r>
          </a:p>
          <a:p>
            <a:pPr eaLnBrk="1" hangingPunct="1"/>
            <a:r>
              <a:rPr lang="en-US" sz="2000" dirty="0" err="1"/>
              <a:t>Gorry</a:t>
            </a:r>
            <a:r>
              <a:rPr lang="en-US" sz="2000" dirty="0"/>
              <a:t> Fairhurst</a:t>
            </a:r>
          </a:p>
          <a:p>
            <a:pPr eaLnBrk="1" hangingPunct="1"/>
            <a:r>
              <a:rPr lang="en-US" sz="2000" dirty="0"/>
              <a:t>Wes Eddy</a:t>
            </a:r>
          </a:p>
          <a:p>
            <a:pPr eaLnBrk="1" hangingPunct="1"/>
            <a:r>
              <a:rPr lang="en-US" sz="2000" dirty="0"/>
              <a:t>David Black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p:cNvSpPr>
            <a:spLocks noGrp="1" noChangeArrowheads="1"/>
          </p:cNvSpPr>
          <p:nvPr>
            <p:ph type="title"/>
          </p:nvPr>
        </p:nvSpPr>
        <p:spPr>
          <a:xfrm>
            <a:off x="984738" y="685800"/>
            <a:ext cx="7162800" cy="492369"/>
          </a:xfrm>
          <a:noFill/>
        </p:spPr>
        <p:txBody>
          <a:bodyPr/>
          <a:lstStyle/>
          <a:p>
            <a:r>
              <a:rPr lang="en-US" altLang="en-US"/>
              <a:t>Note Well</a:t>
            </a:r>
          </a:p>
        </p:txBody>
      </p:sp>
      <p:sp>
        <p:nvSpPr>
          <p:cNvPr id="15363" name="Rectangle 6"/>
          <p:cNvSpPr>
            <a:spLocks noGrp="1" noChangeArrowheads="1"/>
          </p:cNvSpPr>
          <p:nvPr>
            <p:ph idx="1"/>
          </p:nvPr>
        </p:nvSpPr>
        <p:spPr>
          <a:xfrm>
            <a:off x="492369" y="1248508"/>
            <a:ext cx="8159262" cy="4290646"/>
          </a:xfrm>
        </p:spPr>
        <p:txBody>
          <a:bodyPr>
            <a:normAutofit lnSpcReduction="10000"/>
          </a:bodyPr>
          <a:lstStyle/>
          <a:p>
            <a:pPr marL="0" indent="0"/>
            <a:r>
              <a:rPr lang="en-US" altLang="en-US" sz="1108"/>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marL="0" indent="0"/>
            <a:endParaRPr lang="en-US" altLang="en-US" sz="1108"/>
          </a:p>
          <a:p>
            <a:pPr marL="0" indent="0"/>
            <a:r>
              <a:rPr lang="en-US" altLang="en-US" sz="1108"/>
              <a:t>As a reminder:</a:t>
            </a:r>
          </a:p>
          <a:p>
            <a:pPr marL="0" indent="0"/>
            <a:endParaRPr lang="en-US" altLang="en-US" sz="1108"/>
          </a:p>
          <a:p>
            <a:pPr marL="0" indent="0"/>
            <a:r>
              <a:rPr lang="en-US" altLang="en-US" sz="1108"/>
              <a:t>By participating in the IETF, you agree to follow IETF processes and policies.</a:t>
            </a:r>
          </a:p>
          <a:p>
            <a:pPr marL="0" indent="0"/>
            <a:r>
              <a:rPr lang="en-US" altLang="en-US" sz="1108"/>
              <a:t>If you are aware that any IETF contribution is covered by patents or patent applications that are owned or controlled by you or your sponsor, you must disclose that fact, or not participate in the discussion.</a:t>
            </a:r>
          </a:p>
          <a:p>
            <a:pPr marL="0" indent="0"/>
            <a:r>
              <a:rPr lang="en-US" altLang="en-US" sz="1108"/>
              <a:t>As a participant in or attendee to any IETF activity you acknowledge that written, audio, video, and photographic records of meetings may be made public.</a:t>
            </a:r>
          </a:p>
          <a:p>
            <a:pPr marL="0" indent="0"/>
            <a:r>
              <a:rPr lang="en-US" altLang="en-US" sz="1108"/>
              <a:t>Personal information that you provide to IETF will be handled in accordance with the IETF Privacy Statement.</a:t>
            </a:r>
          </a:p>
          <a:p>
            <a:pPr marL="0" indent="0"/>
            <a:r>
              <a:rPr lang="en-US" altLang="en-US" sz="1108"/>
              <a:t>As a participant or attendee, you agree to work respectfully with other participants; please contact the ombudsteam </a:t>
            </a:r>
            <a:br>
              <a:rPr lang="en-US" altLang="en-US" sz="1108"/>
            </a:br>
            <a:r>
              <a:rPr lang="en-US" altLang="en-US" sz="1108"/>
              <a:t>(</a:t>
            </a:r>
            <a:r>
              <a:rPr lang="en-US" altLang="en-US" sz="1108" u="sng">
                <a:hlinkClick r:id="rId3"/>
              </a:rPr>
              <a:t>https://www.ietf.org/contact/ombudsteam/</a:t>
            </a:r>
            <a:r>
              <a:rPr lang="en-US" altLang="en-US" sz="1108"/>
              <a:t>) if you have questions or concerns about this.</a:t>
            </a:r>
          </a:p>
          <a:p>
            <a:pPr marL="0" indent="0"/>
            <a:endParaRPr lang="en-US" altLang="en-US" sz="1108"/>
          </a:p>
          <a:p>
            <a:pPr marL="0" indent="0"/>
            <a:r>
              <a:rPr lang="en-US" altLang="en-US" sz="1108"/>
              <a:t>Definitive information is in the documents listed below and other IETF BCPs. For advice, please talk to WG chairs or ADs:</a:t>
            </a:r>
          </a:p>
          <a:p>
            <a:pPr marL="0" indent="0"/>
            <a:endParaRPr lang="en-US" altLang="en-US" sz="1108"/>
          </a:p>
          <a:p>
            <a:pPr marL="0" indent="0">
              <a:spcBef>
                <a:spcPct val="0"/>
              </a:spcBef>
            </a:pPr>
            <a:r>
              <a:rPr lang="en-US" altLang="en-US" sz="1108"/>
              <a:t>BCP 9 (Internet Standards Process)</a:t>
            </a:r>
          </a:p>
          <a:p>
            <a:pPr marL="0" indent="0">
              <a:spcBef>
                <a:spcPct val="0"/>
              </a:spcBef>
            </a:pPr>
            <a:r>
              <a:rPr lang="en-US" altLang="en-US" sz="1108"/>
              <a:t>BCP 25 (Working Group processes)</a:t>
            </a:r>
          </a:p>
          <a:p>
            <a:pPr marL="0" indent="0">
              <a:spcBef>
                <a:spcPct val="0"/>
              </a:spcBef>
            </a:pPr>
            <a:r>
              <a:rPr lang="en-US" altLang="en-US" sz="1108"/>
              <a:t>BCP 25 (Anti-Harassment Procedures) </a:t>
            </a:r>
          </a:p>
          <a:p>
            <a:pPr marL="0" indent="0">
              <a:spcBef>
                <a:spcPct val="0"/>
              </a:spcBef>
            </a:pPr>
            <a:r>
              <a:rPr lang="en-US" altLang="en-US" sz="1108"/>
              <a:t>BCP 54 (Code of Conduct)</a:t>
            </a:r>
          </a:p>
          <a:p>
            <a:pPr marL="0" indent="0">
              <a:spcBef>
                <a:spcPct val="0"/>
              </a:spcBef>
            </a:pPr>
            <a:r>
              <a:rPr lang="en-US" altLang="en-US" sz="1108"/>
              <a:t>BCP 78 (Copyright)</a:t>
            </a:r>
          </a:p>
          <a:p>
            <a:pPr marL="0" indent="0">
              <a:spcBef>
                <a:spcPct val="0"/>
              </a:spcBef>
            </a:pPr>
            <a:r>
              <a:rPr lang="en-US" altLang="en-US" sz="1108"/>
              <a:t>BCP 79 (Patents, Participation)</a:t>
            </a:r>
          </a:p>
          <a:p>
            <a:pPr marL="0" indent="0">
              <a:spcBef>
                <a:spcPct val="0"/>
              </a:spcBef>
            </a:pPr>
            <a:r>
              <a:rPr lang="en-US" altLang="en-US" sz="1108" u="sng">
                <a:hlinkClick r:id="rId4"/>
              </a:rPr>
              <a:t>https://www.ietf.org/privacy-policy/</a:t>
            </a:r>
            <a:r>
              <a:rPr lang="en-US" altLang="en-US" sz="1108"/>
              <a:t> (Privacy Policy)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116E8E6-1945-4FCC-9043-7040BA659BE6}"/>
              </a:ext>
            </a:extLst>
          </p:cNvPr>
          <p:cNvSpPr>
            <a:spLocks noGrp="1"/>
          </p:cNvSpPr>
          <p:nvPr>
            <p:ph type="title"/>
          </p:nvPr>
        </p:nvSpPr>
        <p:spPr/>
        <p:txBody>
          <a:bodyPr/>
          <a:lstStyle/>
          <a:p>
            <a:r>
              <a:rPr lang="en-US" dirty="0" smtClean="0"/>
              <a:t>WG SCTP </a:t>
            </a:r>
            <a:r>
              <a:rPr lang="en-US" dirty="0" smtClean="0"/>
              <a:t>drafts</a:t>
            </a:r>
            <a:endParaRPr lang="en-US" dirty="0"/>
          </a:p>
        </p:txBody>
      </p:sp>
      <p:sp>
        <p:nvSpPr>
          <p:cNvPr id="3" name="Content Placeholder 2">
            <a:extLst>
              <a:ext uri="{FF2B5EF4-FFF2-40B4-BE49-F238E27FC236}">
                <a16:creationId xmlns="" xmlns:a16="http://schemas.microsoft.com/office/drawing/2014/main" id="{FA956A69-BC99-4C1F-91FE-006D0CE32331}"/>
              </a:ext>
            </a:extLst>
          </p:cNvPr>
          <p:cNvSpPr>
            <a:spLocks noGrp="1"/>
          </p:cNvSpPr>
          <p:nvPr>
            <p:ph idx="1"/>
          </p:nvPr>
        </p:nvSpPr>
        <p:spPr>
          <a:xfrm>
            <a:off x="457200" y="914400"/>
            <a:ext cx="8229600" cy="5486400"/>
          </a:xfrm>
        </p:spPr>
        <p:txBody>
          <a:bodyPr/>
          <a:lstStyle/>
          <a:p>
            <a:pPr marL="0" indent="0">
              <a:buNone/>
            </a:pPr>
            <a:endParaRPr lang="en-US" sz="2400" dirty="0" smtClean="0"/>
          </a:p>
          <a:p>
            <a:r>
              <a:rPr lang="en-US" sz="2400" dirty="0"/>
              <a:t>draft-ietf-tsvwg-rfc4960-bis </a:t>
            </a:r>
          </a:p>
          <a:p>
            <a:r>
              <a:rPr lang="en-US" sz="2400" dirty="0" smtClean="0"/>
              <a:t>draft</a:t>
            </a:r>
            <a:r>
              <a:rPr lang="en-US" sz="2400" dirty="0"/>
              <a:t>-</a:t>
            </a:r>
            <a:r>
              <a:rPr lang="en-US" sz="2400" dirty="0" err="1"/>
              <a:t>ietf</a:t>
            </a:r>
            <a:r>
              <a:rPr lang="en-US" sz="2400" dirty="0"/>
              <a:t>-</a:t>
            </a:r>
            <a:r>
              <a:rPr lang="en-US" sz="2400" dirty="0" err="1"/>
              <a:t>tsvwg-</a:t>
            </a:r>
            <a:r>
              <a:rPr lang="en-US" sz="2400" dirty="0" err="1" smtClean="0"/>
              <a:t>natsupp</a:t>
            </a:r>
            <a:endParaRPr lang="en-US" sz="2400" dirty="0" smtClean="0"/>
          </a:p>
          <a:p>
            <a:r>
              <a:rPr lang="en-US" sz="2400" dirty="0"/>
              <a:t>draft-</a:t>
            </a:r>
            <a:r>
              <a:rPr lang="en-US" sz="2400" dirty="0" err="1"/>
              <a:t>westerlund</a:t>
            </a:r>
            <a:r>
              <a:rPr lang="en-US" sz="2400" dirty="0"/>
              <a:t>-</a:t>
            </a:r>
            <a:r>
              <a:rPr lang="en-US" sz="2400" dirty="0" err="1"/>
              <a:t>tsvwg</a:t>
            </a:r>
            <a:r>
              <a:rPr lang="en-US" sz="2400" dirty="0"/>
              <a:t>-</a:t>
            </a:r>
            <a:r>
              <a:rPr lang="en-US" sz="2400" dirty="0" err="1"/>
              <a:t>dtls</a:t>
            </a:r>
            <a:r>
              <a:rPr lang="en-US" sz="2400" dirty="0"/>
              <a:t>-over-</a:t>
            </a:r>
            <a:r>
              <a:rPr lang="en-US" sz="2400" dirty="0" err="1"/>
              <a:t>sctp</a:t>
            </a:r>
            <a:r>
              <a:rPr lang="en-US" sz="2400" dirty="0"/>
              <a:t>-</a:t>
            </a:r>
            <a:r>
              <a:rPr lang="en-US" sz="2400" dirty="0" err="1"/>
              <a:t>bis</a:t>
            </a:r>
            <a:r>
              <a:rPr lang="en-US" sz="2400" dirty="0"/>
              <a:t> </a:t>
            </a:r>
            <a:endParaRPr lang="en-US" sz="2400" dirty="0"/>
          </a:p>
          <a:p>
            <a:pPr marL="457200" lvl="1" indent="0">
              <a:buNone/>
            </a:pPr>
            <a:endParaRPr lang="en-US" sz="2400" dirty="0"/>
          </a:p>
        </p:txBody>
      </p:sp>
      <p:sp>
        <p:nvSpPr>
          <p:cNvPr id="5" name="Footer Placeholder 4">
            <a:extLst>
              <a:ext uri="{FF2B5EF4-FFF2-40B4-BE49-F238E27FC236}">
                <a16:creationId xmlns="" xmlns:a16="http://schemas.microsoft.com/office/drawing/2014/main" id="{7EA0C1EF-F483-4A4A-9AF8-27FF67870A5D}"/>
              </a:ext>
            </a:extLst>
          </p:cNvPr>
          <p:cNvSpPr>
            <a:spLocks noGrp="1"/>
          </p:cNvSpPr>
          <p:nvPr>
            <p:ph type="ftr" sz="quarter" idx="11"/>
          </p:nvPr>
        </p:nvSpPr>
        <p:spPr/>
        <p:txBody>
          <a:bodyPr/>
          <a:lstStyle/>
          <a:p>
            <a:r>
              <a:rPr lang="pt-BR" dirty="0"/>
              <a:t>TSVWG – Virtual Interim</a:t>
            </a:r>
            <a:endParaRPr lang="en-US" dirty="0"/>
          </a:p>
        </p:txBody>
      </p:sp>
      <p:sp>
        <p:nvSpPr>
          <p:cNvPr id="6" name="Slide Number Placeholder 5">
            <a:extLst>
              <a:ext uri="{FF2B5EF4-FFF2-40B4-BE49-F238E27FC236}">
                <a16:creationId xmlns="" xmlns:a16="http://schemas.microsoft.com/office/drawing/2014/main" id="{E312E58B-FD30-485D-B620-98B74AB0FD7B}"/>
              </a:ext>
            </a:extLst>
          </p:cNvPr>
          <p:cNvSpPr>
            <a:spLocks noGrp="1"/>
          </p:cNvSpPr>
          <p:nvPr>
            <p:ph type="sldNum" sz="quarter" idx="12"/>
          </p:nvPr>
        </p:nvSpPr>
        <p:spPr/>
        <p:txBody>
          <a:bodyPr/>
          <a:lstStyle/>
          <a:p>
            <a:fld id="{E666670E-E3AC-4D59-A758-15147DB2D088}" type="slidenum">
              <a:rPr lang="en-US" smtClean="0"/>
              <a:pPr/>
              <a:t>3</a:t>
            </a:fld>
            <a:endParaRPr lang="en-US"/>
          </a:p>
        </p:txBody>
      </p:sp>
    </p:spTree>
    <p:extLst>
      <p:ext uri="{BB962C8B-B14F-4D97-AF65-F5344CB8AC3E}">
        <p14:creationId xmlns:p14="http://schemas.microsoft.com/office/powerpoint/2010/main" val="533870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116E8E6-1945-4FCC-9043-7040BA659BE6}"/>
              </a:ext>
            </a:extLst>
          </p:cNvPr>
          <p:cNvSpPr>
            <a:spLocks noGrp="1"/>
          </p:cNvSpPr>
          <p:nvPr>
            <p:ph type="title"/>
          </p:nvPr>
        </p:nvSpPr>
        <p:spPr/>
        <p:txBody>
          <a:bodyPr/>
          <a:lstStyle/>
          <a:p>
            <a:r>
              <a:rPr lang="en-US" dirty="0" err="1" smtClean="0"/>
              <a:t>Organisation</a:t>
            </a:r>
            <a:r>
              <a:rPr lang="en-US" dirty="0" smtClean="0"/>
              <a:t> for this meeting</a:t>
            </a:r>
            <a:endParaRPr lang="en-US" dirty="0"/>
          </a:p>
        </p:txBody>
      </p:sp>
      <p:sp>
        <p:nvSpPr>
          <p:cNvPr id="3" name="Content Placeholder 2">
            <a:extLst>
              <a:ext uri="{FF2B5EF4-FFF2-40B4-BE49-F238E27FC236}">
                <a16:creationId xmlns="" xmlns:a16="http://schemas.microsoft.com/office/drawing/2014/main" id="{FA956A69-BC99-4C1F-91FE-006D0CE32331}"/>
              </a:ext>
            </a:extLst>
          </p:cNvPr>
          <p:cNvSpPr>
            <a:spLocks noGrp="1"/>
          </p:cNvSpPr>
          <p:nvPr>
            <p:ph idx="1"/>
          </p:nvPr>
        </p:nvSpPr>
        <p:spPr>
          <a:xfrm>
            <a:off x="457200" y="1417638"/>
            <a:ext cx="8229600" cy="4708527"/>
          </a:xfrm>
        </p:spPr>
        <p:txBody>
          <a:bodyPr/>
          <a:lstStyle/>
          <a:p>
            <a:r>
              <a:rPr lang="en-US" sz="2400" i="1" dirty="0" smtClean="0"/>
              <a:t>This meeting uses </a:t>
            </a:r>
            <a:r>
              <a:rPr lang="en-US" sz="2400" i="1" dirty="0" err="1" smtClean="0"/>
              <a:t>meetecho</a:t>
            </a:r>
            <a:endParaRPr lang="en-US" sz="2400" i="1" dirty="0" smtClean="0"/>
          </a:p>
          <a:p>
            <a:endParaRPr lang="en-US" sz="2400" i="1" dirty="0"/>
          </a:p>
          <a:p>
            <a:r>
              <a:rPr lang="en-US" sz="2400" i="1" dirty="0" smtClean="0"/>
              <a:t>We </a:t>
            </a:r>
            <a:r>
              <a:rPr lang="en-US" sz="2400" i="1" dirty="0" smtClean="0"/>
              <a:t>need a Note Taker</a:t>
            </a:r>
            <a:r>
              <a:rPr lang="en-US" sz="2400" i="1" dirty="0" smtClean="0"/>
              <a:t>!	</a:t>
            </a:r>
            <a:endParaRPr lang="en-US" sz="2000" dirty="0" smtClean="0"/>
          </a:p>
          <a:p>
            <a:endParaRPr lang="en-US" sz="2400" dirty="0"/>
          </a:p>
          <a:p>
            <a:r>
              <a:rPr lang="en-US" sz="2000" i="1" dirty="0" smtClean="0"/>
              <a:t>We have </a:t>
            </a:r>
            <a:r>
              <a:rPr lang="en-US" sz="2000" i="1" u="sng" dirty="0" smtClean="0"/>
              <a:t>two</a:t>
            </a:r>
            <a:r>
              <a:rPr lang="en-US" sz="2000" i="1" dirty="0" smtClean="0"/>
              <a:t> hours!</a:t>
            </a:r>
            <a:endParaRPr lang="en-US" sz="2000" i="1" dirty="0" smtClean="0"/>
          </a:p>
          <a:p>
            <a:pPr lvl="1"/>
            <a:r>
              <a:rPr lang="en-US" sz="1600" dirty="0" smtClean="0"/>
              <a:t>Speakers keep to time.</a:t>
            </a:r>
          </a:p>
          <a:p>
            <a:pPr lvl="1"/>
            <a:r>
              <a:rPr lang="en-US" sz="1600" dirty="0" smtClean="0"/>
              <a:t>Comments and Questions </a:t>
            </a:r>
            <a:r>
              <a:rPr lang="en-US" sz="1600" dirty="0" smtClean="0"/>
              <a:t>are welcome </a:t>
            </a:r>
            <a:r>
              <a:rPr lang="mr-IN" sz="1600" dirty="0" smtClean="0"/>
              <a:t>–</a:t>
            </a:r>
            <a:r>
              <a:rPr lang="en-US" sz="1600" dirty="0" smtClean="0"/>
              <a:t> use list to follow-up on resolution</a:t>
            </a:r>
          </a:p>
          <a:p>
            <a:endParaRPr lang="en-US" sz="2000" dirty="0"/>
          </a:p>
          <a:p>
            <a:r>
              <a:rPr lang="en-US" sz="2000" dirty="0" smtClean="0"/>
              <a:t>This </a:t>
            </a:r>
            <a:r>
              <a:rPr lang="en-US" sz="2000" dirty="0" smtClean="0"/>
              <a:t>Interim </a:t>
            </a:r>
            <a:r>
              <a:rPr lang="en-US" sz="2000" dirty="0" smtClean="0"/>
              <a:t>is on these </a:t>
            </a:r>
            <a:r>
              <a:rPr lang="en-US" sz="2000" u="sng" dirty="0" smtClean="0"/>
              <a:t>two</a:t>
            </a:r>
            <a:r>
              <a:rPr lang="en-US" sz="2000" dirty="0" smtClean="0"/>
              <a:t> topics</a:t>
            </a:r>
            <a:r>
              <a:rPr lang="en-US" sz="2000" dirty="0" smtClean="0"/>
              <a:t>:</a:t>
            </a:r>
          </a:p>
          <a:p>
            <a:pPr lvl="1"/>
            <a:r>
              <a:rPr lang="en-US" sz="1600" dirty="0" smtClean="0"/>
              <a:t>SCTP</a:t>
            </a:r>
          </a:p>
          <a:p>
            <a:pPr lvl="1"/>
            <a:r>
              <a:rPr lang="en-US" sz="1600" dirty="0" smtClean="0"/>
              <a:t>UDP-Options</a:t>
            </a:r>
          </a:p>
          <a:p>
            <a:pPr lvl="1"/>
            <a:endParaRPr lang="en-US" sz="1600" dirty="0"/>
          </a:p>
        </p:txBody>
      </p:sp>
      <p:sp>
        <p:nvSpPr>
          <p:cNvPr id="5" name="Footer Placeholder 4">
            <a:extLst>
              <a:ext uri="{FF2B5EF4-FFF2-40B4-BE49-F238E27FC236}">
                <a16:creationId xmlns="" xmlns:a16="http://schemas.microsoft.com/office/drawing/2014/main" id="{7EA0C1EF-F483-4A4A-9AF8-27FF67870A5D}"/>
              </a:ext>
            </a:extLst>
          </p:cNvPr>
          <p:cNvSpPr>
            <a:spLocks noGrp="1"/>
          </p:cNvSpPr>
          <p:nvPr>
            <p:ph type="ftr" sz="quarter" idx="11"/>
          </p:nvPr>
        </p:nvSpPr>
        <p:spPr/>
        <p:txBody>
          <a:bodyPr/>
          <a:lstStyle/>
          <a:p>
            <a:r>
              <a:rPr lang="pt-BR" dirty="0"/>
              <a:t>TSVWG – Virtual </a:t>
            </a:r>
            <a:r>
              <a:rPr lang="pt-BR" dirty="0" smtClean="0"/>
              <a:t>Interim</a:t>
            </a:r>
            <a:endParaRPr lang="en-US" dirty="0"/>
          </a:p>
        </p:txBody>
      </p:sp>
      <p:sp>
        <p:nvSpPr>
          <p:cNvPr id="6" name="Slide Number Placeholder 5">
            <a:extLst>
              <a:ext uri="{FF2B5EF4-FFF2-40B4-BE49-F238E27FC236}">
                <a16:creationId xmlns="" xmlns:a16="http://schemas.microsoft.com/office/drawing/2014/main" id="{E312E58B-FD30-485D-B620-98B74AB0FD7B}"/>
              </a:ext>
            </a:extLst>
          </p:cNvPr>
          <p:cNvSpPr>
            <a:spLocks noGrp="1"/>
          </p:cNvSpPr>
          <p:nvPr>
            <p:ph type="sldNum" sz="quarter" idx="12"/>
          </p:nvPr>
        </p:nvSpPr>
        <p:spPr/>
        <p:txBody>
          <a:bodyPr/>
          <a:lstStyle/>
          <a:p>
            <a:fld id="{E666670E-E3AC-4D59-A758-15147DB2D088}" type="slidenum">
              <a:rPr lang="en-US" smtClean="0"/>
              <a:pPr/>
              <a:t>4</a:t>
            </a:fld>
            <a:endParaRPr lang="en-US"/>
          </a:p>
        </p:txBody>
      </p:sp>
    </p:spTree>
    <p:extLst>
      <p:ext uri="{BB962C8B-B14F-4D97-AF65-F5344CB8AC3E}">
        <p14:creationId xmlns:p14="http://schemas.microsoft.com/office/powerpoint/2010/main" val="2512803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116E8E6-1945-4FCC-9043-7040BA659BE6}"/>
              </a:ext>
            </a:extLst>
          </p:cNvPr>
          <p:cNvSpPr>
            <a:spLocks noGrp="1"/>
          </p:cNvSpPr>
          <p:nvPr>
            <p:ph type="title"/>
          </p:nvPr>
        </p:nvSpPr>
        <p:spPr/>
        <p:txBody>
          <a:bodyPr/>
          <a:lstStyle/>
          <a:p>
            <a:r>
              <a:rPr lang="en-US" dirty="0" smtClean="0"/>
              <a:t>Agenda: part 1</a:t>
            </a:r>
            <a:endParaRPr lang="en-US" dirty="0"/>
          </a:p>
        </p:txBody>
      </p:sp>
      <p:sp>
        <p:nvSpPr>
          <p:cNvPr id="3" name="Content Placeholder 2">
            <a:extLst>
              <a:ext uri="{FF2B5EF4-FFF2-40B4-BE49-F238E27FC236}">
                <a16:creationId xmlns="" xmlns:a16="http://schemas.microsoft.com/office/drawing/2014/main" id="{FA956A69-BC99-4C1F-91FE-006D0CE32331}"/>
              </a:ext>
            </a:extLst>
          </p:cNvPr>
          <p:cNvSpPr>
            <a:spLocks noGrp="1"/>
          </p:cNvSpPr>
          <p:nvPr>
            <p:ph idx="1"/>
          </p:nvPr>
        </p:nvSpPr>
        <p:spPr>
          <a:xfrm>
            <a:off x="457200" y="1143000"/>
            <a:ext cx="8229600" cy="5257800"/>
          </a:xfrm>
        </p:spPr>
        <p:txBody>
          <a:bodyPr/>
          <a:lstStyle/>
          <a:p>
            <a:pPr marL="0" indent="0">
              <a:buNone/>
            </a:pPr>
            <a:endParaRPr lang="en-US" sz="2400" dirty="0" smtClean="0"/>
          </a:p>
          <a:p>
            <a:pPr marL="0" indent="0">
              <a:buNone/>
            </a:pPr>
            <a:r>
              <a:rPr lang="en-US" sz="2400" dirty="0"/>
              <a:t>1. Agenda &amp; </a:t>
            </a:r>
            <a:r>
              <a:rPr lang="en-US" sz="2400" dirty="0" err="1"/>
              <a:t>Organisation</a:t>
            </a:r>
            <a:r>
              <a:rPr lang="en-US" sz="2400" dirty="0"/>
              <a:t> (10 </a:t>
            </a:r>
            <a:r>
              <a:rPr lang="en-US" sz="2400" dirty="0" err="1"/>
              <a:t>mins</a:t>
            </a:r>
            <a:r>
              <a:rPr lang="en-US" sz="2400" dirty="0"/>
              <a:t>)  </a:t>
            </a:r>
          </a:p>
          <a:p>
            <a:pPr marL="0" indent="0">
              <a:buNone/>
            </a:pPr>
            <a:r>
              <a:rPr lang="en-US" sz="2400" dirty="0"/>
              <a:t>        </a:t>
            </a:r>
          </a:p>
          <a:p>
            <a:pPr marL="0" indent="0">
              <a:buNone/>
            </a:pPr>
            <a:r>
              <a:rPr lang="en-US" sz="2400" dirty="0"/>
              <a:t>2. Chairs Update: (5 </a:t>
            </a:r>
            <a:r>
              <a:rPr lang="en-US" sz="2400" dirty="0" err="1"/>
              <a:t>mins</a:t>
            </a:r>
            <a:r>
              <a:rPr lang="en-US" sz="2400" dirty="0"/>
              <a:t>) </a:t>
            </a:r>
          </a:p>
          <a:p>
            <a:pPr marL="0" indent="0">
              <a:buNone/>
            </a:pPr>
            <a:endParaRPr lang="en-US" sz="2400" dirty="0"/>
          </a:p>
          <a:p>
            <a:pPr marL="0" indent="0">
              <a:buNone/>
            </a:pPr>
            <a:r>
              <a:rPr lang="en-US" sz="2400" dirty="0"/>
              <a:t>3. J. Touch: UDP Options (30 </a:t>
            </a:r>
            <a:r>
              <a:rPr lang="en-US" sz="2400" dirty="0" err="1"/>
              <a:t>mins</a:t>
            </a:r>
            <a:r>
              <a:rPr lang="en-US" sz="2400" dirty="0"/>
              <a:t>)</a:t>
            </a:r>
          </a:p>
          <a:p>
            <a:pPr marL="0" indent="0">
              <a:buNone/>
            </a:pPr>
            <a:r>
              <a:rPr lang="en-US" sz="2400" dirty="0"/>
              <a:t>    draft-</a:t>
            </a:r>
            <a:r>
              <a:rPr lang="en-US" sz="2400" dirty="0" err="1"/>
              <a:t>ietf</a:t>
            </a:r>
            <a:r>
              <a:rPr lang="en-US" sz="2400" dirty="0"/>
              <a:t>-</a:t>
            </a:r>
            <a:r>
              <a:rPr lang="en-US" sz="2400" dirty="0" err="1"/>
              <a:t>tsvwg</a:t>
            </a:r>
            <a:r>
              <a:rPr lang="en-US" sz="2400" dirty="0"/>
              <a:t>-</a:t>
            </a:r>
            <a:r>
              <a:rPr lang="en-US" sz="2400" dirty="0" err="1"/>
              <a:t>udp</a:t>
            </a:r>
            <a:r>
              <a:rPr lang="en-US" sz="2400" dirty="0"/>
              <a:t>-options  </a:t>
            </a:r>
          </a:p>
          <a:p>
            <a:pPr marL="0" indent="0">
              <a:buNone/>
            </a:pPr>
            <a:endParaRPr lang="en-US" sz="2400" dirty="0"/>
          </a:p>
          <a:p>
            <a:pPr marL="0" indent="0">
              <a:buNone/>
            </a:pPr>
            <a:r>
              <a:rPr lang="en-US" sz="2400" dirty="0"/>
              <a:t>4. T. Jones: Datagram PLPMTUD for UDP Options (Individual ID) (15 </a:t>
            </a:r>
            <a:r>
              <a:rPr lang="en-US" sz="2400" dirty="0" err="1"/>
              <a:t>mins</a:t>
            </a:r>
            <a:r>
              <a:rPr lang="en-US" sz="2400" dirty="0"/>
              <a:t>)</a:t>
            </a:r>
          </a:p>
          <a:p>
            <a:pPr marL="0" indent="0">
              <a:buNone/>
            </a:pPr>
            <a:r>
              <a:rPr lang="en-US" sz="2400" dirty="0"/>
              <a:t>    draft-</a:t>
            </a:r>
            <a:r>
              <a:rPr lang="en-US" sz="2400" dirty="0" err="1"/>
              <a:t>fairhurst</a:t>
            </a:r>
            <a:r>
              <a:rPr lang="en-US" sz="2400" dirty="0"/>
              <a:t>-</a:t>
            </a:r>
            <a:r>
              <a:rPr lang="en-US" sz="2400" dirty="0" err="1"/>
              <a:t>tsvwg</a:t>
            </a:r>
            <a:r>
              <a:rPr lang="en-US" sz="2400" dirty="0"/>
              <a:t>-</a:t>
            </a:r>
            <a:r>
              <a:rPr lang="en-US" sz="2400" dirty="0" err="1"/>
              <a:t>udp</a:t>
            </a:r>
            <a:r>
              <a:rPr lang="en-US" sz="2400" dirty="0"/>
              <a:t>-options-</a:t>
            </a:r>
            <a:r>
              <a:rPr lang="en-US" sz="2400" dirty="0" err="1"/>
              <a:t>dplpmtud</a:t>
            </a:r>
            <a:endParaRPr lang="en-US" sz="2400" dirty="0"/>
          </a:p>
        </p:txBody>
      </p:sp>
      <p:sp>
        <p:nvSpPr>
          <p:cNvPr id="4" name="Date Placeholder 3">
            <a:extLst>
              <a:ext uri="{FF2B5EF4-FFF2-40B4-BE49-F238E27FC236}">
                <a16:creationId xmlns="" xmlns:a16="http://schemas.microsoft.com/office/drawing/2014/main" id="{1A4F093B-7A59-43B4-A9B8-CB094BDB1308}"/>
              </a:ext>
            </a:extLst>
          </p:cNvPr>
          <p:cNvSpPr>
            <a:spLocks noGrp="1"/>
          </p:cNvSpPr>
          <p:nvPr>
            <p:ph type="dt" sz="half" idx="10"/>
          </p:nvPr>
        </p:nvSpPr>
        <p:spPr/>
        <p:txBody>
          <a:bodyPr/>
          <a:lstStyle/>
          <a:p>
            <a:r>
              <a:rPr lang="en-US" dirty="0" smtClean="0"/>
              <a:t>Sept 03, </a:t>
            </a:r>
            <a:r>
              <a:rPr lang="en-US" dirty="0"/>
              <a:t>2021</a:t>
            </a:r>
          </a:p>
        </p:txBody>
      </p:sp>
      <p:sp>
        <p:nvSpPr>
          <p:cNvPr id="5" name="Footer Placeholder 4">
            <a:extLst>
              <a:ext uri="{FF2B5EF4-FFF2-40B4-BE49-F238E27FC236}">
                <a16:creationId xmlns="" xmlns:a16="http://schemas.microsoft.com/office/drawing/2014/main" id="{7EA0C1EF-F483-4A4A-9AF8-27FF67870A5D}"/>
              </a:ext>
            </a:extLst>
          </p:cNvPr>
          <p:cNvSpPr>
            <a:spLocks noGrp="1"/>
          </p:cNvSpPr>
          <p:nvPr>
            <p:ph type="ftr" sz="quarter" idx="11"/>
          </p:nvPr>
        </p:nvSpPr>
        <p:spPr/>
        <p:txBody>
          <a:bodyPr/>
          <a:lstStyle/>
          <a:p>
            <a:r>
              <a:rPr lang="pt-BR" dirty="0"/>
              <a:t>TSVWG – Virtual </a:t>
            </a:r>
            <a:r>
              <a:rPr lang="pt-BR" dirty="0" smtClean="0"/>
              <a:t>Interim</a:t>
            </a:r>
            <a:endParaRPr lang="en-US" dirty="0"/>
          </a:p>
        </p:txBody>
      </p:sp>
      <p:sp>
        <p:nvSpPr>
          <p:cNvPr id="6" name="Slide Number Placeholder 5">
            <a:extLst>
              <a:ext uri="{FF2B5EF4-FFF2-40B4-BE49-F238E27FC236}">
                <a16:creationId xmlns="" xmlns:a16="http://schemas.microsoft.com/office/drawing/2014/main" id="{E312E58B-FD30-485D-B620-98B74AB0FD7B}"/>
              </a:ext>
            </a:extLst>
          </p:cNvPr>
          <p:cNvSpPr>
            <a:spLocks noGrp="1"/>
          </p:cNvSpPr>
          <p:nvPr>
            <p:ph type="sldNum" sz="quarter" idx="12"/>
          </p:nvPr>
        </p:nvSpPr>
        <p:spPr/>
        <p:txBody>
          <a:bodyPr/>
          <a:lstStyle/>
          <a:p>
            <a:fld id="{E666670E-E3AC-4D59-A758-15147DB2D088}" type="slidenum">
              <a:rPr lang="en-US" smtClean="0"/>
              <a:pPr/>
              <a:t>5</a:t>
            </a:fld>
            <a:endParaRPr lang="en-US"/>
          </a:p>
        </p:txBody>
      </p:sp>
    </p:spTree>
    <p:extLst>
      <p:ext uri="{BB962C8B-B14F-4D97-AF65-F5344CB8AC3E}">
        <p14:creationId xmlns:p14="http://schemas.microsoft.com/office/powerpoint/2010/main" val="4164176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116E8E6-1945-4FCC-9043-7040BA659BE6}"/>
              </a:ext>
            </a:extLst>
          </p:cNvPr>
          <p:cNvSpPr>
            <a:spLocks noGrp="1"/>
          </p:cNvSpPr>
          <p:nvPr>
            <p:ph type="title"/>
          </p:nvPr>
        </p:nvSpPr>
        <p:spPr/>
        <p:txBody>
          <a:bodyPr/>
          <a:lstStyle/>
          <a:p>
            <a:r>
              <a:rPr lang="en-US" dirty="0" smtClean="0"/>
              <a:t>Agenda: part 2</a:t>
            </a:r>
            <a:endParaRPr lang="en-US" dirty="0"/>
          </a:p>
        </p:txBody>
      </p:sp>
      <p:sp>
        <p:nvSpPr>
          <p:cNvPr id="3" name="Content Placeholder 2">
            <a:extLst>
              <a:ext uri="{FF2B5EF4-FFF2-40B4-BE49-F238E27FC236}">
                <a16:creationId xmlns="" xmlns:a16="http://schemas.microsoft.com/office/drawing/2014/main" id="{FA956A69-BC99-4C1F-91FE-006D0CE32331}"/>
              </a:ext>
            </a:extLst>
          </p:cNvPr>
          <p:cNvSpPr>
            <a:spLocks noGrp="1"/>
          </p:cNvSpPr>
          <p:nvPr>
            <p:ph idx="1"/>
          </p:nvPr>
        </p:nvSpPr>
        <p:spPr>
          <a:xfrm>
            <a:off x="457200" y="1143000"/>
            <a:ext cx="8458200" cy="5257800"/>
          </a:xfrm>
        </p:spPr>
        <p:txBody>
          <a:bodyPr/>
          <a:lstStyle/>
          <a:p>
            <a:pPr marL="0" indent="0">
              <a:buNone/>
            </a:pPr>
            <a:r>
              <a:rPr lang="en-US" sz="2200" dirty="0" smtClean="0"/>
              <a:t>5</a:t>
            </a:r>
            <a:r>
              <a:rPr lang="en-US" sz="2200" dirty="0"/>
              <a:t>. SCTP</a:t>
            </a:r>
          </a:p>
          <a:p>
            <a:pPr marL="0" indent="0">
              <a:buNone/>
            </a:pPr>
            <a:r>
              <a:rPr lang="en-US" sz="2200" dirty="0"/>
              <a:t> 5.1 M. </a:t>
            </a:r>
            <a:r>
              <a:rPr lang="en-US" sz="2200" dirty="0" err="1"/>
              <a:t>Tuexen</a:t>
            </a:r>
            <a:r>
              <a:rPr lang="en-US" sz="2200" dirty="0"/>
              <a:t>: </a:t>
            </a:r>
            <a:r>
              <a:rPr lang="en-US" sz="2200" dirty="0" err="1"/>
              <a:t>SCTP.bis</a:t>
            </a:r>
            <a:r>
              <a:rPr lang="en-US" sz="2200" dirty="0"/>
              <a:t> review of WGLC (10 minutes)</a:t>
            </a:r>
          </a:p>
          <a:p>
            <a:pPr marL="0" indent="0">
              <a:buNone/>
            </a:pPr>
            <a:r>
              <a:rPr lang="en-US" sz="2200" dirty="0"/>
              <a:t>    draft-ietf-tsvwg-rfc4960-bis</a:t>
            </a:r>
          </a:p>
          <a:p>
            <a:pPr marL="0" indent="0">
              <a:buNone/>
            </a:pPr>
            <a:r>
              <a:rPr lang="en-US" sz="2200" dirty="0"/>
              <a:t> 5.2 M. </a:t>
            </a:r>
            <a:r>
              <a:rPr lang="en-US" sz="2200" dirty="0" err="1"/>
              <a:t>Tuexen</a:t>
            </a:r>
            <a:r>
              <a:rPr lang="en-US" sz="2200" dirty="0"/>
              <a:t>: SCTP in a container environment (10 minutes)</a:t>
            </a:r>
          </a:p>
          <a:p>
            <a:pPr marL="0" indent="0">
              <a:buNone/>
            </a:pPr>
            <a:r>
              <a:rPr lang="en-US" sz="2200" dirty="0"/>
              <a:t>    (Slides, no draft)</a:t>
            </a:r>
          </a:p>
          <a:p>
            <a:pPr marL="0" indent="0">
              <a:buNone/>
            </a:pPr>
            <a:r>
              <a:rPr lang="en-US" sz="2200" dirty="0"/>
              <a:t> 5.3 NAT alternatives for SCTP (15 </a:t>
            </a:r>
            <a:r>
              <a:rPr lang="en-US" sz="2200" dirty="0" err="1"/>
              <a:t>mins</a:t>
            </a:r>
            <a:r>
              <a:rPr lang="en-US" sz="2200" dirty="0"/>
              <a:t>)</a:t>
            </a:r>
          </a:p>
          <a:p>
            <a:pPr marL="0" indent="0">
              <a:buNone/>
            </a:pPr>
            <a:r>
              <a:rPr lang="en-US" sz="2200" dirty="0"/>
              <a:t>    C. </a:t>
            </a:r>
            <a:r>
              <a:rPr lang="en-US" sz="2200" dirty="0" err="1"/>
              <a:t>Porfiri</a:t>
            </a:r>
            <a:r>
              <a:rPr lang="en-US" sz="2200" dirty="0"/>
              <a:t>: draft-</a:t>
            </a:r>
            <a:r>
              <a:rPr lang="en-US" sz="2200" dirty="0" err="1"/>
              <a:t>porfiri</a:t>
            </a:r>
            <a:r>
              <a:rPr lang="en-US" sz="2200" dirty="0"/>
              <a:t>-</a:t>
            </a:r>
            <a:r>
              <a:rPr lang="en-US" sz="2200" dirty="0" err="1"/>
              <a:t>tsvwg-sctp-natsupp</a:t>
            </a:r>
            <a:r>
              <a:rPr lang="en-US" sz="2200" dirty="0"/>
              <a:t> </a:t>
            </a:r>
          </a:p>
          <a:p>
            <a:pPr marL="0" indent="0">
              <a:buNone/>
            </a:pPr>
            <a:r>
              <a:rPr lang="en-US" sz="2200" dirty="0"/>
              <a:t> 5.4 NAT alternatives for SCTP (15 </a:t>
            </a:r>
            <a:r>
              <a:rPr lang="en-US" sz="2200" dirty="0" err="1"/>
              <a:t>mins</a:t>
            </a:r>
            <a:r>
              <a:rPr lang="en-US" sz="2200" dirty="0"/>
              <a:t>)</a:t>
            </a:r>
          </a:p>
          <a:p>
            <a:pPr marL="0" indent="0">
              <a:buNone/>
            </a:pPr>
            <a:r>
              <a:rPr lang="en-US" sz="2200" dirty="0"/>
              <a:t>    M. </a:t>
            </a:r>
            <a:r>
              <a:rPr lang="en-US" sz="2200" dirty="0" err="1"/>
              <a:t>Tuexen</a:t>
            </a:r>
            <a:r>
              <a:rPr lang="en-US" sz="2200" dirty="0"/>
              <a:t>: draft-</a:t>
            </a:r>
            <a:r>
              <a:rPr lang="en-US" sz="2200" dirty="0" err="1"/>
              <a:t>ietf</a:t>
            </a:r>
            <a:r>
              <a:rPr lang="en-US" sz="2200" dirty="0"/>
              <a:t>-</a:t>
            </a:r>
            <a:r>
              <a:rPr lang="en-US" sz="2200" dirty="0" err="1"/>
              <a:t>tsvwg-natsupp</a:t>
            </a:r>
            <a:r>
              <a:rPr lang="en-US" sz="2200" dirty="0"/>
              <a:t> </a:t>
            </a:r>
          </a:p>
          <a:p>
            <a:pPr marL="0" indent="0">
              <a:buNone/>
            </a:pPr>
            <a:endParaRPr lang="en-US" sz="2200" dirty="0" smtClean="0"/>
          </a:p>
          <a:p>
            <a:pPr marL="0" indent="0">
              <a:buNone/>
            </a:pPr>
            <a:r>
              <a:rPr lang="en-US" sz="2200" dirty="0" smtClean="0"/>
              <a:t>6</a:t>
            </a:r>
            <a:r>
              <a:rPr lang="en-US" sz="2200" dirty="0"/>
              <a:t>. Any Other </a:t>
            </a:r>
            <a:r>
              <a:rPr lang="en-US" sz="2200" dirty="0" err="1"/>
              <a:t>Buisiness</a:t>
            </a:r>
            <a:r>
              <a:rPr lang="en-US" sz="2200" dirty="0"/>
              <a:t> (if time permits)</a:t>
            </a:r>
            <a:endParaRPr lang="en-US" sz="2200" dirty="0"/>
          </a:p>
        </p:txBody>
      </p:sp>
      <p:sp>
        <p:nvSpPr>
          <p:cNvPr id="4" name="Date Placeholder 3">
            <a:extLst>
              <a:ext uri="{FF2B5EF4-FFF2-40B4-BE49-F238E27FC236}">
                <a16:creationId xmlns="" xmlns:a16="http://schemas.microsoft.com/office/drawing/2014/main" id="{1A4F093B-7A59-43B4-A9B8-CB094BDB1308}"/>
              </a:ext>
            </a:extLst>
          </p:cNvPr>
          <p:cNvSpPr>
            <a:spLocks noGrp="1"/>
          </p:cNvSpPr>
          <p:nvPr>
            <p:ph type="dt" sz="half" idx="10"/>
          </p:nvPr>
        </p:nvSpPr>
        <p:spPr/>
        <p:txBody>
          <a:bodyPr/>
          <a:lstStyle/>
          <a:p>
            <a:r>
              <a:rPr lang="en-US" dirty="0" smtClean="0"/>
              <a:t>Sept 03, </a:t>
            </a:r>
            <a:r>
              <a:rPr lang="en-US" dirty="0"/>
              <a:t>2021</a:t>
            </a:r>
          </a:p>
        </p:txBody>
      </p:sp>
      <p:sp>
        <p:nvSpPr>
          <p:cNvPr id="5" name="Footer Placeholder 4">
            <a:extLst>
              <a:ext uri="{FF2B5EF4-FFF2-40B4-BE49-F238E27FC236}">
                <a16:creationId xmlns="" xmlns:a16="http://schemas.microsoft.com/office/drawing/2014/main" id="{7EA0C1EF-F483-4A4A-9AF8-27FF67870A5D}"/>
              </a:ext>
            </a:extLst>
          </p:cNvPr>
          <p:cNvSpPr>
            <a:spLocks noGrp="1"/>
          </p:cNvSpPr>
          <p:nvPr>
            <p:ph type="ftr" sz="quarter" idx="11"/>
          </p:nvPr>
        </p:nvSpPr>
        <p:spPr/>
        <p:txBody>
          <a:bodyPr/>
          <a:lstStyle/>
          <a:p>
            <a:r>
              <a:rPr lang="pt-BR" dirty="0"/>
              <a:t>TSVWG – Virtual </a:t>
            </a:r>
            <a:r>
              <a:rPr lang="pt-BR" dirty="0" smtClean="0"/>
              <a:t>Interim</a:t>
            </a:r>
            <a:endParaRPr lang="en-US" dirty="0"/>
          </a:p>
        </p:txBody>
      </p:sp>
      <p:sp>
        <p:nvSpPr>
          <p:cNvPr id="6" name="Slide Number Placeholder 5">
            <a:extLst>
              <a:ext uri="{FF2B5EF4-FFF2-40B4-BE49-F238E27FC236}">
                <a16:creationId xmlns="" xmlns:a16="http://schemas.microsoft.com/office/drawing/2014/main" id="{E312E58B-FD30-485D-B620-98B74AB0FD7B}"/>
              </a:ext>
            </a:extLst>
          </p:cNvPr>
          <p:cNvSpPr>
            <a:spLocks noGrp="1"/>
          </p:cNvSpPr>
          <p:nvPr>
            <p:ph type="sldNum" sz="quarter" idx="12"/>
          </p:nvPr>
        </p:nvSpPr>
        <p:spPr/>
        <p:txBody>
          <a:bodyPr/>
          <a:lstStyle/>
          <a:p>
            <a:fld id="{E666670E-E3AC-4D59-A758-15147DB2D088}" type="slidenum">
              <a:rPr lang="en-US" smtClean="0"/>
              <a:pPr/>
              <a:t>6</a:t>
            </a:fld>
            <a:endParaRPr lang="en-US"/>
          </a:p>
        </p:txBody>
      </p:sp>
    </p:spTree>
    <p:extLst>
      <p:ext uri="{BB962C8B-B14F-4D97-AF65-F5344CB8AC3E}">
        <p14:creationId xmlns:p14="http://schemas.microsoft.com/office/powerpoint/2010/main" val="4071108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116E8E6-1945-4FCC-9043-7040BA659BE6}"/>
              </a:ext>
            </a:extLst>
          </p:cNvPr>
          <p:cNvSpPr>
            <a:spLocks noGrp="1"/>
          </p:cNvSpPr>
          <p:nvPr>
            <p:ph type="title"/>
          </p:nvPr>
        </p:nvSpPr>
        <p:spPr/>
        <p:txBody>
          <a:bodyPr/>
          <a:lstStyle/>
          <a:p>
            <a:r>
              <a:rPr lang="en-US" dirty="0" smtClean="0"/>
              <a:t>Chairs Update</a:t>
            </a:r>
            <a:endParaRPr lang="en-US" dirty="0"/>
          </a:p>
        </p:txBody>
      </p:sp>
      <p:sp>
        <p:nvSpPr>
          <p:cNvPr id="3" name="Content Placeholder 2">
            <a:extLst>
              <a:ext uri="{FF2B5EF4-FFF2-40B4-BE49-F238E27FC236}">
                <a16:creationId xmlns="" xmlns:a16="http://schemas.microsoft.com/office/drawing/2014/main" id="{FA956A69-BC99-4C1F-91FE-006D0CE32331}"/>
              </a:ext>
            </a:extLst>
          </p:cNvPr>
          <p:cNvSpPr>
            <a:spLocks noGrp="1"/>
          </p:cNvSpPr>
          <p:nvPr>
            <p:ph idx="1"/>
          </p:nvPr>
        </p:nvSpPr>
        <p:spPr>
          <a:xfrm>
            <a:off x="457200" y="1417638"/>
            <a:ext cx="8229600" cy="4708527"/>
          </a:xfrm>
        </p:spPr>
        <p:txBody>
          <a:bodyPr/>
          <a:lstStyle/>
          <a:p>
            <a:pPr marL="0" indent="0" eaLnBrk="1" hangingPunct="1">
              <a:lnSpc>
                <a:spcPct val="90000"/>
              </a:lnSpc>
              <a:buNone/>
            </a:pPr>
            <a:r>
              <a:rPr lang="en-US" sz="1600" dirty="0" smtClean="0"/>
              <a:t>New Work Items:</a:t>
            </a:r>
          </a:p>
          <a:p>
            <a:pPr marL="0" indent="0" eaLnBrk="1" hangingPunct="1">
              <a:lnSpc>
                <a:spcPct val="90000"/>
              </a:lnSpc>
              <a:buNone/>
            </a:pPr>
            <a:endParaRPr lang="en-US" sz="1600" dirty="0"/>
          </a:p>
          <a:p>
            <a:pPr marL="0" indent="0" eaLnBrk="1" hangingPunct="1">
              <a:lnSpc>
                <a:spcPct val="90000"/>
              </a:lnSpc>
              <a:buNone/>
            </a:pPr>
            <a:r>
              <a:rPr lang="en-US" sz="1600" b="1" dirty="0" smtClean="0"/>
              <a:t>Multipath </a:t>
            </a:r>
            <a:r>
              <a:rPr lang="en-US" sz="1600" b="1" dirty="0"/>
              <a:t>DCCP </a:t>
            </a:r>
            <a:endParaRPr lang="en-US" sz="1600" b="1" dirty="0" smtClean="0"/>
          </a:p>
          <a:p>
            <a:pPr marL="0" indent="0" eaLnBrk="1" hangingPunct="1">
              <a:lnSpc>
                <a:spcPct val="90000"/>
              </a:lnSpc>
              <a:buNone/>
            </a:pPr>
            <a:r>
              <a:rPr lang="en-US" sz="1600" dirty="0" smtClean="0"/>
              <a:t>draft-</a:t>
            </a:r>
            <a:r>
              <a:rPr lang="en-US" sz="1600" dirty="0" err="1" smtClean="0"/>
              <a:t>ietf</a:t>
            </a:r>
            <a:r>
              <a:rPr lang="en-US" sz="1600" dirty="0" smtClean="0"/>
              <a:t>-</a:t>
            </a:r>
            <a:r>
              <a:rPr lang="en-US" sz="1600" dirty="0" err="1"/>
              <a:t>tsvwg</a:t>
            </a:r>
            <a:r>
              <a:rPr lang="en-US" sz="1600" dirty="0"/>
              <a:t>-multipath-</a:t>
            </a:r>
            <a:r>
              <a:rPr lang="en-US" sz="1600" dirty="0" err="1" smtClean="0"/>
              <a:t>dccp</a:t>
            </a:r>
            <a:r>
              <a:rPr lang="en-US" sz="1600" dirty="0" smtClean="0"/>
              <a:t> replaced  </a:t>
            </a:r>
            <a:r>
              <a:rPr lang="en-US" sz="1600" dirty="0"/>
              <a:t>draft-amend-</a:t>
            </a:r>
            <a:r>
              <a:rPr lang="en-US" sz="1600" dirty="0" err="1"/>
              <a:t>tsvwg</a:t>
            </a:r>
            <a:r>
              <a:rPr lang="en-US" sz="1600" dirty="0"/>
              <a:t>-multipath-</a:t>
            </a:r>
            <a:r>
              <a:rPr lang="en-US" sz="1600" dirty="0" err="1"/>
              <a:t>dccp</a:t>
            </a:r>
            <a:r>
              <a:rPr lang="en-US" sz="1600" dirty="0"/>
              <a:t> </a:t>
            </a:r>
          </a:p>
          <a:p>
            <a:pPr marL="0" indent="0" eaLnBrk="1" hangingPunct="1">
              <a:lnSpc>
                <a:spcPct val="90000"/>
              </a:lnSpc>
              <a:buNone/>
            </a:pPr>
            <a:endParaRPr lang="en-US" sz="1600" dirty="0"/>
          </a:p>
          <a:p>
            <a:pPr marL="0" indent="0">
              <a:buNone/>
            </a:pPr>
            <a:r>
              <a:rPr lang="en-US" sz="1600" b="1" dirty="0" smtClean="0"/>
              <a:t>Ending WGLC </a:t>
            </a:r>
            <a:r>
              <a:rPr lang="en-US" sz="1600" b="1" dirty="0" err="1" smtClean="0"/>
              <a:t>SCTP.bis</a:t>
            </a:r>
            <a:endParaRPr lang="en-US" sz="1600" b="1" dirty="0" smtClean="0"/>
          </a:p>
          <a:p>
            <a:pPr marL="0" indent="0">
              <a:buNone/>
            </a:pPr>
            <a:r>
              <a:rPr lang="en-US" sz="1600" dirty="0"/>
              <a:t>draft-ietf-tsvwg-rfc4960-</a:t>
            </a:r>
            <a:r>
              <a:rPr lang="en-US" sz="1600" dirty="0" smtClean="0"/>
              <a:t>bis to replace to RFC4960 </a:t>
            </a:r>
            <a:r>
              <a:rPr lang="mr-IN" sz="1600" dirty="0" smtClean="0"/>
              <a:t>…</a:t>
            </a:r>
            <a:r>
              <a:rPr lang="en-GB" sz="1600" dirty="0" smtClean="0"/>
              <a:t> See later in meeting</a:t>
            </a:r>
            <a:endParaRPr lang="en-US" sz="1600" dirty="0"/>
          </a:p>
        </p:txBody>
      </p:sp>
      <p:sp>
        <p:nvSpPr>
          <p:cNvPr id="5" name="Footer Placeholder 4">
            <a:extLst>
              <a:ext uri="{FF2B5EF4-FFF2-40B4-BE49-F238E27FC236}">
                <a16:creationId xmlns="" xmlns:a16="http://schemas.microsoft.com/office/drawing/2014/main" id="{7EA0C1EF-F483-4A4A-9AF8-27FF67870A5D}"/>
              </a:ext>
            </a:extLst>
          </p:cNvPr>
          <p:cNvSpPr>
            <a:spLocks noGrp="1"/>
          </p:cNvSpPr>
          <p:nvPr>
            <p:ph type="ftr" sz="quarter" idx="11"/>
          </p:nvPr>
        </p:nvSpPr>
        <p:spPr/>
        <p:txBody>
          <a:bodyPr/>
          <a:lstStyle/>
          <a:p>
            <a:r>
              <a:rPr lang="pt-BR" dirty="0"/>
              <a:t>TSVWG – Virtual Interim</a:t>
            </a:r>
            <a:endParaRPr lang="en-US" dirty="0"/>
          </a:p>
        </p:txBody>
      </p:sp>
      <p:sp>
        <p:nvSpPr>
          <p:cNvPr id="6" name="Slide Number Placeholder 5">
            <a:extLst>
              <a:ext uri="{FF2B5EF4-FFF2-40B4-BE49-F238E27FC236}">
                <a16:creationId xmlns="" xmlns:a16="http://schemas.microsoft.com/office/drawing/2014/main" id="{E312E58B-FD30-485D-B620-98B74AB0FD7B}"/>
              </a:ext>
            </a:extLst>
          </p:cNvPr>
          <p:cNvSpPr>
            <a:spLocks noGrp="1"/>
          </p:cNvSpPr>
          <p:nvPr>
            <p:ph type="sldNum" sz="quarter" idx="12"/>
          </p:nvPr>
        </p:nvSpPr>
        <p:spPr/>
        <p:txBody>
          <a:bodyPr/>
          <a:lstStyle/>
          <a:p>
            <a:fld id="{E666670E-E3AC-4D59-A758-15147DB2D088}" type="slidenum">
              <a:rPr lang="en-US" smtClean="0"/>
              <a:pPr/>
              <a:t>7</a:t>
            </a:fld>
            <a:endParaRPr lang="en-US"/>
          </a:p>
        </p:txBody>
      </p:sp>
    </p:spTree>
    <p:extLst>
      <p:ext uri="{BB962C8B-B14F-4D97-AF65-F5344CB8AC3E}">
        <p14:creationId xmlns:p14="http://schemas.microsoft.com/office/powerpoint/2010/main" val="3940753697"/>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4.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24401</TotalTime>
  <Words>526</Words>
  <Application>Microsoft Macintosh PowerPoint</Application>
  <PresentationFormat>On-screen Show (4:3)</PresentationFormat>
  <Paragraphs>87</Paragraphs>
  <Slides>7</Slides>
  <Notes>1</Notes>
  <HiddenSlides>1</HiddenSlides>
  <MMClips>0</MMClips>
  <ScaleCrop>false</ScaleCrop>
  <HeadingPairs>
    <vt:vector size="4" baseType="variant">
      <vt:variant>
        <vt:lpstr>Theme</vt:lpstr>
      </vt:variant>
      <vt:variant>
        <vt:i4>4</vt:i4>
      </vt:variant>
      <vt:variant>
        <vt:lpstr>Slide Titles</vt:lpstr>
      </vt:variant>
      <vt:variant>
        <vt:i4>7</vt:i4>
      </vt:variant>
    </vt:vector>
  </HeadingPairs>
  <TitlesOfParts>
    <vt:vector size="11" baseType="lpstr">
      <vt:lpstr>Default Design</vt:lpstr>
      <vt:lpstr>HDOfficeLightV0</vt:lpstr>
      <vt:lpstr>1_HDOfficeLightV0</vt:lpstr>
      <vt:lpstr>iesg</vt:lpstr>
      <vt:lpstr>TSVWG: Interim </vt:lpstr>
      <vt:lpstr>Note Well</vt:lpstr>
      <vt:lpstr>WG SCTP drafts</vt:lpstr>
      <vt:lpstr>Organisation for this meeting</vt:lpstr>
      <vt:lpstr>Agenda: part 1</vt:lpstr>
      <vt:lpstr>Agenda: part 2</vt:lpstr>
      <vt:lpstr>Chairs Update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Polk (jmpolk)</dc:creator>
  <cp:lastModifiedBy>Gorry Fairhurst</cp:lastModifiedBy>
  <cp:revision>489</cp:revision>
  <cp:lastPrinted>2021-03-08T15:23:44Z</cp:lastPrinted>
  <dcterms:created xsi:type="dcterms:W3CDTF">2010-03-20T12:47:32Z</dcterms:created>
  <dcterms:modified xsi:type="dcterms:W3CDTF">2021-09-02T09:10:29Z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_NewReviewCycle">
    <vt:lpwstr/>
  </property>
  <property fmtid="{D5CDD505-2E9C-101B-9397-08002B2CF9AE}" pid="4" name="MSIP_Label_17cb76b2-10b8-4fe1-93d4-2202842406cd_Enabled">
    <vt:lpwstr>True</vt:lpwstr>
  </property>
  <property fmtid="{D5CDD505-2E9C-101B-9397-08002B2CF9AE}" pid="5" name="MSIP_Label_17cb76b2-10b8-4fe1-93d4-2202842406cd_SiteId">
    <vt:lpwstr>945c199a-83a2-4e80-9f8c-5a91be5752dd</vt:lpwstr>
  </property>
  <property fmtid="{D5CDD505-2E9C-101B-9397-08002B2CF9AE}" pid="6" name="MSIP_Label_17cb76b2-10b8-4fe1-93d4-2202842406cd_Owner">
    <vt:lpwstr>david.black@emc.com</vt:lpwstr>
  </property>
  <property fmtid="{D5CDD505-2E9C-101B-9397-08002B2CF9AE}" pid="7" name="MSIP_Label_17cb76b2-10b8-4fe1-93d4-2202842406cd_SetDate">
    <vt:lpwstr>2019-07-21T13:04:37.9205971Z</vt:lpwstr>
  </property>
  <property fmtid="{D5CDD505-2E9C-101B-9397-08002B2CF9AE}" pid="8" name="MSIP_Label_17cb76b2-10b8-4fe1-93d4-2202842406cd_Name">
    <vt:lpwstr>External Public</vt:lpwstr>
  </property>
  <property fmtid="{D5CDD505-2E9C-101B-9397-08002B2CF9AE}" pid="9" name="MSIP_Label_17cb76b2-10b8-4fe1-93d4-2202842406cd_Application">
    <vt:lpwstr>Microsoft Azure Information Protection</vt:lpwstr>
  </property>
  <property fmtid="{D5CDD505-2E9C-101B-9397-08002B2CF9AE}" pid="10" name="MSIP_Label_17cb76b2-10b8-4fe1-93d4-2202842406cd_Extended_MSFT_Method">
    <vt:lpwstr>Manual</vt:lpwstr>
  </property>
  <property fmtid="{D5CDD505-2E9C-101B-9397-08002B2CF9AE}" pid="11" name="aiplabel">
    <vt:lpwstr>External Public</vt:lpwstr>
  </property>
</Properties>
</file>