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84" autoAdjust="0"/>
    <p:restoredTop sz="94660"/>
  </p:normalViewPr>
  <p:slideViewPr>
    <p:cSldViewPr snapToGrid="0">
      <p:cViewPr varScale="1">
        <p:scale>
          <a:sx n="128" d="100"/>
          <a:sy n="128" d="100"/>
        </p:scale>
        <p:origin x="520" y="17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12D45B-63FB-4324-9DF9-3897E8D0BA8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A413E704-36FA-4937-9C8B-D20C243C062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E0EEA454-13EC-45E5-9BDC-2C4FE05E981F}"/>
              </a:ext>
            </a:extLst>
          </p:cNvPr>
          <p:cNvSpPr>
            <a:spLocks noGrp="1"/>
          </p:cNvSpPr>
          <p:nvPr>
            <p:ph type="dt" sz="half" idx="10"/>
          </p:nvPr>
        </p:nvSpPr>
        <p:spPr/>
        <p:txBody>
          <a:bodyPr/>
          <a:lstStyle/>
          <a:p>
            <a:fld id="{FB2D52E0-36B3-4895-956B-89974BCFF744}" type="datetimeFigureOut">
              <a:rPr lang="en-US" smtClean="0"/>
              <a:t>4/20/22</a:t>
            </a:fld>
            <a:endParaRPr lang="en-US"/>
          </a:p>
        </p:txBody>
      </p:sp>
      <p:sp>
        <p:nvSpPr>
          <p:cNvPr id="5" name="Footer Placeholder 4">
            <a:extLst>
              <a:ext uri="{FF2B5EF4-FFF2-40B4-BE49-F238E27FC236}">
                <a16:creationId xmlns:a16="http://schemas.microsoft.com/office/drawing/2014/main" id="{42B8D1ED-35FF-48AF-A90D-A17F1FC003E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608EB48-E9F7-49E2-9832-A0C58740C30F}"/>
              </a:ext>
            </a:extLst>
          </p:cNvPr>
          <p:cNvSpPr>
            <a:spLocks noGrp="1"/>
          </p:cNvSpPr>
          <p:nvPr>
            <p:ph type="sldNum" sz="quarter" idx="12"/>
          </p:nvPr>
        </p:nvSpPr>
        <p:spPr/>
        <p:txBody>
          <a:bodyPr/>
          <a:lstStyle/>
          <a:p>
            <a:fld id="{D4D0673C-024E-4324-B38E-E1B19DE97634}" type="slidenum">
              <a:rPr lang="en-US" smtClean="0"/>
              <a:t>‹#›</a:t>
            </a:fld>
            <a:endParaRPr lang="en-US"/>
          </a:p>
        </p:txBody>
      </p:sp>
    </p:spTree>
    <p:extLst>
      <p:ext uri="{BB962C8B-B14F-4D97-AF65-F5344CB8AC3E}">
        <p14:creationId xmlns:p14="http://schemas.microsoft.com/office/powerpoint/2010/main" val="6391479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748C63-31EB-4EA9-BD96-42BFDE05D4D8}"/>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434C72F-5C54-4EC6-8F3D-ECE9C7D786E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05BCC11-241F-42A7-A3DC-AD49BD77929A}"/>
              </a:ext>
            </a:extLst>
          </p:cNvPr>
          <p:cNvSpPr>
            <a:spLocks noGrp="1"/>
          </p:cNvSpPr>
          <p:nvPr>
            <p:ph type="dt" sz="half" idx="10"/>
          </p:nvPr>
        </p:nvSpPr>
        <p:spPr/>
        <p:txBody>
          <a:bodyPr/>
          <a:lstStyle/>
          <a:p>
            <a:fld id="{FB2D52E0-36B3-4895-956B-89974BCFF744}" type="datetimeFigureOut">
              <a:rPr lang="en-US" smtClean="0"/>
              <a:t>4/20/22</a:t>
            </a:fld>
            <a:endParaRPr lang="en-US"/>
          </a:p>
        </p:txBody>
      </p:sp>
      <p:sp>
        <p:nvSpPr>
          <p:cNvPr id="5" name="Footer Placeholder 4">
            <a:extLst>
              <a:ext uri="{FF2B5EF4-FFF2-40B4-BE49-F238E27FC236}">
                <a16:creationId xmlns:a16="http://schemas.microsoft.com/office/drawing/2014/main" id="{419985FD-D05E-4F1A-A1FF-908DEA36811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5B98438-4C1D-4E27-9483-3937763090AE}"/>
              </a:ext>
            </a:extLst>
          </p:cNvPr>
          <p:cNvSpPr>
            <a:spLocks noGrp="1"/>
          </p:cNvSpPr>
          <p:nvPr>
            <p:ph type="sldNum" sz="quarter" idx="12"/>
          </p:nvPr>
        </p:nvSpPr>
        <p:spPr/>
        <p:txBody>
          <a:bodyPr/>
          <a:lstStyle/>
          <a:p>
            <a:fld id="{D4D0673C-024E-4324-B38E-E1B19DE97634}" type="slidenum">
              <a:rPr lang="en-US" smtClean="0"/>
              <a:t>‹#›</a:t>
            </a:fld>
            <a:endParaRPr lang="en-US"/>
          </a:p>
        </p:txBody>
      </p:sp>
    </p:spTree>
    <p:extLst>
      <p:ext uri="{BB962C8B-B14F-4D97-AF65-F5344CB8AC3E}">
        <p14:creationId xmlns:p14="http://schemas.microsoft.com/office/powerpoint/2010/main" val="39807213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5BDED32-EA19-4B12-87CC-026608473E5E}"/>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F6D60777-7068-49FF-A253-BBEAB3F83E9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D58B1F5-5215-4EBA-95ED-61F686334A1E}"/>
              </a:ext>
            </a:extLst>
          </p:cNvPr>
          <p:cNvSpPr>
            <a:spLocks noGrp="1"/>
          </p:cNvSpPr>
          <p:nvPr>
            <p:ph type="dt" sz="half" idx="10"/>
          </p:nvPr>
        </p:nvSpPr>
        <p:spPr/>
        <p:txBody>
          <a:bodyPr/>
          <a:lstStyle/>
          <a:p>
            <a:fld id="{FB2D52E0-36B3-4895-956B-89974BCFF744}" type="datetimeFigureOut">
              <a:rPr lang="en-US" smtClean="0"/>
              <a:t>4/20/22</a:t>
            </a:fld>
            <a:endParaRPr lang="en-US"/>
          </a:p>
        </p:txBody>
      </p:sp>
      <p:sp>
        <p:nvSpPr>
          <p:cNvPr id="5" name="Footer Placeholder 4">
            <a:extLst>
              <a:ext uri="{FF2B5EF4-FFF2-40B4-BE49-F238E27FC236}">
                <a16:creationId xmlns:a16="http://schemas.microsoft.com/office/drawing/2014/main" id="{238BC825-7D5D-4A43-827C-5E5810766EC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557554C-8042-4E46-8247-59318BB19E13}"/>
              </a:ext>
            </a:extLst>
          </p:cNvPr>
          <p:cNvSpPr>
            <a:spLocks noGrp="1"/>
          </p:cNvSpPr>
          <p:nvPr>
            <p:ph type="sldNum" sz="quarter" idx="12"/>
          </p:nvPr>
        </p:nvSpPr>
        <p:spPr/>
        <p:txBody>
          <a:bodyPr/>
          <a:lstStyle/>
          <a:p>
            <a:fld id="{D4D0673C-024E-4324-B38E-E1B19DE97634}" type="slidenum">
              <a:rPr lang="en-US" smtClean="0"/>
              <a:t>‹#›</a:t>
            </a:fld>
            <a:endParaRPr lang="en-US"/>
          </a:p>
        </p:txBody>
      </p:sp>
    </p:spTree>
    <p:extLst>
      <p:ext uri="{BB962C8B-B14F-4D97-AF65-F5344CB8AC3E}">
        <p14:creationId xmlns:p14="http://schemas.microsoft.com/office/powerpoint/2010/main" val="14043959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2D61FC-9B57-47E7-899C-E9122142C81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6C5A49D-5C87-49A0-9AD6-9E2BE600C2B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EEB1BC3-5856-467D-A24A-A23FF8604438}"/>
              </a:ext>
            </a:extLst>
          </p:cNvPr>
          <p:cNvSpPr>
            <a:spLocks noGrp="1"/>
          </p:cNvSpPr>
          <p:nvPr>
            <p:ph type="dt" sz="half" idx="10"/>
          </p:nvPr>
        </p:nvSpPr>
        <p:spPr/>
        <p:txBody>
          <a:bodyPr/>
          <a:lstStyle/>
          <a:p>
            <a:fld id="{FB2D52E0-36B3-4895-956B-89974BCFF744}" type="datetimeFigureOut">
              <a:rPr lang="en-US" smtClean="0"/>
              <a:t>4/20/22</a:t>
            </a:fld>
            <a:endParaRPr lang="en-US"/>
          </a:p>
        </p:txBody>
      </p:sp>
      <p:sp>
        <p:nvSpPr>
          <p:cNvPr id="5" name="Footer Placeholder 4">
            <a:extLst>
              <a:ext uri="{FF2B5EF4-FFF2-40B4-BE49-F238E27FC236}">
                <a16:creationId xmlns:a16="http://schemas.microsoft.com/office/drawing/2014/main" id="{211E98BC-15F0-4AA5-8869-59F8FE81FB2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672CF56-1C56-47E1-9DB4-85994416AE38}"/>
              </a:ext>
            </a:extLst>
          </p:cNvPr>
          <p:cNvSpPr>
            <a:spLocks noGrp="1"/>
          </p:cNvSpPr>
          <p:nvPr>
            <p:ph type="sldNum" sz="quarter" idx="12"/>
          </p:nvPr>
        </p:nvSpPr>
        <p:spPr/>
        <p:txBody>
          <a:bodyPr/>
          <a:lstStyle/>
          <a:p>
            <a:fld id="{D4D0673C-024E-4324-B38E-E1B19DE97634}" type="slidenum">
              <a:rPr lang="en-US" smtClean="0"/>
              <a:t>‹#›</a:t>
            </a:fld>
            <a:endParaRPr lang="en-US"/>
          </a:p>
        </p:txBody>
      </p:sp>
    </p:spTree>
    <p:extLst>
      <p:ext uri="{BB962C8B-B14F-4D97-AF65-F5344CB8AC3E}">
        <p14:creationId xmlns:p14="http://schemas.microsoft.com/office/powerpoint/2010/main" val="7640774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D0656E-D9C5-4F4A-B7BC-546A952FD2D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8FEEC205-E6AD-4A59-BAFB-7A823B181DF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64EE730-4790-464C-8844-A5A8E56A08D2}"/>
              </a:ext>
            </a:extLst>
          </p:cNvPr>
          <p:cNvSpPr>
            <a:spLocks noGrp="1"/>
          </p:cNvSpPr>
          <p:nvPr>
            <p:ph type="dt" sz="half" idx="10"/>
          </p:nvPr>
        </p:nvSpPr>
        <p:spPr/>
        <p:txBody>
          <a:bodyPr/>
          <a:lstStyle/>
          <a:p>
            <a:fld id="{FB2D52E0-36B3-4895-956B-89974BCFF744}" type="datetimeFigureOut">
              <a:rPr lang="en-US" smtClean="0"/>
              <a:t>4/20/22</a:t>
            </a:fld>
            <a:endParaRPr lang="en-US"/>
          </a:p>
        </p:txBody>
      </p:sp>
      <p:sp>
        <p:nvSpPr>
          <p:cNvPr id="5" name="Footer Placeholder 4">
            <a:extLst>
              <a:ext uri="{FF2B5EF4-FFF2-40B4-BE49-F238E27FC236}">
                <a16:creationId xmlns:a16="http://schemas.microsoft.com/office/drawing/2014/main" id="{B9D65008-4C94-41A2-82C4-853446866C9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95F951F-5317-4A75-AA9C-CF886346148F}"/>
              </a:ext>
            </a:extLst>
          </p:cNvPr>
          <p:cNvSpPr>
            <a:spLocks noGrp="1"/>
          </p:cNvSpPr>
          <p:nvPr>
            <p:ph type="sldNum" sz="quarter" idx="12"/>
          </p:nvPr>
        </p:nvSpPr>
        <p:spPr/>
        <p:txBody>
          <a:bodyPr/>
          <a:lstStyle/>
          <a:p>
            <a:fld id="{D4D0673C-024E-4324-B38E-E1B19DE97634}" type="slidenum">
              <a:rPr lang="en-US" smtClean="0"/>
              <a:t>‹#›</a:t>
            </a:fld>
            <a:endParaRPr lang="en-US"/>
          </a:p>
        </p:txBody>
      </p:sp>
    </p:spTree>
    <p:extLst>
      <p:ext uri="{BB962C8B-B14F-4D97-AF65-F5344CB8AC3E}">
        <p14:creationId xmlns:p14="http://schemas.microsoft.com/office/powerpoint/2010/main" val="35719096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72509A-A79B-430B-8D07-E6515C4E1BC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648C439-DA8C-45D7-A464-B52AE457AF2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5370CBE8-CD77-4DBC-917C-EE3A118F0A3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C3874317-9D9C-4980-97FE-1A66C3EBD1C2}"/>
              </a:ext>
            </a:extLst>
          </p:cNvPr>
          <p:cNvSpPr>
            <a:spLocks noGrp="1"/>
          </p:cNvSpPr>
          <p:nvPr>
            <p:ph type="dt" sz="half" idx="10"/>
          </p:nvPr>
        </p:nvSpPr>
        <p:spPr/>
        <p:txBody>
          <a:bodyPr/>
          <a:lstStyle/>
          <a:p>
            <a:fld id="{FB2D52E0-36B3-4895-956B-89974BCFF744}" type="datetimeFigureOut">
              <a:rPr lang="en-US" smtClean="0"/>
              <a:t>4/20/22</a:t>
            </a:fld>
            <a:endParaRPr lang="en-US"/>
          </a:p>
        </p:txBody>
      </p:sp>
      <p:sp>
        <p:nvSpPr>
          <p:cNvPr id="6" name="Footer Placeholder 5">
            <a:extLst>
              <a:ext uri="{FF2B5EF4-FFF2-40B4-BE49-F238E27FC236}">
                <a16:creationId xmlns:a16="http://schemas.microsoft.com/office/drawing/2014/main" id="{0C702CC9-425F-4570-A4A0-28E362F5307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0C0DB37-74FC-477B-AD5B-48F4B7D5B14D}"/>
              </a:ext>
            </a:extLst>
          </p:cNvPr>
          <p:cNvSpPr>
            <a:spLocks noGrp="1"/>
          </p:cNvSpPr>
          <p:nvPr>
            <p:ph type="sldNum" sz="quarter" idx="12"/>
          </p:nvPr>
        </p:nvSpPr>
        <p:spPr/>
        <p:txBody>
          <a:bodyPr/>
          <a:lstStyle/>
          <a:p>
            <a:fld id="{D4D0673C-024E-4324-B38E-E1B19DE97634}" type="slidenum">
              <a:rPr lang="en-US" smtClean="0"/>
              <a:t>‹#›</a:t>
            </a:fld>
            <a:endParaRPr lang="en-US"/>
          </a:p>
        </p:txBody>
      </p:sp>
    </p:spTree>
    <p:extLst>
      <p:ext uri="{BB962C8B-B14F-4D97-AF65-F5344CB8AC3E}">
        <p14:creationId xmlns:p14="http://schemas.microsoft.com/office/powerpoint/2010/main" val="12808533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C95B3F-39E5-4F07-8B13-F2544C1F30A1}"/>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8DCB94BF-FD6E-4F79-8EA6-6A8B8255ECB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3FB837F-698D-45A9-8CAA-222837262B4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764EAB08-6A76-4E2A-9621-467B250A34B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33D403A-0CAF-4A55-BC68-FF96166C1C9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8092E7C-0096-4FC8-893E-5A861C5A925D}"/>
              </a:ext>
            </a:extLst>
          </p:cNvPr>
          <p:cNvSpPr>
            <a:spLocks noGrp="1"/>
          </p:cNvSpPr>
          <p:nvPr>
            <p:ph type="dt" sz="half" idx="10"/>
          </p:nvPr>
        </p:nvSpPr>
        <p:spPr/>
        <p:txBody>
          <a:bodyPr/>
          <a:lstStyle/>
          <a:p>
            <a:fld id="{FB2D52E0-36B3-4895-956B-89974BCFF744}" type="datetimeFigureOut">
              <a:rPr lang="en-US" smtClean="0"/>
              <a:t>4/20/22</a:t>
            </a:fld>
            <a:endParaRPr lang="en-US"/>
          </a:p>
        </p:txBody>
      </p:sp>
      <p:sp>
        <p:nvSpPr>
          <p:cNvPr id="8" name="Footer Placeholder 7">
            <a:extLst>
              <a:ext uri="{FF2B5EF4-FFF2-40B4-BE49-F238E27FC236}">
                <a16:creationId xmlns:a16="http://schemas.microsoft.com/office/drawing/2014/main" id="{4DD3140B-6DBB-4D33-B496-6D620554839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96A31276-F507-4514-A14A-12D2457257BC}"/>
              </a:ext>
            </a:extLst>
          </p:cNvPr>
          <p:cNvSpPr>
            <a:spLocks noGrp="1"/>
          </p:cNvSpPr>
          <p:nvPr>
            <p:ph type="sldNum" sz="quarter" idx="12"/>
          </p:nvPr>
        </p:nvSpPr>
        <p:spPr/>
        <p:txBody>
          <a:bodyPr/>
          <a:lstStyle/>
          <a:p>
            <a:fld id="{D4D0673C-024E-4324-B38E-E1B19DE97634}" type="slidenum">
              <a:rPr lang="en-US" smtClean="0"/>
              <a:t>‹#›</a:t>
            </a:fld>
            <a:endParaRPr lang="en-US"/>
          </a:p>
        </p:txBody>
      </p:sp>
    </p:spTree>
    <p:extLst>
      <p:ext uri="{BB962C8B-B14F-4D97-AF65-F5344CB8AC3E}">
        <p14:creationId xmlns:p14="http://schemas.microsoft.com/office/powerpoint/2010/main" val="27596580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C6D3B3-CBD0-47EC-A3DA-6DD7D5066FF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9392EA44-BF39-412E-B9E9-F9B9BFD71AA3}"/>
              </a:ext>
            </a:extLst>
          </p:cNvPr>
          <p:cNvSpPr>
            <a:spLocks noGrp="1"/>
          </p:cNvSpPr>
          <p:nvPr>
            <p:ph type="dt" sz="half" idx="10"/>
          </p:nvPr>
        </p:nvSpPr>
        <p:spPr/>
        <p:txBody>
          <a:bodyPr/>
          <a:lstStyle/>
          <a:p>
            <a:fld id="{FB2D52E0-36B3-4895-956B-89974BCFF744}" type="datetimeFigureOut">
              <a:rPr lang="en-US" smtClean="0"/>
              <a:t>4/20/22</a:t>
            </a:fld>
            <a:endParaRPr lang="en-US"/>
          </a:p>
        </p:txBody>
      </p:sp>
      <p:sp>
        <p:nvSpPr>
          <p:cNvPr id="4" name="Footer Placeholder 3">
            <a:extLst>
              <a:ext uri="{FF2B5EF4-FFF2-40B4-BE49-F238E27FC236}">
                <a16:creationId xmlns:a16="http://schemas.microsoft.com/office/drawing/2014/main" id="{7153526C-4226-4450-BE84-41040050578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997B677-3D8A-4BB8-AAC1-E821DFA6BA97}"/>
              </a:ext>
            </a:extLst>
          </p:cNvPr>
          <p:cNvSpPr>
            <a:spLocks noGrp="1"/>
          </p:cNvSpPr>
          <p:nvPr>
            <p:ph type="sldNum" sz="quarter" idx="12"/>
          </p:nvPr>
        </p:nvSpPr>
        <p:spPr/>
        <p:txBody>
          <a:bodyPr/>
          <a:lstStyle/>
          <a:p>
            <a:fld id="{D4D0673C-024E-4324-B38E-E1B19DE97634}" type="slidenum">
              <a:rPr lang="en-US" smtClean="0"/>
              <a:t>‹#›</a:t>
            </a:fld>
            <a:endParaRPr lang="en-US"/>
          </a:p>
        </p:txBody>
      </p:sp>
    </p:spTree>
    <p:extLst>
      <p:ext uri="{BB962C8B-B14F-4D97-AF65-F5344CB8AC3E}">
        <p14:creationId xmlns:p14="http://schemas.microsoft.com/office/powerpoint/2010/main" val="28741390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3FAF51E-4AD4-4546-B328-F51CF563402D}"/>
              </a:ext>
            </a:extLst>
          </p:cNvPr>
          <p:cNvSpPr>
            <a:spLocks noGrp="1"/>
          </p:cNvSpPr>
          <p:nvPr>
            <p:ph type="dt" sz="half" idx="10"/>
          </p:nvPr>
        </p:nvSpPr>
        <p:spPr/>
        <p:txBody>
          <a:bodyPr/>
          <a:lstStyle/>
          <a:p>
            <a:fld id="{FB2D52E0-36B3-4895-956B-89974BCFF744}" type="datetimeFigureOut">
              <a:rPr lang="en-US" smtClean="0"/>
              <a:t>4/20/22</a:t>
            </a:fld>
            <a:endParaRPr lang="en-US"/>
          </a:p>
        </p:txBody>
      </p:sp>
      <p:sp>
        <p:nvSpPr>
          <p:cNvPr id="3" name="Footer Placeholder 2">
            <a:extLst>
              <a:ext uri="{FF2B5EF4-FFF2-40B4-BE49-F238E27FC236}">
                <a16:creationId xmlns:a16="http://schemas.microsoft.com/office/drawing/2014/main" id="{6AA72285-85BB-48D2-9337-15683AF05BC1}"/>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4443D43-6BEE-4A24-A742-E268E3FFEC23}"/>
              </a:ext>
            </a:extLst>
          </p:cNvPr>
          <p:cNvSpPr>
            <a:spLocks noGrp="1"/>
          </p:cNvSpPr>
          <p:nvPr>
            <p:ph type="sldNum" sz="quarter" idx="12"/>
          </p:nvPr>
        </p:nvSpPr>
        <p:spPr/>
        <p:txBody>
          <a:bodyPr/>
          <a:lstStyle/>
          <a:p>
            <a:fld id="{D4D0673C-024E-4324-B38E-E1B19DE97634}" type="slidenum">
              <a:rPr lang="en-US" smtClean="0"/>
              <a:t>‹#›</a:t>
            </a:fld>
            <a:endParaRPr lang="en-US"/>
          </a:p>
        </p:txBody>
      </p:sp>
    </p:spTree>
    <p:extLst>
      <p:ext uri="{BB962C8B-B14F-4D97-AF65-F5344CB8AC3E}">
        <p14:creationId xmlns:p14="http://schemas.microsoft.com/office/powerpoint/2010/main" val="1429873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E5B296-6BC2-4AEE-B5E2-AE854A1249F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3CA958FB-789A-4431-BBCA-D90983E422D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7A01C937-4610-4BE9-829B-EA39A19F94A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0C2F5E4-2BF8-48C1-A56A-B20B2802022C}"/>
              </a:ext>
            </a:extLst>
          </p:cNvPr>
          <p:cNvSpPr>
            <a:spLocks noGrp="1"/>
          </p:cNvSpPr>
          <p:nvPr>
            <p:ph type="dt" sz="half" idx="10"/>
          </p:nvPr>
        </p:nvSpPr>
        <p:spPr/>
        <p:txBody>
          <a:bodyPr/>
          <a:lstStyle/>
          <a:p>
            <a:fld id="{FB2D52E0-36B3-4895-956B-89974BCFF744}" type="datetimeFigureOut">
              <a:rPr lang="en-US" smtClean="0"/>
              <a:t>4/20/22</a:t>
            </a:fld>
            <a:endParaRPr lang="en-US"/>
          </a:p>
        </p:txBody>
      </p:sp>
      <p:sp>
        <p:nvSpPr>
          <p:cNvPr id="6" name="Footer Placeholder 5">
            <a:extLst>
              <a:ext uri="{FF2B5EF4-FFF2-40B4-BE49-F238E27FC236}">
                <a16:creationId xmlns:a16="http://schemas.microsoft.com/office/drawing/2014/main" id="{518846F8-50C4-4711-9EFA-FA4C28B07F0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8B2EF6F-BF94-4817-BCE7-5872481E3CBB}"/>
              </a:ext>
            </a:extLst>
          </p:cNvPr>
          <p:cNvSpPr>
            <a:spLocks noGrp="1"/>
          </p:cNvSpPr>
          <p:nvPr>
            <p:ph type="sldNum" sz="quarter" idx="12"/>
          </p:nvPr>
        </p:nvSpPr>
        <p:spPr/>
        <p:txBody>
          <a:bodyPr/>
          <a:lstStyle/>
          <a:p>
            <a:fld id="{D4D0673C-024E-4324-B38E-E1B19DE97634}" type="slidenum">
              <a:rPr lang="en-US" smtClean="0"/>
              <a:t>‹#›</a:t>
            </a:fld>
            <a:endParaRPr lang="en-US"/>
          </a:p>
        </p:txBody>
      </p:sp>
    </p:spTree>
    <p:extLst>
      <p:ext uri="{BB962C8B-B14F-4D97-AF65-F5344CB8AC3E}">
        <p14:creationId xmlns:p14="http://schemas.microsoft.com/office/powerpoint/2010/main" val="42533323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87DFA3-B14E-400E-B6B0-0C55000A0F9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98276AC8-72D8-4CFA-BE07-D07402C768A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17862E5B-DE20-432E-90B8-B8040F6D400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BBB41EC-9161-474F-890F-99ED5E1C8F28}"/>
              </a:ext>
            </a:extLst>
          </p:cNvPr>
          <p:cNvSpPr>
            <a:spLocks noGrp="1"/>
          </p:cNvSpPr>
          <p:nvPr>
            <p:ph type="dt" sz="half" idx="10"/>
          </p:nvPr>
        </p:nvSpPr>
        <p:spPr/>
        <p:txBody>
          <a:bodyPr/>
          <a:lstStyle/>
          <a:p>
            <a:fld id="{FB2D52E0-36B3-4895-956B-89974BCFF744}" type="datetimeFigureOut">
              <a:rPr lang="en-US" smtClean="0"/>
              <a:t>4/20/22</a:t>
            </a:fld>
            <a:endParaRPr lang="en-US"/>
          </a:p>
        </p:txBody>
      </p:sp>
      <p:sp>
        <p:nvSpPr>
          <p:cNvPr id="6" name="Footer Placeholder 5">
            <a:extLst>
              <a:ext uri="{FF2B5EF4-FFF2-40B4-BE49-F238E27FC236}">
                <a16:creationId xmlns:a16="http://schemas.microsoft.com/office/drawing/2014/main" id="{31C28F83-5F6F-4CE3-94B6-7DC739E51B5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CC58723-455E-4454-827B-8BC5CBBEA458}"/>
              </a:ext>
            </a:extLst>
          </p:cNvPr>
          <p:cNvSpPr>
            <a:spLocks noGrp="1"/>
          </p:cNvSpPr>
          <p:nvPr>
            <p:ph type="sldNum" sz="quarter" idx="12"/>
          </p:nvPr>
        </p:nvSpPr>
        <p:spPr/>
        <p:txBody>
          <a:bodyPr/>
          <a:lstStyle/>
          <a:p>
            <a:fld id="{D4D0673C-024E-4324-B38E-E1B19DE97634}" type="slidenum">
              <a:rPr lang="en-US" smtClean="0"/>
              <a:t>‹#›</a:t>
            </a:fld>
            <a:endParaRPr lang="en-US"/>
          </a:p>
        </p:txBody>
      </p:sp>
    </p:spTree>
    <p:extLst>
      <p:ext uri="{BB962C8B-B14F-4D97-AF65-F5344CB8AC3E}">
        <p14:creationId xmlns:p14="http://schemas.microsoft.com/office/powerpoint/2010/main" val="23646955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375D009-8C17-4F8F-8118-DC7C2417B55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5CDDD376-1A50-4984-9167-484FE0DB9AC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4E889A5-26C3-4CB5-856A-94A836EBD12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B2D52E0-36B3-4895-956B-89974BCFF744}" type="datetimeFigureOut">
              <a:rPr lang="en-US" smtClean="0"/>
              <a:t>4/20/22</a:t>
            </a:fld>
            <a:endParaRPr lang="en-US"/>
          </a:p>
        </p:txBody>
      </p:sp>
      <p:sp>
        <p:nvSpPr>
          <p:cNvPr id="5" name="Footer Placeholder 4">
            <a:extLst>
              <a:ext uri="{FF2B5EF4-FFF2-40B4-BE49-F238E27FC236}">
                <a16:creationId xmlns:a16="http://schemas.microsoft.com/office/drawing/2014/main" id="{6121E954-7351-40C3-8CDC-978AF7DBFE3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1CF3152D-E52A-4DDD-895B-AEA87B180DA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4D0673C-024E-4324-B38E-E1B19DE97634}" type="slidenum">
              <a:rPr lang="en-US" smtClean="0"/>
              <a:t>‹#›</a:t>
            </a:fld>
            <a:endParaRPr lang="en-US"/>
          </a:p>
        </p:txBody>
      </p:sp>
    </p:spTree>
    <p:extLst>
      <p:ext uri="{BB962C8B-B14F-4D97-AF65-F5344CB8AC3E}">
        <p14:creationId xmlns:p14="http://schemas.microsoft.com/office/powerpoint/2010/main" val="27651202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hyperlink" Target="https://ietf.org/privacy-policy/" TargetMode="External"/><Relationship Id="rId3" Type="http://schemas.openxmlformats.org/officeDocument/2006/relationships/hyperlink" Target="https://www.rfc-editor.org/info/bcp9" TargetMode="External"/><Relationship Id="rId7" Type="http://schemas.openxmlformats.org/officeDocument/2006/relationships/hyperlink" Target="https://www.rfc-editor.org/info/bcp79" TargetMode="External"/><Relationship Id="rId2" Type="http://schemas.openxmlformats.org/officeDocument/2006/relationships/hyperlink" Target="https://ietf.org/contact/ombudsteam/" TargetMode="External"/><Relationship Id="rId1" Type="http://schemas.openxmlformats.org/officeDocument/2006/relationships/slideLayout" Target="../slideLayouts/slideLayout2.xml"/><Relationship Id="rId6" Type="http://schemas.openxmlformats.org/officeDocument/2006/relationships/hyperlink" Target="https://www.rfc-editor.org/info/bcp78" TargetMode="External"/><Relationship Id="rId5" Type="http://schemas.openxmlformats.org/officeDocument/2006/relationships/hyperlink" Target="https://www.rfc-editor.org/info/bcp54" TargetMode="External"/><Relationship Id="rId4" Type="http://schemas.openxmlformats.org/officeDocument/2006/relationships/hyperlink" Target="https://www.rfc-editor.org/info/bcp25"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1ACC06-0927-4398-A346-252BB32F5C2F}"/>
              </a:ext>
            </a:extLst>
          </p:cNvPr>
          <p:cNvSpPr>
            <a:spLocks noGrp="1"/>
          </p:cNvSpPr>
          <p:nvPr>
            <p:ph type="ctrTitle"/>
          </p:nvPr>
        </p:nvSpPr>
        <p:spPr>
          <a:xfrm>
            <a:off x="1501323" y="453290"/>
            <a:ext cx="9144000" cy="2387600"/>
          </a:xfrm>
        </p:spPr>
        <p:txBody>
          <a:bodyPr>
            <a:normAutofit/>
          </a:bodyPr>
          <a:lstStyle/>
          <a:p>
            <a:r>
              <a:rPr lang="en-US" b="1" dirty="0"/>
              <a:t>LAMPS</a:t>
            </a:r>
            <a:br>
              <a:rPr lang="en-US" dirty="0"/>
            </a:br>
            <a:r>
              <a:rPr lang="en-US" sz="3200" dirty="0"/>
              <a:t>Limited Additional Mechanisms for PKIX and S/MIME</a:t>
            </a:r>
          </a:p>
        </p:txBody>
      </p:sp>
      <p:sp>
        <p:nvSpPr>
          <p:cNvPr id="3" name="Subtitle 2">
            <a:extLst>
              <a:ext uri="{FF2B5EF4-FFF2-40B4-BE49-F238E27FC236}">
                <a16:creationId xmlns:a16="http://schemas.microsoft.com/office/drawing/2014/main" id="{E506BF4B-FAC2-48F8-BF61-A5DF3BCCCE5A}"/>
              </a:ext>
            </a:extLst>
          </p:cNvPr>
          <p:cNvSpPr>
            <a:spLocks noGrp="1"/>
          </p:cNvSpPr>
          <p:nvPr>
            <p:ph type="subTitle" idx="1"/>
          </p:nvPr>
        </p:nvSpPr>
        <p:spPr>
          <a:xfrm>
            <a:off x="1524000" y="2880417"/>
            <a:ext cx="9144000" cy="3436087"/>
          </a:xfrm>
        </p:spPr>
        <p:txBody>
          <a:bodyPr>
            <a:normAutofit/>
          </a:bodyPr>
          <a:lstStyle/>
          <a:p>
            <a:endParaRPr lang="en-US" sz="3600" dirty="0">
              <a:solidFill>
                <a:schemeClr val="bg1">
                  <a:lumMod val="65000"/>
                </a:schemeClr>
              </a:solidFill>
            </a:endParaRPr>
          </a:p>
          <a:p>
            <a:endParaRPr lang="en-US" sz="3500" dirty="0">
              <a:solidFill>
                <a:schemeClr val="bg1">
                  <a:lumMod val="65000"/>
                </a:schemeClr>
              </a:solidFill>
            </a:endParaRPr>
          </a:p>
          <a:p>
            <a:r>
              <a:rPr lang="en-US" sz="3500" dirty="0">
                <a:solidFill>
                  <a:schemeClr val="bg1">
                    <a:lumMod val="65000"/>
                  </a:schemeClr>
                </a:solidFill>
              </a:rPr>
              <a:t>Wednesday, 20 April 2022</a:t>
            </a:r>
            <a:endParaRPr lang="is-IS" sz="3500" dirty="0">
              <a:solidFill>
                <a:schemeClr val="bg1">
                  <a:lumMod val="65000"/>
                </a:schemeClr>
              </a:solidFill>
            </a:endParaRPr>
          </a:p>
          <a:p>
            <a:endParaRPr lang="is-IS" sz="3500" dirty="0">
              <a:solidFill>
                <a:schemeClr val="bg1">
                  <a:lumMod val="65000"/>
                </a:schemeClr>
              </a:solidFill>
            </a:endParaRPr>
          </a:p>
          <a:p>
            <a:endParaRPr lang="en-US" sz="3600" dirty="0">
              <a:solidFill>
                <a:schemeClr val="bg1">
                  <a:lumMod val="65000"/>
                </a:schemeClr>
              </a:solidFill>
            </a:endParaRPr>
          </a:p>
        </p:txBody>
      </p:sp>
    </p:spTree>
    <p:extLst>
      <p:ext uri="{BB962C8B-B14F-4D97-AF65-F5344CB8AC3E}">
        <p14:creationId xmlns:p14="http://schemas.microsoft.com/office/powerpoint/2010/main" val="41596863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800FA6-6010-4E5F-A101-420D7A5AE44E}"/>
              </a:ext>
            </a:extLst>
          </p:cNvPr>
          <p:cNvSpPr>
            <a:spLocks noGrp="1"/>
          </p:cNvSpPr>
          <p:nvPr>
            <p:ph type="title"/>
          </p:nvPr>
        </p:nvSpPr>
        <p:spPr>
          <a:xfrm>
            <a:off x="838200" y="365125"/>
            <a:ext cx="10515600" cy="739979"/>
          </a:xfrm>
        </p:spPr>
        <p:txBody>
          <a:bodyPr/>
          <a:lstStyle/>
          <a:p>
            <a:pPr algn="ctr"/>
            <a:r>
              <a:rPr lang="en-US" b="1" dirty="0"/>
              <a:t>Note Well</a:t>
            </a:r>
          </a:p>
        </p:txBody>
      </p:sp>
      <p:sp>
        <p:nvSpPr>
          <p:cNvPr id="3" name="Content Placeholder 2">
            <a:extLst>
              <a:ext uri="{FF2B5EF4-FFF2-40B4-BE49-F238E27FC236}">
                <a16:creationId xmlns:a16="http://schemas.microsoft.com/office/drawing/2014/main" id="{083946B2-4634-4557-A99A-582CA7EFE38D}"/>
              </a:ext>
            </a:extLst>
          </p:cNvPr>
          <p:cNvSpPr>
            <a:spLocks noGrp="1"/>
          </p:cNvSpPr>
          <p:nvPr>
            <p:ph idx="1"/>
          </p:nvPr>
        </p:nvSpPr>
        <p:spPr>
          <a:xfrm>
            <a:off x="838200" y="1168672"/>
            <a:ext cx="10515600" cy="5598866"/>
          </a:xfrm>
        </p:spPr>
        <p:txBody>
          <a:bodyPr>
            <a:normAutofit fontScale="55000" lnSpcReduction="20000"/>
          </a:bodyPr>
          <a:lstStyle/>
          <a:p>
            <a:pPr marL="0" indent="0">
              <a:buNone/>
            </a:pPr>
            <a:r>
              <a:rPr lang="en-US" dirty="0"/>
              <a:t>This is a reminder of IETF policies in effect on various topics such as patents or code of conduct. It is only meant to point you in the right direction. Exceptions may apply. The IETF's patent policy and the definition of an IETF "contribution" and "participation" are set forth in BCP 79; please read it carefully.</a:t>
            </a:r>
          </a:p>
          <a:p>
            <a:pPr marL="0" indent="0">
              <a:buNone/>
            </a:pPr>
            <a:r>
              <a:rPr lang="en-US" dirty="0"/>
              <a:t>As a reminder:</a:t>
            </a:r>
          </a:p>
          <a:p>
            <a:r>
              <a:rPr lang="en-US" dirty="0"/>
              <a:t>By participating in the IETF, you agree to follow IETF processes and policies.</a:t>
            </a:r>
          </a:p>
          <a:p>
            <a:r>
              <a:rPr lang="en-US" dirty="0"/>
              <a:t>If you are aware that any IETF contribution is covered by patents or patent applications that are owned or controlled by you or your sponsor, you must disclose that fact, or not participate in the discussion.</a:t>
            </a:r>
          </a:p>
          <a:p>
            <a:r>
              <a:rPr lang="en-US" dirty="0"/>
              <a:t>As a participant in or attendee to any IETF activity you acknowledge that written, audio, video, and photographic records of meetings may be made public.</a:t>
            </a:r>
          </a:p>
          <a:p>
            <a:r>
              <a:rPr lang="en-US" dirty="0"/>
              <a:t>Personal information that you provide to IETF will be handled in accordance with the IETF Privacy Statement.</a:t>
            </a:r>
          </a:p>
          <a:p>
            <a:r>
              <a:rPr lang="en-US" dirty="0"/>
              <a:t>As a participant or attendee, you agree to work respectfully with other participants; please contact the </a:t>
            </a:r>
            <a:r>
              <a:rPr lang="en-US" dirty="0" err="1"/>
              <a:t>ombudsteam</a:t>
            </a:r>
            <a:r>
              <a:rPr lang="en-US" dirty="0"/>
              <a:t> (</a:t>
            </a:r>
            <a:r>
              <a:rPr lang="en-US" dirty="0">
                <a:hlinkClick r:id="rId2"/>
              </a:rPr>
              <a:t>https://www.ietf.org/contact/ombudsteam/</a:t>
            </a:r>
            <a:r>
              <a:rPr lang="en-US" dirty="0"/>
              <a:t>) if you have questions or concerns about this.</a:t>
            </a:r>
          </a:p>
          <a:p>
            <a:pPr marL="0" indent="0">
              <a:buNone/>
            </a:pPr>
            <a:r>
              <a:rPr lang="en-US" dirty="0"/>
              <a:t>Definitive information is in the documents listed below and other IETF BCPs. For advice, please talk to WG chairs or ADs:</a:t>
            </a:r>
          </a:p>
          <a:p>
            <a:r>
              <a:rPr lang="en-US" dirty="0">
                <a:hlinkClick r:id="rId3"/>
              </a:rPr>
              <a:t>BCP 9</a:t>
            </a:r>
            <a:r>
              <a:rPr lang="en-US" dirty="0"/>
              <a:t> (Internet Standards Process)</a:t>
            </a:r>
          </a:p>
          <a:p>
            <a:r>
              <a:rPr lang="en-US" dirty="0">
                <a:hlinkClick r:id="rId4"/>
              </a:rPr>
              <a:t>BCP 25</a:t>
            </a:r>
            <a:r>
              <a:rPr lang="en-US" dirty="0"/>
              <a:t> (Working Group processes)</a:t>
            </a:r>
          </a:p>
          <a:p>
            <a:r>
              <a:rPr lang="en-US" dirty="0">
                <a:hlinkClick r:id="rId4"/>
              </a:rPr>
              <a:t>BCP 25</a:t>
            </a:r>
            <a:r>
              <a:rPr lang="en-US" dirty="0"/>
              <a:t> (Anti-Harassment Procedures)</a:t>
            </a:r>
          </a:p>
          <a:p>
            <a:r>
              <a:rPr lang="en-US" dirty="0">
                <a:hlinkClick r:id="rId5"/>
              </a:rPr>
              <a:t>BCP 54</a:t>
            </a:r>
            <a:r>
              <a:rPr lang="en-US" dirty="0"/>
              <a:t> (Code of Conduct)</a:t>
            </a:r>
          </a:p>
          <a:p>
            <a:r>
              <a:rPr lang="en-US" dirty="0">
                <a:hlinkClick r:id="rId6"/>
              </a:rPr>
              <a:t>BCP 78</a:t>
            </a:r>
            <a:r>
              <a:rPr lang="en-US" dirty="0"/>
              <a:t> (Copyright)</a:t>
            </a:r>
          </a:p>
          <a:p>
            <a:r>
              <a:rPr lang="en-US" dirty="0">
                <a:hlinkClick r:id="rId7"/>
              </a:rPr>
              <a:t>BCP 79</a:t>
            </a:r>
            <a:r>
              <a:rPr lang="en-US" dirty="0"/>
              <a:t> (Patents, Participation)</a:t>
            </a:r>
          </a:p>
          <a:p>
            <a:r>
              <a:rPr lang="en-US" dirty="0">
                <a:hlinkClick r:id="rId8"/>
              </a:rPr>
              <a:t>https://www.ietf.org/privacy-policy/</a:t>
            </a:r>
            <a:r>
              <a:rPr lang="en-US" dirty="0"/>
              <a:t> (Privacy Policy)</a:t>
            </a:r>
          </a:p>
        </p:txBody>
      </p:sp>
    </p:spTree>
    <p:extLst>
      <p:ext uri="{BB962C8B-B14F-4D97-AF65-F5344CB8AC3E}">
        <p14:creationId xmlns:p14="http://schemas.microsoft.com/office/powerpoint/2010/main" val="27843349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4EF9D4-DB44-49D9-B98D-24F6508E79F2}"/>
              </a:ext>
            </a:extLst>
          </p:cNvPr>
          <p:cNvSpPr>
            <a:spLocks noGrp="1"/>
          </p:cNvSpPr>
          <p:nvPr>
            <p:ph type="title"/>
          </p:nvPr>
        </p:nvSpPr>
        <p:spPr/>
        <p:txBody>
          <a:bodyPr/>
          <a:lstStyle/>
          <a:p>
            <a:r>
              <a:rPr lang="en-US" b="1" dirty="0"/>
              <a:t>LAMPS WG Agenda</a:t>
            </a:r>
          </a:p>
        </p:txBody>
      </p:sp>
      <p:sp>
        <p:nvSpPr>
          <p:cNvPr id="3" name="Content Placeholder 2">
            <a:extLst>
              <a:ext uri="{FF2B5EF4-FFF2-40B4-BE49-F238E27FC236}">
                <a16:creationId xmlns:a16="http://schemas.microsoft.com/office/drawing/2014/main" id="{7DD6D1A2-6ABE-4034-85C5-9992DA4F8854}"/>
              </a:ext>
            </a:extLst>
          </p:cNvPr>
          <p:cNvSpPr>
            <a:spLocks noGrp="1"/>
          </p:cNvSpPr>
          <p:nvPr>
            <p:ph idx="1"/>
          </p:nvPr>
        </p:nvSpPr>
        <p:spPr>
          <a:xfrm>
            <a:off x="838200" y="1825625"/>
            <a:ext cx="10515600" cy="4615622"/>
          </a:xfrm>
        </p:spPr>
        <p:txBody>
          <a:bodyPr>
            <a:normAutofit fontScale="85000" lnSpcReduction="20000"/>
          </a:bodyPr>
          <a:lstStyle/>
          <a:p>
            <a:pPr marL="0" indent="0">
              <a:buNone/>
            </a:pPr>
            <a:r>
              <a:rPr lang="en-US" dirty="0"/>
              <a:t>0)  Minute Taker, Jabber Scribe, </a:t>
            </a:r>
            <a:r>
              <a:rPr lang="en-US" dirty="0" err="1"/>
              <a:t>Bluesheets</a:t>
            </a:r>
            <a:endParaRPr lang="en-US" dirty="0"/>
          </a:p>
          <a:p>
            <a:pPr marL="0" indent="0">
              <a:buNone/>
            </a:pPr>
            <a:r>
              <a:rPr lang="en-US" dirty="0"/>
              <a:t>1)  Agenda Bash</a:t>
            </a:r>
          </a:p>
          <a:p>
            <a:pPr marL="0" indent="0">
              <a:buNone/>
            </a:pPr>
            <a:r>
              <a:rPr lang="en-US" dirty="0"/>
              <a:t>2)  draft-turner-lamps-</a:t>
            </a:r>
            <a:r>
              <a:rPr lang="en-US" dirty="0" err="1"/>
              <a:t>nist</a:t>
            </a:r>
            <a:r>
              <a:rPr lang="en-US" dirty="0"/>
              <a:t>-</a:t>
            </a:r>
            <a:r>
              <a:rPr lang="en-US" dirty="0" err="1"/>
              <a:t>pqc</a:t>
            </a:r>
            <a:r>
              <a:rPr lang="en-US" dirty="0"/>
              <a:t>-</a:t>
            </a:r>
            <a:r>
              <a:rPr lang="en-US" dirty="0" err="1"/>
              <a:t>kem</a:t>
            </a:r>
            <a:r>
              <a:rPr lang="en-US" dirty="0"/>
              <a:t>-certificates (Sean, </a:t>
            </a:r>
            <a:r>
              <a:rPr lang="en-US" dirty="0" err="1"/>
              <a:t>Panos</a:t>
            </a:r>
            <a:r>
              <a:rPr lang="en-US" dirty="0"/>
              <a:t>, Jake, Bas)</a:t>
            </a:r>
          </a:p>
          <a:p>
            <a:pPr marL="0" indent="0">
              <a:buNone/>
            </a:pPr>
            <a:r>
              <a:rPr lang="en-US" dirty="0"/>
              <a:t>3)  draft-</a:t>
            </a:r>
            <a:r>
              <a:rPr lang="en-US" dirty="0" err="1"/>
              <a:t>perret</a:t>
            </a:r>
            <a:r>
              <a:rPr lang="en-US" dirty="0"/>
              <a:t>-prat-lamps-</a:t>
            </a:r>
            <a:r>
              <a:rPr lang="en-US" dirty="0" err="1"/>
              <a:t>cms</a:t>
            </a:r>
            <a:r>
              <a:rPr lang="en-US" dirty="0"/>
              <a:t>-</a:t>
            </a:r>
            <a:r>
              <a:rPr lang="en-US" dirty="0" err="1"/>
              <a:t>pq-kem</a:t>
            </a:r>
            <a:r>
              <a:rPr lang="en-US" dirty="0"/>
              <a:t> (</a:t>
            </a:r>
            <a:r>
              <a:rPr lang="en-US" dirty="0" err="1"/>
              <a:t>Ludovic</a:t>
            </a:r>
            <a:r>
              <a:rPr lang="en-US" dirty="0"/>
              <a:t>, Julien, Mike)</a:t>
            </a:r>
          </a:p>
          <a:p>
            <a:pPr marL="0" indent="0">
              <a:buNone/>
            </a:pPr>
            <a:r>
              <a:rPr lang="en-US" dirty="0"/>
              <a:t>4)  Hybrid Composite Certificates (Mike, Max, John, Serge)</a:t>
            </a:r>
          </a:p>
          <a:p>
            <a:pPr marL="0" indent="0">
              <a:buNone/>
            </a:pPr>
            <a:r>
              <a:rPr lang="en-US" dirty="0"/>
              <a:t>          --  draft-</a:t>
            </a:r>
            <a:r>
              <a:rPr lang="en-US" dirty="0" err="1"/>
              <a:t>ounsworth</a:t>
            </a:r>
            <a:r>
              <a:rPr lang="en-US" dirty="0"/>
              <a:t>-</a:t>
            </a:r>
            <a:r>
              <a:rPr lang="en-US" dirty="0" err="1"/>
              <a:t>pq</a:t>
            </a:r>
            <a:r>
              <a:rPr lang="en-US" dirty="0"/>
              <a:t>-composite-encryption</a:t>
            </a:r>
          </a:p>
          <a:p>
            <a:pPr marL="0" indent="0">
              <a:buNone/>
            </a:pPr>
            <a:r>
              <a:rPr lang="en-US" dirty="0"/>
              <a:t>          --  draft-</a:t>
            </a:r>
            <a:r>
              <a:rPr lang="en-US" dirty="0" err="1"/>
              <a:t>ounsworth</a:t>
            </a:r>
            <a:r>
              <a:rPr lang="en-US" dirty="0"/>
              <a:t>-</a:t>
            </a:r>
            <a:r>
              <a:rPr lang="en-US" dirty="0" err="1"/>
              <a:t>pq</a:t>
            </a:r>
            <a:r>
              <a:rPr lang="en-US" dirty="0"/>
              <a:t>-composite-keys</a:t>
            </a:r>
          </a:p>
          <a:p>
            <a:pPr marL="0" indent="0">
              <a:buNone/>
            </a:pPr>
            <a:r>
              <a:rPr lang="en-US" dirty="0"/>
              <a:t>          --  draft-</a:t>
            </a:r>
            <a:r>
              <a:rPr lang="en-US" dirty="0" err="1"/>
              <a:t>ounsworth</a:t>
            </a:r>
            <a:r>
              <a:rPr lang="en-US" dirty="0"/>
              <a:t>-</a:t>
            </a:r>
            <a:r>
              <a:rPr lang="en-US" dirty="0" err="1"/>
              <a:t>pq</a:t>
            </a:r>
            <a:r>
              <a:rPr lang="en-US" dirty="0"/>
              <a:t>-composite-sigs</a:t>
            </a:r>
          </a:p>
          <a:p>
            <a:pPr marL="0" indent="0">
              <a:buNone/>
            </a:pPr>
            <a:r>
              <a:rPr lang="en-US" dirty="0"/>
              <a:t>          --  draft-</a:t>
            </a:r>
            <a:r>
              <a:rPr lang="en-US" dirty="0" err="1"/>
              <a:t>ounsworth</a:t>
            </a:r>
            <a:r>
              <a:rPr lang="en-US" dirty="0"/>
              <a:t>-</a:t>
            </a:r>
            <a:r>
              <a:rPr lang="en-US" dirty="0" err="1"/>
              <a:t>pq</a:t>
            </a:r>
            <a:r>
              <a:rPr lang="en-US" dirty="0"/>
              <a:t>-explicit-composite-keys</a:t>
            </a:r>
          </a:p>
          <a:p>
            <a:pPr marL="0" indent="0">
              <a:buNone/>
            </a:pPr>
            <a:r>
              <a:rPr lang="en-US" dirty="0"/>
              <a:t>5)  draft-</a:t>
            </a:r>
            <a:r>
              <a:rPr lang="en-US" dirty="0" err="1"/>
              <a:t>becker</a:t>
            </a:r>
            <a:r>
              <a:rPr lang="en-US" dirty="0"/>
              <a:t>-</a:t>
            </a:r>
            <a:r>
              <a:rPr lang="en-US" dirty="0" err="1"/>
              <a:t>guthrie</a:t>
            </a:r>
            <a:r>
              <a:rPr lang="en-US" dirty="0"/>
              <a:t>-cert-binding-for-multi-auth (Alison, Rebecca, Mike)</a:t>
            </a:r>
          </a:p>
          <a:p>
            <a:pPr marL="0" indent="0">
              <a:buNone/>
            </a:pPr>
            <a:r>
              <a:rPr lang="en-US" dirty="0"/>
              <a:t>6)  draft-</a:t>
            </a:r>
            <a:r>
              <a:rPr lang="en-US" dirty="0" err="1"/>
              <a:t>becker</a:t>
            </a:r>
            <a:r>
              <a:rPr lang="en-US" dirty="0"/>
              <a:t>-</a:t>
            </a:r>
            <a:r>
              <a:rPr lang="en-US" dirty="0" err="1"/>
              <a:t>guthrie</a:t>
            </a:r>
            <a:r>
              <a:rPr lang="en-US" dirty="0"/>
              <a:t>-</a:t>
            </a:r>
            <a:r>
              <a:rPr lang="en-US" dirty="0" err="1"/>
              <a:t>noncomposite</a:t>
            </a:r>
            <a:r>
              <a:rPr lang="en-US" dirty="0"/>
              <a:t>-hybrid-auth (Alison, Rebecca, Mike)</a:t>
            </a:r>
          </a:p>
          <a:p>
            <a:pPr marL="0" indent="0">
              <a:buNone/>
            </a:pPr>
            <a:r>
              <a:rPr lang="en-US" dirty="0"/>
              <a:t>7) Wrap up</a:t>
            </a:r>
          </a:p>
        </p:txBody>
      </p:sp>
    </p:spTree>
    <p:extLst>
      <p:ext uri="{BB962C8B-B14F-4D97-AF65-F5344CB8AC3E}">
        <p14:creationId xmlns:p14="http://schemas.microsoft.com/office/powerpoint/2010/main" val="172538288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127</TotalTime>
  <Words>394</Words>
  <Application>Microsoft Macintosh PowerPoint</Application>
  <PresentationFormat>Widescreen</PresentationFormat>
  <Paragraphs>33</Paragraphs>
  <Slides>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vt:i4>
      </vt:variant>
    </vt:vector>
  </HeadingPairs>
  <TitlesOfParts>
    <vt:vector size="7" baseType="lpstr">
      <vt:lpstr>Arial</vt:lpstr>
      <vt:lpstr>Calibri</vt:lpstr>
      <vt:lpstr>Calibri Light</vt:lpstr>
      <vt:lpstr>Office Theme</vt:lpstr>
      <vt:lpstr>LAMPS Limited Additional Mechanisms for PKIX and S/MIME</vt:lpstr>
      <vt:lpstr>Note Well</vt:lpstr>
      <vt:lpstr>LAMPS WG Agenda</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LAMPS Limited Additional Mechanisms for PKIX and S/MIME</dc:title>
  <dc:creator>Tim Hollebeek</dc:creator>
  <cp:lastModifiedBy>Russ Housley</cp:lastModifiedBy>
  <cp:revision>13</cp:revision>
  <dcterms:created xsi:type="dcterms:W3CDTF">2019-11-15T18:28:26Z</dcterms:created>
  <dcterms:modified xsi:type="dcterms:W3CDTF">2022-04-20T14:09:32Z</dcterms:modified>
</cp:coreProperties>
</file>