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 showGuides="1">
      <p:cViewPr varScale="1">
        <p:scale>
          <a:sx n="104" d="100"/>
          <a:sy n="104" d="100"/>
        </p:scale>
        <p:origin x="232" y="7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8729-20A0-FB4F-B7D4-5D9F4F0327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18AC28-B577-664D-8889-69345769D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EF765-375A-4040-BD28-CA318F5AD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B5443-EB61-0A48-BDDB-0333133AB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899AC-5B0C-B148-87AE-148454742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58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CF0DA-B904-9F44-B7C5-067752210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802280-409A-274B-9F5C-0D14CFA16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E0F9B-54CE-8846-9424-BFF3B535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B1D58-80F5-F14B-86CB-9468889B8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A5BB4-1928-244A-AE88-F5F250E6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7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8E8CA3-9535-924F-A19C-8AD09CAB98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53EF2E-D242-B94A-B52A-DACB6F8EC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2AB99-3456-B844-9B46-B88D55803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099FB-D91E-CE40-A072-0622CBC79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8A02F-5B83-F64B-967A-B044B4DAF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9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10804-2CC3-0B48-89D1-DD5CD347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C4B63-792A-9341-970E-30F25BC44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47D54-E17F-2641-A479-62D56AB1B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4F624-ECE4-C04F-946E-236F9394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9CE42-CBE6-C645-9C3D-7C2AC7A29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4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FD5C0-63A9-2245-81B5-A588FE284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D460D-A274-A746-9FBD-72752A1FB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E83D5-9BD6-5843-86B1-0D5C1EC1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8D6943-7CB8-8348-B5B8-AC75F23BC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48586-394A-B84E-82CE-3DD365E34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8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6F6B-CCB3-CB49-8A4A-0EBFD5818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5316-0C33-4A44-BD9E-575658FEDB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2DB0B3-0B83-5646-92A3-3966EBDB7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AE7D9E-4726-1D48-988F-4A2C191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90F4D-5236-5145-AA9A-390E6298F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B242B4-E399-A44D-87DD-51984DDC7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3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4501B-6247-E740-B50B-055C564DA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4B8BE-0621-F44A-BED0-392EB4C4F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699222-99E6-044E-A525-FA002B45F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37929-037D-744E-883F-A9A8D4104D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47F6E2-240D-FE4D-B9C6-3D629A844D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3CF9FC-EA6E-7941-A975-FD1123D38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B3B29C-DC97-0344-A46C-6497242A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EFDF9F-11D4-384E-99FA-64D902A1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4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68111-5F38-064E-927F-381337C89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BF88B9-B9D2-B142-862F-982BE0CAA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BCE873-EA2C-3345-8562-5A2B3CA2D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50687-EC7B-124A-A3E7-E0123F974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99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801A64-8F4D-1047-90FC-2850335F5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35EF5-5EC3-F54C-9BFB-3A38AB597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4D8D7-7ED5-A84B-B5F2-F1740118E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1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1A42C-ACE3-8743-A3F9-76C53DFC4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C3BA4-5276-994C-A7FB-66E695124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FDFAA-BD29-614A-B3E3-80CB004EC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28A74-33C0-5A43-BA42-74F3A8598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A5FE2-7A63-B144-B9B6-96408C53A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DB39A-4751-E34D-8ECF-E456FB185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18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9A1E2-74EC-8040-AE04-F09B2708D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A5509B-E3DA-384B-AE5E-771DDFA205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5A121-8CFE-844C-9EFD-61C3947C6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39476C-A37D-6749-ADAD-598A27846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473AAB-B22B-024A-8603-5B3D256FF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3D6E8-B949-D741-BC79-9509FC2D6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3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71A710-33DA-C44C-A900-E542931FA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2E1AA-F4B3-FD4F-A97D-682315843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74F7F-88F8-C041-9090-464DB467C5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83BCA-B0B6-BF40-AF95-C908D9EFC17B}" type="datetimeFigureOut">
              <a:rPr lang="en-US" smtClean="0"/>
              <a:t>4/20/22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39D0C-2086-FF47-B6CE-AAB998DB7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A578D-5E21-F24D-8810-1E6F05284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47B85-96F2-9540-BC49-E1F1F9998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6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A0949DA-3E7D-D445-AA51-D624BBE62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54756"/>
          </a:xfrm>
        </p:spPr>
        <p:txBody>
          <a:bodyPr>
            <a:normAutofit/>
          </a:bodyPr>
          <a:lstStyle/>
          <a:p>
            <a:r>
              <a:rPr lang="en-US" sz="4800" b="1" dirty="0"/>
              <a:t>Passing pre-defined CEK using PQC KEM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9AB6D0-C4FC-684F-B0C5-9594A919C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7472" y="2402731"/>
            <a:ext cx="5572328" cy="3774231"/>
          </a:xfrm>
        </p:spPr>
        <p:txBody>
          <a:bodyPr/>
          <a:lstStyle/>
          <a:p>
            <a:r>
              <a:rPr lang="en-US" dirty="0"/>
              <a:t>Generate random CEK</a:t>
            </a:r>
          </a:p>
          <a:p>
            <a:r>
              <a:rPr lang="en-US" dirty="0"/>
              <a:t>Encapsulate random SS</a:t>
            </a:r>
          </a:p>
          <a:p>
            <a:pPr lvl="1"/>
            <a:r>
              <a:rPr lang="en-US" dirty="0"/>
              <a:t>(CT, SS) = </a:t>
            </a:r>
            <a:r>
              <a:rPr lang="en-US" dirty="0" err="1"/>
              <a:t>KEM.Enc</a:t>
            </a:r>
            <a:r>
              <a:rPr lang="en-US" dirty="0"/>
              <a:t>(</a:t>
            </a:r>
            <a:r>
              <a:rPr lang="en-US" dirty="0" err="1"/>
              <a:t>Recipient_Pubkey</a:t>
            </a:r>
            <a:r>
              <a:rPr lang="en-US" dirty="0"/>
              <a:t>)</a:t>
            </a:r>
          </a:p>
          <a:p>
            <a:r>
              <a:rPr lang="en-US" dirty="0"/>
              <a:t>Compute R = XOR (SS, CEK)</a:t>
            </a:r>
          </a:p>
          <a:p>
            <a:r>
              <a:rPr lang="en-US" dirty="0"/>
              <a:t>Transmit (CT, R)</a:t>
            </a:r>
          </a:p>
          <a:p>
            <a:r>
              <a:rPr lang="en-US" dirty="0"/>
              <a:t>Use CEK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7EF025-BAB9-3948-9DC6-B9509F650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402731"/>
            <a:ext cx="5572327" cy="3774232"/>
          </a:xfrm>
        </p:spPr>
        <p:txBody>
          <a:bodyPr/>
          <a:lstStyle/>
          <a:p>
            <a:r>
              <a:rPr lang="en-US" dirty="0"/>
              <a:t>Receive (CT, R)</a:t>
            </a:r>
          </a:p>
          <a:p>
            <a:r>
              <a:rPr lang="en-US" dirty="0"/>
              <a:t>Decapsulate SS</a:t>
            </a:r>
          </a:p>
          <a:p>
            <a:pPr lvl="1"/>
            <a:r>
              <a:rPr lang="en-US" dirty="0"/>
              <a:t>SS = </a:t>
            </a:r>
            <a:r>
              <a:rPr lang="en-US" dirty="0" err="1"/>
              <a:t>KEM.Dec</a:t>
            </a:r>
            <a:r>
              <a:rPr lang="en-US" dirty="0"/>
              <a:t>(</a:t>
            </a:r>
            <a:r>
              <a:rPr lang="en-US" dirty="0" err="1"/>
              <a:t>Recipient_Privkey</a:t>
            </a:r>
            <a:r>
              <a:rPr lang="en-US" dirty="0"/>
              <a:t>, CT)</a:t>
            </a:r>
          </a:p>
          <a:p>
            <a:r>
              <a:rPr lang="en-US" dirty="0"/>
              <a:t>Compute CEK = XOR(SS, R)</a:t>
            </a:r>
          </a:p>
          <a:p>
            <a:r>
              <a:rPr lang="en-US" dirty="0"/>
              <a:t>Use CEK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037425-381D-CC4C-861D-FE815CD61825}"/>
              </a:ext>
            </a:extLst>
          </p:cNvPr>
          <p:cNvSpPr txBox="1"/>
          <p:nvPr/>
        </p:nvSpPr>
        <p:spPr>
          <a:xfrm>
            <a:off x="447472" y="1690688"/>
            <a:ext cx="1677062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/>
              <a:t>Sender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1A1E6A-4B2F-F046-BE65-B20952B99C61}"/>
              </a:ext>
            </a:extLst>
          </p:cNvPr>
          <p:cNvSpPr txBox="1"/>
          <p:nvPr/>
        </p:nvSpPr>
        <p:spPr>
          <a:xfrm>
            <a:off x="6172199" y="1690688"/>
            <a:ext cx="2001445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/>
              <a:t>Receiver</a:t>
            </a:r>
          </a:p>
        </p:txBody>
      </p:sp>
    </p:spTree>
    <p:extLst>
      <p:ext uri="{BB962C8B-B14F-4D97-AF65-F5344CB8AC3E}">
        <p14:creationId xmlns:p14="http://schemas.microsoft.com/office/powerpoint/2010/main" val="3873951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76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Passing pre-defined CEK using PQC KEM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Passing pre-defined CEK using PQC KEM</dc:title>
  <dc:creator>Blumenthal, Uri - 0553 - MITLL</dc:creator>
  <cp:lastModifiedBy>Blumenthal, Uri - 0553 - MITLL</cp:lastModifiedBy>
  <cp:revision>1</cp:revision>
  <dcterms:created xsi:type="dcterms:W3CDTF">2022-04-20T14:29:43Z</dcterms:created>
  <dcterms:modified xsi:type="dcterms:W3CDTF">2022-04-20T14:36:59Z</dcterms:modified>
</cp:coreProperties>
</file>