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12"/>
  </p:notesMasterIdLst>
  <p:handoutMasterIdLst>
    <p:handoutMasterId r:id="rId13"/>
  </p:handoutMasterIdLst>
  <p:sldIdLst>
    <p:sldId id="504" r:id="rId3"/>
    <p:sldId id="596" r:id="rId4"/>
    <p:sldId id="506" r:id="rId5"/>
    <p:sldId id="559" r:id="rId6"/>
    <p:sldId id="687" r:id="rId7"/>
    <p:sldId id="646" r:id="rId8"/>
    <p:sldId id="663" r:id="rId9"/>
    <p:sldId id="688" r:id="rId10"/>
    <p:sldId id="652" r:id="rId11"/>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5B5"/>
    <a:srgbClr val="EAD4D5"/>
    <a:srgbClr val="1F497D"/>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96" autoAdjust="0"/>
    <p:restoredTop sz="92169" autoAdjust="0"/>
  </p:normalViewPr>
  <p:slideViewPr>
    <p:cSldViewPr snapToGrid="0" snapToObjects="1">
      <p:cViewPr varScale="1">
        <p:scale>
          <a:sx n="140" d="100"/>
          <a:sy n="140" d="100"/>
        </p:scale>
        <p:origin x="408" y="45"/>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08/02/2022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08/02/2022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68D6E558-E63E-1D45-BFE4-2383456AADF7}"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5</a:t>
            </a:fld>
            <a:endParaRPr lang="fr-FR"/>
          </a:p>
        </p:txBody>
      </p:sp>
    </p:spTree>
    <p:extLst>
      <p:ext uri="{BB962C8B-B14F-4D97-AF65-F5344CB8AC3E}">
        <p14:creationId xmlns:p14="http://schemas.microsoft.com/office/powerpoint/2010/main" val="277418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2044818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3358698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156218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292575"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February 8</a:t>
            </a:r>
            <a:r>
              <a:rPr lang="en-US" altLang="en-US" sz="1400" baseline="30000" dirty="0">
                <a:cs typeface="Arial" panose="020B0604020202020204" pitchFamily="34" charset="0"/>
              </a:rPr>
              <a:t>th</a:t>
            </a:r>
            <a:r>
              <a:rPr lang="en-US" altLang="en-US" sz="1400" baseline="0" dirty="0">
                <a:cs typeface="Arial" panose="020B0604020202020204" pitchFamily="34" charset="0"/>
              </a:rPr>
              <a:t>, 2022</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notes.ietf.org/notes-ietf-interim-2022-lpwan-03-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atatracker.ietf.org/doc/draft-ietf-lpwan-schc-compound-ack/"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High Tower Text" panose="02040502050506030303" pitchFamily="18" charset="0"/>
                <a:ea typeface="+mj-ea"/>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WG Chairs: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Alexander Pelov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a@ackl.io</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Pascal </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Thubert</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pthubert@cisco.com</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a:ea typeface="+mj-ea"/>
              <a:cs typeface="Trebuchet MS"/>
            </a:endParaRP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AD: Eric Vyncke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8" name="ZoneTexte 1"/>
          <p:cNvSpPr txBox="1"/>
          <p:nvPr/>
        </p:nvSpPr>
        <p:spPr>
          <a:xfrm>
            <a:off x="4101789" y="4738501"/>
            <a:ext cx="1965562" cy="36931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Gill Sans MT"/>
                <a:ea typeface="+mn-ea"/>
                <a:cs typeface="Trebuchet MS"/>
              </a:rPr>
              <a:t>Online </a:t>
            </a:r>
            <a:r>
              <a:rPr kumimoji="0" lang="en-US" sz="1800" b="0" i="0" u="none" strike="noStrike" kern="1200" cap="none" spc="0" normalizeH="0" baseline="0" noProof="0">
                <a:ln>
                  <a:noFill/>
                </a:ln>
                <a:solidFill>
                  <a:prstClr val="black"/>
                </a:solidFill>
                <a:effectLst/>
                <a:uLnTx/>
                <a:uFillTx/>
                <a:latin typeface="Gill Sans MT"/>
                <a:ea typeface="+mn-ea"/>
                <a:cs typeface="Trebuchet MS"/>
              </a:rPr>
              <a:t>(Meetecho)</a:t>
            </a:r>
            <a:endParaRPr kumimoji="0" lang="en-US" sz="1800" b="0" i="0" u="none" strike="noStrike" kern="1200" cap="none" spc="0" normalizeH="0" baseline="0" noProof="0" dirty="0">
              <a:ln>
                <a:noFill/>
              </a:ln>
              <a:solidFill>
                <a:prstClr val="black"/>
              </a:solidFill>
              <a:effectLst/>
              <a:uLnTx/>
              <a:uFillTx/>
              <a:latin typeface="Gill Sans MT"/>
              <a:ea typeface="+mn-ea"/>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dirty="0">
                <a:solidFill>
                  <a:srgbClr val="000000"/>
                </a:solidFill>
                <a:cs typeface="Droid Sans Fallback" charset="0"/>
                <a:hlinkClick r:id="rId3"/>
              </a:rPr>
              <a:t>https://notes.ietf.org/notes-ietf-interim-2022-lpwan-03-lpwan#</a:t>
            </a:r>
            <a:r>
              <a:rPr lang="en-US" altLang="en-US" sz="1400" dirty="0">
                <a:solidFill>
                  <a:srgbClr val="000000"/>
                </a:solidFill>
                <a:cs typeface="Droid Sans Fallback" charset="0"/>
              </a:rPr>
              <a:t> </a:t>
            </a: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a:spcBef>
                <a:spcPct val="0"/>
              </a:spcBef>
              <a:buNone/>
            </a:pPr>
            <a:r>
              <a:rPr lang="en-US" altLang="en-US" sz="1400" dirty="0">
                <a:solidFill>
                  <a:srgbClr val="000000"/>
                </a:solidFill>
                <a:cs typeface="Droid Sans Fallback" charset="0"/>
              </a:rPr>
              <a:t>*** Automatically captured from Meetecho attendance</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374565" y="966788"/>
            <a:ext cx="8312236" cy="3077745"/>
          </a:xfrm>
          <a:prstGeom prst="rect">
            <a:avLst/>
          </a:prstGeom>
        </p:spPr>
        <p:txBody>
          <a:bodyPr wrap="square" lIns="91420" tIns="45710" rIns="91420" bIns="45710">
            <a:spAutoFit/>
          </a:bodyPr>
          <a:lstStyle/>
          <a:p>
            <a:r>
              <a:rPr lang="en-US" dirty="0">
                <a:latin typeface="Arial Rounded MT Bold" panose="020F0704030504030204" pitchFamily="34" charset="0"/>
              </a:rPr>
              <a:t>[16:05]</a:t>
            </a:r>
            <a:r>
              <a:rPr lang="en-US" sz="2000" dirty="0">
                <a:latin typeface="Arial Rounded MT Bold" panose="020F0704030504030204" pitchFamily="34" charset="0"/>
              </a:rPr>
              <a:t>		Administrivia                	</a:t>
            </a:r>
            <a:r>
              <a:rPr lang="en-US" dirty="0">
                <a:latin typeface="Arial Rounded MT Bold" panose="020F0704030504030204" pitchFamily="34" charset="0"/>
              </a:rPr>
              <a:t>						[5min]</a:t>
            </a:r>
          </a:p>
          <a:p>
            <a:pPr lvl="1"/>
            <a:r>
              <a:rPr lang="en-US" sz="1600" dirty="0">
                <a:latin typeface="Arial Rounded MT Bold" panose="020F0704030504030204" pitchFamily="34" charset="0"/>
              </a:rPr>
              <a:t>	Note-Well, Scribes, Agenda Bashing	</a:t>
            </a:r>
          </a:p>
          <a:p>
            <a:pPr lvl="1"/>
            <a:r>
              <a:rPr lang="en-US" sz="1600" dirty="0">
                <a:latin typeface="Arial Rounded MT Bold" panose="020F0704030504030204" pitchFamily="34" charset="0"/>
              </a:rPr>
              <a:t>	WG Status</a:t>
            </a:r>
          </a:p>
          <a:p>
            <a:r>
              <a:rPr lang="en-US" dirty="0">
                <a:latin typeface="Arial Rounded MT Bold" panose="020F0704030504030204" pitchFamily="34" charset="0"/>
              </a:rPr>
              <a:t>[16:10]		</a:t>
            </a:r>
            <a:r>
              <a:rPr lang="en-US" sz="2000" dirty="0">
                <a:latin typeface="Arial Rounded MT Bold" panose="020F0704030504030204" pitchFamily="34" charset="0"/>
              </a:rPr>
              <a:t>Compound Ack publication steps</a:t>
            </a:r>
            <a:r>
              <a:rPr lang="en-US" dirty="0">
                <a:latin typeface="Arial Rounded MT Bold" panose="020F0704030504030204" pitchFamily="34" charset="0"/>
              </a:rPr>
              <a:t>  			[25min]</a:t>
            </a:r>
          </a:p>
          <a:p>
            <a:r>
              <a:rPr lang="en-US" sz="1600" dirty="0">
                <a:latin typeface="Arial Rounded MT Bold" panose="020F0704030504030204" pitchFamily="34" charset="0"/>
              </a:rPr>
              <a:t>		Shepherd selection</a:t>
            </a:r>
          </a:p>
          <a:p>
            <a:r>
              <a:rPr lang="en-US" sz="1600" dirty="0">
                <a:latin typeface="Arial Rounded MT Bold" panose="020F0704030504030204" pitchFamily="34" charset="0"/>
              </a:rPr>
              <a:t>		IPR </a:t>
            </a:r>
          </a:p>
          <a:p>
            <a:r>
              <a:rPr lang="en-US" dirty="0">
                <a:latin typeface="Arial Rounded MT Bold" panose="020F0704030504030204" pitchFamily="34" charset="0"/>
              </a:rPr>
              <a:t>[16:35]		</a:t>
            </a:r>
            <a:r>
              <a:rPr lang="en-US" sz="2000" dirty="0">
                <a:latin typeface="Arial Rounded MT Bold" panose="020F0704030504030204" pitchFamily="34" charset="0"/>
              </a:rPr>
              <a:t>Yang Data Model WGLC steps    </a:t>
            </a:r>
            <a:r>
              <a:rPr lang="en-US" dirty="0">
                <a:latin typeface="Arial Rounded MT Bold" panose="020F0704030504030204" pitchFamily="34" charset="0"/>
              </a:rPr>
              <a:t>				[20min]</a:t>
            </a:r>
          </a:p>
          <a:p>
            <a:r>
              <a:rPr lang="en-US" sz="1600" dirty="0">
                <a:latin typeface="Arial Rounded MT Bold" panose="020F0704030504030204" pitchFamily="34" charset="0"/>
              </a:rPr>
              <a:t>		Dominique's review</a:t>
            </a:r>
          </a:p>
          <a:p>
            <a:r>
              <a:rPr lang="en-US" sz="1600" dirty="0">
                <a:latin typeface="Arial Rounded MT Bold" panose="020F0704030504030204" pitchFamily="34" charset="0"/>
              </a:rPr>
              <a:t>		Timing</a:t>
            </a:r>
          </a:p>
          <a:p>
            <a:r>
              <a:rPr lang="en-US" dirty="0">
                <a:latin typeface="Arial Rounded MT Bold" panose="020F0704030504030204" pitchFamily="34" charset="0"/>
              </a:rPr>
              <a:t>[16:55]		</a:t>
            </a:r>
            <a:r>
              <a:rPr lang="en-US" sz="2000" dirty="0">
                <a:latin typeface="Arial Rounded MT Bold" panose="020F0704030504030204" pitchFamily="34" charset="0"/>
              </a:rPr>
              <a:t>AOB       </a:t>
            </a:r>
            <a:r>
              <a:rPr lang="en-US" dirty="0">
                <a:latin typeface="Arial Rounded MT Bold" panose="020F0704030504030204" pitchFamily="34" charset="0"/>
              </a:rPr>
              <a:t>                               						[ QS ]					</a:t>
            </a:r>
            <a:endParaRPr lang="fr-FR" dirty="0">
              <a:latin typeface="Arial Rounded MT Bold" panose="020F0704030504030204" pitchFamily="34" charset="0"/>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Action items</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259767"/>
            <a:ext cx="8229600" cy="3463818"/>
          </a:xfrm>
        </p:spPr>
        <p:txBody>
          <a:bodyPr>
            <a:normAutofit fontScale="85000" lnSpcReduction="10000"/>
          </a:bodyPr>
          <a:lstStyle/>
          <a:p>
            <a:r>
              <a:rPr lang="en-US" dirty="0"/>
              <a:t>Alexander: call for a shepherd for compound ack draft</a:t>
            </a:r>
          </a:p>
          <a:p>
            <a:r>
              <a:rPr lang="en-US" dirty="0"/>
              <a:t>JCZ: add diff-style text in compound ack draft</a:t>
            </a:r>
          </a:p>
          <a:p>
            <a:r>
              <a:rPr lang="en-US" dirty="0"/>
              <a:t>Dominique on the data model draft: try to find again what the issue was with the </a:t>
            </a:r>
            <a:r>
              <a:rPr lang="en-US" dirty="0" err="1"/>
              <a:t>DTag</a:t>
            </a:r>
            <a:r>
              <a:rPr lang="en-US" dirty="0"/>
              <a:t> lifetime at the receiver, if there really was any issue at all.</a:t>
            </a:r>
          </a:p>
          <a:p>
            <a:r>
              <a:rPr lang="en-US" dirty="0"/>
              <a:t>Laurent: if there are compression rules (compression "feature"), then there must be a no-compression rule.</a:t>
            </a:r>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5</a:t>
            </a:fld>
            <a:endParaRPr lang="fr-FR"/>
          </a:p>
        </p:txBody>
      </p:sp>
    </p:spTree>
    <p:extLst>
      <p:ext uri="{BB962C8B-B14F-4D97-AF65-F5344CB8AC3E}">
        <p14:creationId xmlns:p14="http://schemas.microsoft.com/office/powerpoint/2010/main" val="4047091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6</a:t>
            </a:fld>
            <a:endParaRPr lang="fr-FR">
              <a:solidFill>
                <a:prstClr val="black"/>
              </a:solidFill>
            </a:endParaRPr>
          </a:p>
        </p:txBody>
      </p:sp>
      <p:pic>
        <p:nvPicPr>
          <p:cNvPr id="7" name="Picture 6">
            <a:extLst>
              <a:ext uri="{FF2B5EF4-FFF2-40B4-BE49-F238E27FC236}">
                <a16:creationId xmlns:a16="http://schemas.microsoft.com/office/drawing/2014/main" id="{FD10906E-6DF2-6344-BC8A-A2156D1A454E}"/>
              </a:ext>
            </a:extLst>
          </p:cNvPr>
          <p:cNvPicPr>
            <a:picLocks noChangeAspect="1"/>
          </p:cNvPicPr>
          <p:nvPr/>
        </p:nvPicPr>
        <p:blipFill>
          <a:blip r:embed="rId3"/>
          <a:stretch>
            <a:fillRect/>
          </a:stretch>
        </p:blipFill>
        <p:spPr>
          <a:xfrm>
            <a:off x="0" y="845202"/>
            <a:ext cx="9144000" cy="3453096"/>
          </a:xfrm>
          <a:prstGeom prst="rect">
            <a:avLst/>
          </a:prstGeom>
        </p:spPr>
      </p:pic>
      <p:sp>
        <p:nvSpPr>
          <p:cNvPr id="8" name="Oval 7">
            <a:extLst>
              <a:ext uri="{FF2B5EF4-FFF2-40B4-BE49-F238E27FC236}">
                <a16:creationId xmlns:a16="http://schemas.microsoft.com/office/drawing/2014/main" id="{13BEA2E0-A4C0-184E-8F5A-86A3EF3C4574}"/>
              </a:ext>
            </a:extLst>
          </p:cNvPr>
          <p:cNvSpPr/>
          <p:nvPr/>
        </p:nvSpPr>
        <p:spPr>
          <a:xfrm>
            <a:off x="0" y="2144972"/>
            <a:ext cx="831273" cy="274955"/>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461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7</a:t>
            </a:fld>
            <a:endParaRPr lang="fr-FR"/>
          </a:p>
        </p:txBody>
      </p:sp>
      <p:pic>
        <p:nvPicPr>
          <p:cNvPr id="8" name="Picture 7">
            <a:extLst>
              <a:ext uri="{FF2B5EF4-FFF2-40B4-BE49-F238E27FC236}">
                <a16:creationId xmlns:a16="http://schemas.microsoft.com/office/drawing/2014/main" id="{5F9C9AB7-3771-408D-89C6-29A11FE9AD40}"/>
              </a:ext>
            </a:extLst>
          </p:cNvPr>
          <p:cNvPicPr>
            <a:picLocks noChangeAspect="1"/>
          </p:cNvPicPr>
          <p:nvPr/>
        </p:nvPicPr>
        <p:blipFill>
          <a:blip r:embed="rId3"/>
          <a:stretch>
            <a:fillRect/>
          </a:stretch>
        </p:blipFill>
        <p:spPr>
          <a:xfrm>
            <a:off x="173355" y="789528"/>
            <a:ext cx="8797290" cy="3956647"/>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Publishing compound ACK</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259767"/>
            <a:ext cx="8229600" cy="3463818"/>
          </a:xfrm>
        </p:spPr>
        <p:txBody>
          <a:bodyPr>
            <a:normAutofit fontScale="77500" lnSpcReduction="20000"/>
          </a:bodyPr>
          <a:lstStyle/>
          <a:p>
            <a:r>
              <a:rPr lang="en-US" dirty="0">
                <a:hlinkClick r:id="rId3"/>
              </a:rPr>
              <a:t>draft-ietf-lpwan-schc-compound-ack-02</a:t>
            </a:r>
            <a:endParaRPr lang="en-US" dirty="0"/>
          </a:p>
          <a:p>
            <a:pPr lvl="1"/>
            <a:r>
              <a:rPr lang="en-US" dirty="0"/>
              <a:t>Published 2021-12-10</a:t>
            </a:r>
          </a:p>
          <a:p>
            <a:r>
              <a:rPr lang="en-US" dirty="0"/>
              <a:t>publish 03 with “updates 8724”; </a:t>
            </a:r>
          </a:p>
          <a:p>
            <a:pPr lvl="1"/>
            <a:r>
              <a:rPr lang="en-US" dirty="0"/>
              <a:t>add section 3.2.3 "extending RFC 8724" with the diff OLD/NEW; </a:t>
            </a:r>
          </a:p>
          <a:p>
            <a:pPr lvl="1"/>
            <a:r>
              <a:rPr lang="en-US" dirty="0"/>
              <a:t>the text in 3.2 needs to say specifically when it is an update or an extension instead of "besides“</a:t>
            </a:r>
          </a:p>
          <a:p>
            <a:pPr lvl="1"/>
            <a:r>
              <a:rPr lang="en-US" dirty="0"/>
              <a:t>“compress last bitmap", which is optional. Either include it in the YANG Data Model of the draft, or remove the "optional" part</a:t>
            </a:r>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8</a:t>
            </a:fld>
            <a:endParaRPr lang="fr-FR"/>
          </a:p>
        </p:txBody>
      </p:sp>
    </p:spTree>
    <p:extLst>
      <p:ext uri="{BB962C8B-B14F-4D97-AF65-F5344CB8AC3E}">
        <p14:creationId xmlns:p14="http://schemas.microsoft.com/office/powerpoint/2010/main" val="105498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9</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29291</TotalTime>
  <Words>678</Words>
  <Application>Microsoft Office PowerPoint</Application>
  <PresentationFormat>On-screen Show (16:9)</PresentationFormat>
  <Paragraphs>71</Paragraphs>
  <Slides>9</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9</vt:i4>
      </vt:variant>
    </vt:vector>
  </HeadingPairs>
  <TitlesOfParts>
    <vt:vector size="19" baseType="lpstr">
      <vt:lpstr>Arial</vt:lpstr>
      <vt:lpstr>Arial Rounded MT Bold</vt:lpstr>
      <vt:lpstr>Calibri</vt:lpstr>
      <vt:lpstr>Calibri Light</vt:lpstr>
      <vt:lpstr>Gill Sans MT</vt:lpstr>
      <vt:lpstr>High Tower Text</vt:lpstr>
      <vt:lpstr>Times New Roman</vt:lpstr>
      <vt:lpstr>Trebuchet MS</vt:lpstr>
      <vt:lpstr>1_Thème Office</vt:lpstr>
      <vt:lpstr>iesg</vt:lpstr>
      <vt:lpstr>PowerPoint Presentation</vt:lpstr>
      <vt:lpstr>Note Well</vt:lpstr>
      <vt:lpstr>PowerPoint Presentation</vt:lpstr>
      <vt:lpstr>Agenda bashing</vt:lpstr>
      <vt:lpstr>Action items</vt:lpstr>
      <vt:lpstr>WG Status</vt:lpstr>
      <vt:lpstr>Document advancement</vt:lpstr>
      <vt:lpstr>Publishing compound ACK</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cp:lastModifiedBy>
  <cp:revision>3109</cp:revision>
  <dcterms:created xsi:type="dcterms:W3CDTF">2015-06-28T21:58:26Z</dcterms:created>
  <dcterms:modified xsi:type="dcterms:W3CDTF">2022-02-08T13:48:48Z</dcterms:modified>
</cp:coreProperties>
</file>