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13"/>
  </p:notesMasterIdLst>
  <p:handoutMasterIdLst>
    <p:handoutMasterId r:id="rId14"/>
  </p:handoutMasterIdLst>
  <p:sldIdLst>
    <p:sldId id="504" r:id="rId3"/>
    <p:sldId id="596" r:id="rId4"/>
    <p:sldId id="506" r:id="rId5"/>
    <p:sldId id="559" r:id="rId6"/>
    <p:sldId id="687" r:id="rId7"/>
    <p:sldId id="646" r:id="rId8"/>
    <p:sldId id="663" r:id="rId9"/>
    <p:sldId id="688" r:id="rId10"/>
    <p:sldId id="689" r:id="rId11"/>
    <p:sldId id="652" r:id="rId12"/>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5B5"/>
    <a:srgbClr val="EAD4D5"/>
    <a:srgbClr val="1F497D"/>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96" autoAdjust="0"/>
    <p:restoredTop sz="92169" autoAdjust="0"/>
  </p:normalViewPr>
  <p:slideViewPr>
    <p:cSldViewPr snapToGrid="0" snapToObjects="1">
      <p:cViewPr varScale="1">
        <p:scale>
          <a:sx n="225" d="100"/>
          <a:sy n="225" d="100"/>
        </p:scale>
        <p:origin x="192" y="162"/>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08/03/2022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08/03/2022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68D6E558-E63E-1D45-BFE4-2383456AADF7}"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5</a:t>
            </a:fld>
            <a:endParaRPr lang="fr-FR"/>
          </a:p>
        </p:txBody>
      </p:sp>
    </p:spTree>
    <p:extLst>
      <p:ext uri="{BB962C8B-B14F-4D97-AF65-F5344CB8AC3E}">
        <p14:creationId xmlns:p14="http://schemas.microsoft.com/office/powerpoint/2010/main" val="277418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2044818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3358698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156218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074567"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March 8</a:t>
            </a:r>
            <a:r>
              <a:rPr lang="en-US" altLang="en-US" sz="1400" baseline="30000" dirty="0">
                <a:cs typeface="Arial" panose="020B0604020202020204" pitchFamily="34" charset="0"/>
              </a:rPr>
              <a:t>th</a:t>
            </a:r>
            <a:r>
              <a:rPr lang="en-US" altLang="en-US" sz="1400" baseline="0" dirty="0">
                <a:cs typeface="Arial" panose="020B0604020202020204" pitchFamily="34" charset="0"/>
              </a:rPr>
              <a:t>, 2022</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notes.ietf.org/notes-ietf-interim-2022-lpwan-05-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atatracker.ietf.org/meeting/113/agend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High Tower Text" panose="02040502050506030303" pitchFamily="18" charset="0"/>
                <a:ea typeface="+mj-ea"/>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WG Chairs: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Alexander Pelov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a@ackl.io</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Pascal </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Thubert</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pthubert@cisco.com</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a:ea typeface="+mj-ea"/>
              <a:cs typeface="Trebuchet MS"/>
            </a:endParaRP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AD: Eric Vyncke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8" name="ZoneTexte 1"/>
          <p:cNvSpPr txBox="1"/>
          <p:nvPr/>
        </p:nvSpPr>
        <p:spPr>
          <a:xfrm>
            <a:off x="4101789" y="4738501"/>
            <a:ext cx="1965562" cy="36931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Gill Sans MT"/>
                <a:ea typeface="+mn-ea"/>
                <a:cs typeface="Trebuchet MS"/>
              </a:rPr>
              <a:t>Online </a:t>
            </a:r>
            <a:r>
              <a:rPr kumimoji="0" lang="en-US" sz="1800" b="0" i="0" u="none" strike="noStrike" kern="1200" cap="none" spc="0" normalizeH="0" baseline="0" noProof="0">
                <a:ln>
                  <a:noFill/>
                </a:ln>
                <a:solidFill>
                  <a:prstClr val="black"/>
                </a:solidFill>
                <a:effectLst/>
                <a:uLnTx/>
                <a:uFillTx/>
                <a:latin typeface="Gill Sans MT"/>
                <a:ea typeface="+mn-ea"/>
                <a:cs typeface="Trebuchet MS"/>
              </a:rPr>
              <a:t>(Meetecho)</a:t>
            </a:r>
            <a:endParaRPr kumimoji="0" lang="en-US" sz="1800" b="0" i="0" u="none" strike="noStrike" kern="1200" cap="none" spc="0" normalizeH="0" baseline="0" noProof="0" dirty="0">
              <a:ln>
                <a:noFill/>
              </a:ln>
              <a:solidFill>
                <a:prstClr val="black"/>
              </a:solidFill>
              <a:effectLst/>
              <a:uLnTx/>
              <a:uFillTx/>
              <a:latin typeface="Gill Sans MT"/>
              <a:ea typeface="+mn-ea"/>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10</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dirty="0">
                <a:solidFill>
                  <a:srgbClr val="000000"/>
                </a:solidFill>
                <a:cs typeface="Droid Sans Fallback" charset="0"/>
                <a:hlinkClick r:id="rId3"/>
              </a:rPr>
              <a:t>https://notes.ietf.org/notes-ietf-interim-2022-lpwan-05-lpwan#</a:t>
            </a:r>
            <a:r>
              <a:rPr lang="en-US" altLang="en-US" sz="1400" dirty="0">
                <a:solidFill>
                  <a:srgbClr val="000000"/>
                </a:solidFill>
                <a:cs typeface="Droid Sans Fallback" charset="0"/>
              </a:rPr>
              <a:t> </a:t>
            </a: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a:spcBef>
                <a:spcPct val="0"/>
              </a:spcBef>
              <a:buNone/>
            </a:pPr>
            <a:r>
              <a:rPr lang="en-US" altLang="en-US" sz="1400" dirty="0">
                <a:solidFill>
                  <a:srgbClr val="000000"/>
                </a:solidFill>
                <a:cs typeface="Droid Sans Fallback" charset="0"/>
              </a:rPr>
              <a:t>*** Automatically captured from Meetecho attendance</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374564" y="1053874"/>
            <a:ext cx="8312236" cy="3631743"/>
          </a:xfrm>
          <a:prstGeom prst="rect">
            <a:avLst/>
          </a:prstGeom>
        </p:spPr>
        <p:txBody>
          <a:bodyPr wrap="square" lIns="91420" tIns="45710" rIns="91420" bIns="45710">
            <a:spAutoFit/>
          </a:bodyPr>
          <a:lstStyle/>
          <a:p>
            <a:r>
              <a:rPr lang="en-US" dirty="0">
                <a:latin typeface="Arial Rounded MT Bold" panose="020F0704030504030204" pitchFamily="34" charset="0"/>
              </a:rPr>
              <a:t>[16:05]</a:t>
            </a:r>
            <a:r>
              <a:rPr lang="en-US" sz="2000" dirty="0">
                <a:latin typeface="Arial Rounded MT Bold" panose="020F0704030504030204" pitchFamily="34" charset="0"/>
              </a:rPr>
              <a:t>		Administrivia                	</a:t>
            </a:r>
            <a:r>
              <a:rPr lang="en-US" dirty="0">
                <a:latin typeface="Arial Rounded MT Bold" panose="020F0704030504030204" pitchFamily="34" charset="0"/>
              </a:rPr>
              <a:t>						[15min]</a:t>
            </a:r>
          </a:p>
          <a:p>
            <a:pPr lvl="1"/>
            <a:r>
              <a:rPr lang="en-US" sz="1600" dirty="0">
                <a:latin typeface="Arial Rounded MT Bold" panose="020F0704030504030204" pitchFamily="34" charset="0"/>
              </a:rPr>
              <a:t>	Note-Well, Scribes, Agenda Bashing	</a:t>
            </a:r>
          </a:p>
          <a:p>
            <a:pPr lvl="1"/>
            <a:r>
              <a:rPr lang="en-US" sz="1600" dirty="0">
                <a:latin typeface="Arial Rounded MT Bold" panose="020F0704030504030204" pitchFamily="34" charset="0"/>
              </a:rPr>
              <a:t>	WG Status</a:t>
            </a:r>
          </a:p>
          <a:p>
            <a:pPr lvl="1"/>
            <a:r>
              <a:rPr lang="en-US" sz="1600" dirty="0">
                <a:latin typeface="Arial Rounded MT Bold" panose="020F0704030504030204" pitchFamily="34" charset="0"/>
              </a:rPr>
              <a:t>	IETF agenda and presence</a:t>
            </a:r>
          </a:p>
          <a:p>
            <a:pPr lvl="1"/>
            <a:endParaRPr lang="en-US" sz="1600" dirty="0">
              <a:latin typeface="Arial Rounded MT Bold" panose="020F0704030504030204" pitchFamily="34" charset="0"/>
            </a:endParaRPr>
          </a:p>
          <a:p>
            <a:r>
              <a:rPr lang="en-US" dirty="0">
                <a:latin typeface="Arial Rounded MT Bold" panose="020F0704030504030204" pitchFamily="34" charset="0"/>
              </a:rPr>
              <a:t>[16:20 ]	 	</a:t>
            </a:r>
            <a:r>
              <a:rPr lang="en-US" sz="2000" dirty="0">
                <a:latin typeface="Arial Rounded MT Bold" panose="020F0704030504030204" pitchFamily="34" charset="0"/>
              </a:rPr>
              <a:t>Data Model WGLC        </a:t>
            </a:r>
            <a:r>
              <a:rPr lang="en-US" dirty="0">
                <a:latin typeface="Arial Rounded MT Bold" panose="020F0704030504030204" pitchFamily="34" charset="0"/>
              </a:rPr>
              <a:t>                               			[05mn]</a:t>
            </a:r>
          </a:p>
          <a:p>
            <a:pPr lvl="2"/>
            <a:r>
              <a:rPr lang="en-US" dirty="0">
                <a:latin typeface="Arial Rounded MT Bold" panose="020F0704030504030204" pitchFamily="34" charset="0"/>
              </a:rPr>
              <a:t>open discussion</a:t>
            </a:r>
          </a:p>
          <a:p>
            <a:r>
              <a:rPr lang="en-US" dirty="0">
                <a:latin typeface="Arial Rounded MT Bold" panose="020F0704030504030204" pitchFamily="34" charset="0"/>
              </a:rPr>
              <a:t>	</a:t>
            </a:r>
          </a:p>
          <a:p>
            <a:r>
              <a:rPr lang="en-US" dirty="0">
                <a:latin typeface="Arial Rounded MT Bold" panose="020F0704030504030204" pitchFamily="34" charset="0"/>
              </a:rPr>
              <a:t>[16:25]		</a:t>
            </a:r>
            <a:r>
              <a:rPr lang="en-US" sz="2000" dirty="0">
                <a:latin typeface="Arial Rounded MT Bold" panose="020F0704030504030204" pitchFamily="34" charset="0"/>
              </a:rPr>
              <a:t>Dev and App for SCHC HC over 802.15.4</a:t>
            </a:r>
            <a:r>
              <a:rPr lang="en-US" dirty="0">
                <a:latin typeface="Arial Rounded MT Bold" panose="020F0704030504030204" pitchFamily="34" charset="0"/>
              </a:rPr>
              <a:t>		[15min]</a:t>
            </a:r>
          </a:p>
          <a:p>
            <a:r>
              <a:rPr lang="en-US" sz="1600" dirty="0">
                <a:latin typeface="Arial Rounded MT Bold" panose="020F0704030504030204" pitchFamily="34" charset="0"/>
              </a:rPr>
              <a:t>		open discussion</a:t>
            </a:r>
          </a:p>
          <a:p>
            <a:endParaRPr lang="en-US" sz="1600" dirty="0">
              <a:latin typeface="Arial Rounded MT Bold" panose="020F0704030504030204" pitchFamily="34" charset="0"/>
            </a:endParaRPr>
          </a:p>
          <a:p>
            <a:r>
              <a:rPr lang="en-US" dirty="0">
                <a:latin typeface="Arial Rounded MT Bold" panose="020F0704030504030204" pitchFamily="34" charset="0"/>
              </a:rPr>
              <a:t>[16:55]		</a:t>
            </a:r>
            <a:r>
              <a:rPr lang="en-US" sz="2000" dirty="0">
                <a:latin typeface="Arial Rounded MT Bold" panose="020F0704030504030204" pitchFamily="34" charset="0"/>
              </a:rPr>
              <a:t>AOB       </a:t>
            </a:r>
            <a:r>
              <a:rPr lang="en-US" dirty="0">
                <a:latin typeface="Arial Rounded MT Bold" panose="020F0704030504030204" pitchFamily="34" charset="0"/>
              </a:rPr>
              <a:t>                               						[ QS ]					</a:t>
            </a:r>
            <a:endParaRPr lang="fr-FR" dirty="0">
              <a:latin typeface="Arial Rounded MT Bold" panose="020F0704030504030204" pitchFamily="34" charset="0"/>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Action items</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259767"/>
            <a:ext cx="8229600" cy="3463818"/>
          </a:xfrm>
        </p:spPr>
        <p:txBody>
          <a:bodyPr>
            <a:normAutofit/>
          </a:bodyPr>
          <a:lstStyle/>
          <a:p>
            <a:pPr>
              <a:buFont typeface="Arial" panose="020B0604020202020204" pitchFamily="34" charset="0"/>
              <a:buChar char="•"/>
            </a:pPr>
            <a:r>
              <a:rPr lang="en-US" sz="2400" dirty="0"/>
              <a:t>Carles: review the NB IOT draft by Vienna</a:t>
            </a:r>
          </a:p>
          <a:p>
            <a:pPr>
              <a:buFont typeface="Arial" panose="020B0604020202020204" pitchFamily="34" charset="0"/>
              <a:buChar char="•"/>
            </a:pPr>
            <a:r>
              <a:rPr lang="en-US" sz="2400" dirty="0"/>
              <a:t>Chairs: Assess whether NB IOT is ready for WGLC in Vienna</a:t>
            </a:r>
          </a:p>
          <a:p>
            <a:pPr>
              <a:buFont typeface="Arial" panose="020B0604020202020204" pitchFamily="34" charset="0"/>
              <a:buChar char="•"/>
            </a:pPr>
            <a:r>
              <a:rPr lang="en-US" sz="2400" dirty="0"/>
              <a:t>Chairs: call for adoption of the Yang Data Model draft </a:t>
            </a:r>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5</a:t>
            </a:fld>
            <a:endParaRPr lang="fr-FR"/>
          </a:p>
        </p:txBody>
      </p:sp>
    </p:spTree>
    <p:extLst>
      <p:ext uri="{BB962C8B-B14F-4D97-AF65-F5344CB8AC3E}">
        <p14:creationId xmlns:p14="http://schemas.microsoft.com/office/powerpoint/2010/main" val="4047091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6</a:t>
            </a:fld>
            <a:endParaRPr lang="fr-FR">
              <a:solidFill>
                <a:prstClr val="black"/>
              </a:solidFill>
            </a:endParaRPr>
          </a:p>
        </p:txBody>
      </p:sp>
      <p:pic>
        <p:nvPicPr>
          <p:cNvPr id="5" name="Picture 4">
            <a:extLst>
              <a:ext uri="{FF2B5EF4-FFF2-40B4-BE49-F238E27FC236}">
                <a16:creationId xmlns:a16="http://schemas.microsoft.com/office/drawing/2014/main" id="{C1522401-0A35-4EF6-9327-3504556417D1}"/>
              </a:ext>
            </a:extLst>
          </p:cNvPr>
          <p:cNvPicPr>
            <a:picLocks noChangeAspect="1"/>
          </p:cNvPicPr>
          <p:nvPr/>
        </p:nvPicPr>
        <p:blipFill rotWithShape="1">
          <a:blip r:embed="rId3"/>
          <a:srcRect l="1169" t="35474" r="3512" b="12921"/>
          <a:stretch/>
        </p:blipFill>
        <p:spPr>
          <a:xfrm>
            <a:off x="147496" y="1399504"/>
            <a:ext cx="8589801" cy="3079364"/>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7</a:t>
            </a:fld>
            <a:endParaRPr lang="fr-FR"/>
          </a:p>
        </p:txBody>
      </p:sp>
      <p:pic>
        <p:nvPicPr>
          <p:cNvPr id="10" name="Picture 9">
            <a:extLst>
              <a:ext uri="{FF2B5EF4-FFF2-40B4-BE49-F238E27FC236}">
                <a16:creationId xmlns:a16="http://schemas.microsoft.com/office/drawing/2014/main" id="{5136FF50-2B0B-4CE7-84B4-BB014772E6CA}"/>
              </a:ext>
            </a:extLst>
          </p:cNvPr>
          <p:cNvPicPr>
            <a:picLocks noChangeAspect="1"/>
          </p:cNvPicPr>
          <p:nvPr/>
        </p:nvPicPr>
        <p:blipFill rotWithShape="1">
          <a:blip r:embed="rId3"/>
          <a:srcRect l="787" t="17877" r="2037" b="-1"/>
          <a:stretch/>
        </p:blipFill>
        <p:spPr>
          <a:xfrm>
            <a:off x="60445" y="724947"/>
            <a:ext cx="8885767" cy="4090998"/>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IETF 113</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259767"/>
            <a:ext cx="8229600" cy="3463818"/>
          </a:xfrm>
        </p:spPr>
        <p:txBody>
          <a:bodyPr>
            <a:normAutofit fontScale="92500" lnSpcReduction="20000"/>
          </a:bodyPr>
          <a:lstStyle/>
          <a:p>
            <a:r>
              <a:rPr lang="en-US" dirty="0"/>
              <a:t>Note well: DST has not yet started in Europe but did already start in North America.</a:t>
            </a:r>
          </a:p>
          <a:p>
            <a:r>
              <a:rPr lang="en-US" dirty="0"/>
              <a:t>Chairs not Present. Laurent to sit.</a:t>
            </a:r>
          </a:p>
          <a:p>
            <a:r>
              <a:rPr lang="en-US" dirty="0"/>
              <a:t>Call for presentations ongoing</a:t>
            </a:r>
          </a:p>
          <a:p>
            <a:r>
              <a:rPr lang="en-US" dirty="0"/>
              <a:t>Final Agenda</a:t>
            </a:r>
          </a:p>
          <a:p>
            <a:pPr lvl="1"/>
            <a:r>
              <a:rPr lang="en-US" sz="1800" dirty="0">
                <a:effectLst/>
                <a:latin typeface="Consolas" panose="020B0609020204030204" pitchFamily="49" charset="0"/>
                <a:ea typeface="Calibri" panose="020F0502020204030204" pitchFamily="34" charset="0"/>
                <a:cs typeface="Arial" panose="020B0604020202020204" pitchFamily="34" charset="0"/>
                <a:hlinkClick r:id="rId3"/>
              </a:rPr>
              <a:t>https://datatracker.ietf.org/meeting/113/agenda/</a:t>
            </a:r>
            <a:endParaRPr lang="en-US" sz="1800" dirty="0">
              <a:effectLst/>
              <a:latin typeface="Consolas" panose="020B0609020204030204" pitchFamily="49" charset="0"/>
              <a:ea typeface="Calibri" panose="020F0502020204030204" pitchFamily="34" charset="0"/>
              <a:cs typeface="Arial" panose="020B0604020202020204" pitchFamily="34" charset="0"/>
            </a:endParaRPr>
          </a:p>
          <a:p>
            <a:pPr lvl="1"/>
            <a:r>
              <a:rPr lang="en-US" sz="1800">
                <a:latin typeface="Consolas" panose="020B0609020204030204" pitchFamily="49" charset="0"/>
                <a:ea typeface="Calibri" panose="020F0502020204030204" pitchFamily="34" charset="0"/>
                <a:cs typeface="Arial" panose="020B0604020202020204" pitchFamily="34" charset="0"/>
              </a:rPr>
              <a:t>LPWAN will be on </a:t>
            </a:r>
            <a:r>
              <a:rPr lang="en-US" sz="1800" dirty="0">
                <a:effectLst/>
                <a:latin typeface="Consolas" panose="020B0609020204030204" pitchFamily="49" charset="0"/>
                <a:ea typeface="Calibri" panose="020F0502020204030204" pitchFamily="34" charset="0"/>
                <a:cs typeface="Arial" panose="020B0604020202020204" pitchFamily="34" charset="0"/>
              </a:rPr>
              <a:t>TUESDAY, March 22, 2022</a:t>
            </a:r>
          </a:p>
          <a:p>
            <a:pPr lvl="1"/>
            <a:r>
              <a:rPr lang="en-US" sz="1800" dirty="0">
                <a:effectLst/>
                <a:latin typeface="Consolas" panose="020B0609020204030204" pitchFamily="49" charset="0"/>
                <a:ea typeface="Calibri" panose="020F0502020204030204" pitchFamily="34" charset="0"/>
                <a:cs typeface="Arial" panose="020B0604020202020204" pitchFamily="34" charset="0"/>
              </a:rPr>
              <a:t>1300-1400 Vienna local time, UTC +1, Afternoon session I </a:t>
            </a:r>
          </a:p>
          <a:p>
            <a:pPr lvl="1"/>
            <a:r>
              <a:rPr lang="en-US" sz="1800" dirty="0">
                <a:effectLst/>
                <a:latin typeface="Consolas" panose="020B0609020204030204" pitchFamily="49" charset="0"/>
                <a:ea typeface="Calibri" panose="020F0502020204030204" pitchFamily="34" charset="0"/>
                <a:cs typeface="Arial" panose="020B0604020202020204" pitchFamily="34" charset="0"/>
              </a:rPr>
              <a:t>Grand Park Hall 2	</a:t>
            </a:r>
          </a:p>
          <a:p>
            <a:pPr lvl="1"/>
            <a:endParaRPr lang="en-US" dirty="0"/>
          </a:p>
          <a:p>
            <a:endParaRPr lang="en-US" dirty="0"/>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8</a:t>
            </a:fld>
            <a:endParaRPr lang="fr-FR"/>
          </a:p>
        </p:txBody>
      </p:sp>
    </p:spTree>
    <p:extLst>
      <p:ext uri="{BB962C8B-B14F-4D97-AF65-F5344CB8AC3E}">
        <p14:creationId xmlns:p14="http://schemas.microsoft.com/office/powerpoint/2010/main" val="105498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8804F-AD6B-452D-9E94-AB1AFE60D151}"/>
              </a:ext>
            </a:extLst>
          </p:cNvPr>
          <p:cNvSpPr>
            <a:spLocks noGrp="1"/>
          </p:cNvSpPr>
          <p:nvPr>
            <p:ph type="title"/>
          </p:nvPr>
        </p:nvSpPr>
        <p:spPr/>
        <p:txBody>
          <a:bodyPr>
            <a:normAutofit fontScale="90000"/>
          </a:bodyPr>
          <a:lstStyle/>
          <a:p>
            <a:r>
              <a:rPr lang="en-US" dirty="0"/>
              <a:t>IETF slots </a:t>
            </a:r>
            <a:r>
              <a:rPr lang="en-US" dirty="0" err="1"/>
              <a:t>Reqs</a:t>
            </a:r>
            <a:endParaRPr lang="en-US" dirty="0"/>
          </a:p>
        </p:txBody>
      </p:sp>
      <p:sp>
        <p:nvSpPr>
          <p:cNvPr id="3" name="Content Placeholder 2">
            <a:extLst>
              <a:ext uri="{FF2B5EF4-FFF2-40B4-BE49-F238E27FC236}">
                <a16:creationId xmlns:a16="http://schemas.microsoft.com/office/drawing/2014/main" id="{892B03C2-E25F-4CB0-AA3A-D0CCB044298E}"/>
              </a:ext>
            </a:extLst>
          </p:cNvPr>
          <p:cNvSpPr>
            <a:spLocks noGrp="1"/>
          </p:cNvSpPr>
          <p:nvPr>
            <p:ph idx="1"/>
          </p:nvPr>
        </p:nvSpPr>
        <p:spPr/>
        <p:txBody>
          <a:bodyPr/>
          <a:lstStyle/>
          <a:p>
            <a:r>
              <a:rPr lang="en-US" dirty="0"/>
              <a:t>Ana for </a:t>
            </a:r>
          </a:p>
          <a:p>
            <a:pPr lvl="1"/>
            <a:r>
              <a:rPr lang="en-US" sz="1600" dirty="0"/>
              <a:t>NB IoT, time unspecified</a:t>
            </a:r>
          </a:p>
          <a:p>
            <a:r>
              <a:rPr lang="en-US" dirty="0"/>
              <a:t>JCZ for </a:t>
            </a:r>
          </a:p>
          <a:p>
            <a:pPr marL="742737" lvl="1" indent="-342900">
              <a:buFont typeface="Calibri" panose="020F0502020204030204" pitchFamily="34" charset="0"/>
              <a:buChar char="-"/>
            </a:pPr>
            <a:r>
              <a:rPr lang="en-CA" sz="1600" dirty="0">
                <a:effectLst/>
                <a:latin typeface="Calibri" panose="020F0502020204030204" pitchFamily="34" charset="0"/>
                <a:ea typeface="Times New Roman" panose="02020603050405020304" pitchFamily="18" charset="0"/>
              </a:rPr>
              <a:t>SCHC Compound ACK update (if needed)</a:t>
            </a:r>
            <a:endParaRPr lang="en-US" sz="1600" dirty="0">
              <a:effectLst/>
              <a:latin typeface="Calibri" panose="020F0502020204030204" pitchFamily="34" charset="0"/>
              <a:ea typeface="Calibri" panose="020F0502020204030204" pitchFamily="34" charset="0"/>
            </a:endParaRPr>
          </a:p>
          <a:p>
            <a:pPr marL="742737" lvl="1" indent="-342900">
              <a:buFont typeface="Calibri" panose="020F0502020204030204" pitchFamily="34" charset="0"/>
              <a:buChar char="-"/>
            </a:pPr>
            <a:r>
              <a:rPr lang="fr-CA" sz="1600" dirty="0">
                <a:effectLst/>
                <a:latin typeface="Calibri" panose="020F0502020204030204" pitchFamily="34" charset="0"/>
                <a:ea typeface="Times New Roman" panose="02020603050405020304" pitchFamily="18" charset="0"/>
              </a:rPr>
              <a:t>SCHC/Sigfox profile draft (10 min</a:t>
            </a:r>
            <a:r>
              <a:rPr lang="fr-CA" sz="1400" dirty="0">
                <a:effectLst/>
                <a:latin typeface="Calibri" panose="020F0502020204030204" pitchFamily="34" charset="0"/>
                <a:ea typeface="Times New Roman" panose="02020603050405020304" pitchFamily="18" charset="0"/>
              </a:rPr>
              <a:t>)</a:t>
            </a:r>
            <a:endParaRPr lang="en-US" sz="1400" dirty="0">
              <a:effectLst/>
              <a:latin typeface="Calibri" panose="020F0502020204030204" pitchFamily="34" charset="0"/>
              <a:ea typeface="Calibri" panose="020F0502020204030204" pitchFamily="34" charset="0"/>
            </a:endParaRPr>
          </a:p>
          <a:p>
            <a:r>
              <a:rPr lang="en-US" dirty="0"/>
              <a:t>Carles for  </a:t>
            </a:r>
          </a:p>
          <a:p>
            <a:pPr lvl="1"/>
            <a:r>
              <a:rPr lang="en-US" sz="1600" dirty="0"/>
              <a:t>draft-gomez-6lo-schc-15dot4 (5mn)</a:t>
            </a:r>
          </a:p>
        </p:txBody>
      </p:sp>
      <p:sp>
        <p:nvSpPr>
          <p:cNvPr id="4" name="Slide Number Placeholder 3">
            <a:extLst>
              <a:ext uri="{FF2B5EF4-FFF2-40B4-BE49-F238E27FC236}">
                <a16:creationId xmlns:a16="http://schemas.microsoft.com/office/drawing/2014/main" id="{DEDEB2F8-77C4-46CC-8B6E-1B99B9019EE4}"/>
              </a:ext>
            </a:extLst>
          </p:cNvPr>
          <p:cNvSpPr>
            <a:spLocks noGrp="1"/>
          </p:cNvSpPr>
          <p:nvPr>
            <p:ph type="sldNum" sz="quarter" idx="12"/>
          </p:nvPr>
        </p:nvSpPr>
        <p:spPr/>
        <p:txBody>
          <a:bodyPr/>
          <a:lstStyle/>
          <a:p>
            <a:fld id="{22D2E28D-3C84-FA4F-AA95-DF0FC25EB245}" type="slidenum">
              <a:rPr lang="fr-FR" smtClean="0"/>
              <a:t>9</a:t>
            </a:fld>
            <a:endParaRPr lang="fr-FR"/>
          </a:p>
        </p:txBody>
      </p:sp>
    </p:spTree>
    <p:extLst>
      <p:ext uri="{BB962C8B-B14F-4D97-AF65-F5344CB8AC3E}">
        <p14:creationId xmlns:p14="http://schemas.microsoft.com/office/powerpoint/2010/main" val="3846724052"/>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29317</TotalTime>
  <Words>672</Words>
  <Application>Microsoft Office PowerPoint</Application>
  <PresentationFormat>On-screen Show (16:9)</PresentationFormat>
  <Paragraphs>83</Paragraphs>
  <Slides>10</Slides>
  <Notes>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10</vt:i4>
      </vt:variant>
    </vt:vector>
  </HeadingPairs>
  <TitlesOfParts>
    <vt:vector size="21" baseType="lpstr">
      <vt:lpstr>Arial</vt:lpstr>
      <vt:lpstr>Arial Rounded MT Bold</vt:lpstr>
      <vt:lpstr>Calibri</vt:lpstr>
      <vt:lpstr>Calibri Light</vt:lpstr>
      <vt:lpstr>Consolas</vt:lpstr>
      <vt:lpstr>Gill Sans MT</vt:lpstr>
      <vt:lpstr>High Tower Text</vt:lpstr>
      <vt:lpstr>Times New Roman</vt:lpstr>
      <vt:lpstr>Trebuchet MS</vt:lpstr>
      <vt:lpstr>1_Thème Office</vt:lpstr>
      <vt:lpstr>iesg</vt:lpstr>
      <vt:lpstr>PowerPoint Presentation</vt:lpstr>
      <vt:lpstr>Note Well</vt:lpstr>
      <vt:lpstr>PowerPoint Presentation</vt:lpstr>
      <vt:lpstr>Agenda bashing</vt:lpstr>
      <vt:lpstr>Action items</vt:lpstr>
      <vt:lpstr>WG Status</vt:lpstr>
      <vt:lpstr>Document advancement</vt:lpstr>
      <vt:lpstr>IETF 113</vt:lpstr>
      <vt:lpstr>IETF slots Reqs</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3137</cp:revision>
  <dcterms:created xsi:type="dcterms:W3CDTF">2015-06-28T21:58:26Z</dcterms:created>
  <dcterms:modified xsi:type="dcterms:W3CDTF">2022-03-08T14:43:43Z</dcterms:modified>
</cp:coreProperties>
</file>