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4" r:id="rId3"/>
    <p:sldId id="305" r:id="rId4"/>
    <p:sldId id="306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3" autoAdjust="0"/>
    <p:restoredTop sz="94607" autoAdjust="0"/>
  </p:normalViewPr>
  <p:slideViewPr>
    <p:cSldViewPr snapToGrid="0" snapToObjects="1">
      <p:cViewPr varScale="1">
        <p:scale>
          <a:sx n="153" d="100"/>
          <a:sy n="153" d="100"/>
        </p:scale>
        <p:origin x="120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draft-ietf-stir-rfc4196-update-00</a:t>
            </a:r>
            <a:br>
              <a:rPr lang="en-US" sz="3600" dirty="0"/>
            </a:br>
            <a:r>
              <a:rPr lang="en-US" sz="3600" dirty="0"/>
              <a:t>Connected Identity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STIR WG IETF 113ish Virtual interim</a:t>
            </a:r>
          </a:p>
          <a:p>
            <a:r>
              <a:rPr lang="en-US" dirty="0"/>
              <a:t>Apr 2022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7C9E-66EC-4B23-BA2D-FDB9E8A2E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Revisiting RFC4916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20BFA-F526-4868-81ED-F7C350100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“connected identity” draft, update to RFC4916</a:t>
            </a:r>
          </a:p>
          <a:p>
            <a:pPr lvl="1"/>
            <a:r>
              <a:rPr lang="en-US" dirty="0"/>
              <a:t>How to make Identity work in the backwards direction, since it can’t work for responses</a:t>
            </a:r>
          </a:p>
          <a:p>
            <a:pPr lvl="1"/>
            <a:r>
              <a:rPr lang="en-US" dirty="0"/>
              <a:t>Covers mid-dialog and dialog-terminating requests</a:t>
            </a:r>
          </a:p>
          <a:p>
            <a:pPr lvl="2"/>
            <a:r>
              <a:rPr lang="en-US" dirty="0"/>
              <a:t>Classic use case is UPDATE in the backwards direction before 200 OK: telling you who you actually reached</a:t>
            </a:r>
          </a:p>
          <a:p>
            <a:r>
              <a:rPr lang="en-US" dirty="0"/>
              <a:t>Leveraging STIR to close security vulnerabilities</a:t>
            </a:r>
          </a:p>
          <a:p>
            <a:pPr lvl="1"/>
            <a:r>
              <a:rPr lang="en-US" dirty="0"/>
              <a:t>Route hijacking</a:t>
            </a:r>
          </a:p>
          <a:p>
            <a:pPr lvl="2"/>
            <a:r>
              <a:rPr lang="en-US" dirty="0"/>
              <a:t>I tried to call my bank, by an attacker somehow interposed</a:t>
            </a:r>
          </a:p>
          <a:p>
            <a:pPr lvl="1"/>
            <a:r>
              <a:rPr lang="en-US" dirty="0"/>
              <a:t>“Short stopping” and similar attacks</a:t>
            </a:r>
          </a:p>
          <a:p>
            <a:pPr lvl="2"/>
            <a:r>
              <a:rPr lang="en-US" dirty="0"/>
              <a:t>Intermediary networks forging BYE in one direction while the call proceeds in another</a:t>
            </a:r>
          </a:p>
          <a:p>
            <a:pPr lvl="1"/>
            <a:r>
              <a:rPr lang="en-US" dirty="0" err="1"/>
              <a:t>sipbrandy</a:t>
            </a:r>
            <a:r>
              <a:rPr lang="en-US" dirty="0"/>
              <a:t> (RFC8862) needs it</a:t>
            </a:r>
          </a:p>
          <a:p>
            <a:r>
              <a:rPr lang="en-US" dirty="0"/>
              <a:t>This does take STIR past the threat model of RFC7375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29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6EF0-60A2-43A6-829B-FE06D20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There’s a new 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AC1FD-95FC-47E3-93F7-6750448EF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WG item at last</a:t>
            </a:r>
          </a:p>
          <a:p>
            <a:pPr lvl="1"/>
            <a:r>
              <a:rPr lang="en-US" dirty="0"/>
              <a:t>Supporting charter text also in place</a:t>
            </a:r>
          </a:p>
          <a:p>
            <a:r>
              <a:rPr lang="en-US" dirty="0"/>
              <a:t>Minor revision for this round</a:t>
            </a:r>
          </a:p>
          <a:p>
            <a:pPr lvl="1"/>
            <a:r>
              <a:rPr lang="en-US" dirty="0"/>
              <a:t>Conferencing now out of scope</a:t>
            </a:r>
          </a:p>
          <a:p>
            <a:pPr lvl="1"/>
            <a:r>
              <a:rPr lang="en-US" dirty="0"/>
              <a:t>A bit more about pre-association and directories</a:t>
            </a:r>
          </a:p>
          <a:p>
            <a:pPr lvl="1"/>
            <a:r>
              <a:rPr lang="en-US" dirty="0"/>
              <a:t>Example templates added</a:t>
            </a:r>
          </a:p>
          <a:p>
            <a:pPr lvl="2"/>
            <a:r>
              <a:rPr lang="en-US" dirty="0"/>
              <a:t>More work to be done there, but, at least a start</a:t>
            </a:r>
          </a:p>
        </p:txBody>
      </p:sp>
    </p:spTree>
    <p:extLst>
      <p:ext uri="{BB962C8B-B14F-4D97-AF65-F5344CB8AC3E}">
        <p14:creationId xmlns:p14="http://schemas.microsoft.com/office/powerpoint/2010/main" val="48107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03EA-C949-4E61-98F0-B44DF0BE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Still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3200D-74B9-46CD-B4F9-0F147C6C8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Incorporate some previous discussions about privacy/anonymity</a:t>
            </a:r>
          </a:p>
          <a:p>
            <a:pPr lvl="1"/>
            <a:r>
              <a:rPr lang="en-US" dirty="0"/>
              <a:t>Definitely some risks about data collection if there aren’t sound policies for accepting a pre-dialog</a:t>
            </a:r>
          </a:p>
          <a:p>
            <a:r>
              <a:rPr lang="en-US" dirty="0"/>
              <a:t>Is this really a bis of RFC4916?</a:t>
            </a:r>
          </a:p>
          <a:p>
            <a:pPr lvl="1"/>
            <a:r>
              <a:rPr lang="en-US" dirty="0"/>
              <a:t>So far, maintaining it is not</a:t>
            </a:r>
          </a:p>
          <a:p>
            <a:pPr lvl="2"/>
            <a:r>
              <a:rPr lang="en-US" dirty="0"/>
              <a:t>It isn’t so much replacing it as applying it to RFC8224</a:t>
            </a:r>
          </a:p>
          <a:p>
            <a:pPr lvl="1"/>
            <a:r>
              <a:rPr lang="en-US" dirty="0"/>
              <a:t>Examples need to reflect elimination of the Identity-Info header, etc.</a:t>
            </a:r>
          </a:p>
        </p:txBody>
      </p:sp>
    </p:spTree>
    <p:extLst>
      <p:ext uri="{BB962C8B-B14F-4D97-AF65-F5344CB8AC3E}">
        <p14:creationId xmlns:p14="http://schemas.microsoft.com/office/powerpoint/2010/main" val="2356436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Still plenty to do here</a:t>
            </a:r>
          </a:p>
          <a:p>
            <a:pPr lvl="1"/>
            <a:r>
              <a:rPr lang="en-US" dirty="0"/>
              <a:t>But we think we need this, for a variety of use cases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Comments</a:t>
            </a:r>
            <a:r>
              <a:rPr lang="en-US"/>
              <a:t>, revisions,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12960</TotalTime>
  <Words>258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draft-ietf-stir-rfc4196-update-00 Connected Identity</vt:lpstr>
      <vt:lpstr>Revisiting RFC4916</vt:lpstr>
      <vt:lpstr>There’s a new version</vt:lpstr>
      <vt:lpstr>Still to do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130</cp:revision>
  <dcterms:created xsi:type="dcterms:W3CDTF">2011-05-11T17:32:08Z</dcterms:created>
  <dcterms:modified xsi:type="dcterms:W3CDTF">2022-04-22T02:17:30Z</dcterms:modified>
</cp:coreProperties>
</file>