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81" r:id="rId3"/>
    <p:sldId id="344" r:id="rId4"/>
    <p:sldId id="346" r:id="rId5"/>
    <p:sldId id="345" r:id="rId6"/>
    <p:sldId id="27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0" autoAdjust="0"/>
    <p:restoredTop sz="94607" autoAdjust="0"/>
  </p:normalViewPr>
  <p:slideViewPr>
    <p:cSldViewPr snapToGrid="0" snapToObjects="1">
      <p:cViewPr varScale="1">
        <p:scale>
          <a:sx n="144" d="100"/>
          <a:sy n="144" d="100"/>
        </p:scale>
        <p:origin x="154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6A9B35-4329-5844-B8BC-B22026592907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E8A1D-2BCE-6744-83F0-EEABA0B53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154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02EAF-F794-0A4A-B793-D45EE5C6AE91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STIR for Messaging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IETF </a:t>
            </a:r>
            <a:r>
              <a:rPr lang="en-US" b="1" dirty="0">
                <a:solidFill>
                  <a:srgbClr val="C0504D"/>
                </a:solidFill>
              </a:rPr>
              <a:t>113i</a:t>
            </a:r>
          </a:p>
          <a:p>
            <a:r>
              <a:rPr lang="en-US" dirty="0"/>
              <a:t>STIR WG</a:t>
            </a:r>
          </a:p>
          <a:p>
            <a:r>
              <a:rPr lang="en-US" dirty="0"/>
              <a:t>Virtual – Apr 2022</a:t>
            </a:r>
          </a:p>
          <a:p>
            <a:r>
              <a:rPr lang="en-US" dirty="0"/>
              <a:t>J Peterson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2D18E-838A-9745-BBC1-2DF325765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draft-ietf-stir-messaging-02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46CD50-67B6-DE42-869F-592C075441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A draft about leveraging STIR for text and multimedia instant messaging services</a:t>
            </a:r>
          </a:p>
          <a:p>
            <a:pPr lvl="1"/>
            <a:r>
              <a:rPr lang="en-US" dirty="0"/>
              <a:t>Helpful for those that use telephone numbers as identifiers, specifically for the originator of messages</a:t>
            </a:r>
          </a:p>
          <a:p>
            <a:pPr lvl="2"/>
            <a:r>
              <a:rPr lang="en-US" dirty="0"/>
              <a:t>For the moment, that’s a scope restriction of the draft</a:t>
            </a:r>
          </a:p>
          <a:p>
            <a:r>
              <a:rPr lang="en-US" dirty="0"/>
              <a:t> Why? </a:t>
            </a:r>
          </a:p>
          <a:p>
            <a:pPr lvl="1"/>
            <a:r>
              <a:rPr lang="en-US" dirty="0"/>
              <a:t>Message spam is a problem, and while email-style content analysis helps, it doesn’t help for encrypted messaging</a:t>
            </a:r>
          </a:p>
          <a:p>
            <a:pPr lvl="1"/>
            <a:r>
              <a:rPr lang="en-US" dirty="0"/>
              <a:t>STIR certificates bestow authority for communication from a TN</a:t>
            </a:r>
          </a:p>
          <a:p>
            <a:pPr lvl="2"/>
            <a:r>
              <a:rPr lang="en-US" dirty="0"/>
              <a:t>Would make little sense to develop a separate PKI for messaging from telephone numbers</a:t>
            </a:r>
          </a:p>
        </p:txBody>
      </p:sp>
    </p:spTree>
    <p:extLst>
      <p:ext uri="{BB962C8B-B14F-4D97-AF65-F5344CB8AC3E}">
        <p14:creationId xmlns:p14="http://schemas.microsoft.com/office/powerpoint/2010/main" val="868401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C7A35-E7A1-4AC1-8032-E2D6E803F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Integrity over messaging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841EE-8E96-4FAF-AA4F-0BACC2F605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Two paths for STIR: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SDP-negotiated message stream security</a:t>
            </a:r>
          </a:p>
          <a:p>
            <a:pPr lvl="2"/>
            <a:r>
              <a:rPr lang="en-US" dirty="0"/>
              <a:t>Aiming for RCS-like (or RTT-like) deployments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Individual message (MESSAGE) security</a:t>
            </a:r>
          </a:p>
          <a:p>
            <a:pPr lvl="2"/>
            <a:r>
              <a:rPr lang="en-US" dirty="0"/>
              <a:t>Protects individual messages at the MIME level</a:t>
            </a:r>
          </a:p>
          <a:p>
            <a:pPr lvl="3"/>
            <a:r>
              <a:rPr lang="en-US" dirty="0"/>
              <a:t>Avoid worrying about SMPP or whatever</a:t>
            </a:r>
          </a:p>
          <a:p>
            <a:pPr lvl="3"/>
            <a:r>
              <a:rPr lang="en-US" dirty="0"/>
              <a:t>Useful for some emergency services applications</a:t>
            </a:r>
          </a:p>
          <a:p>
            <a:pPr lvl="3"/>
            <a:r>
              <a:rPr lang="en-US" dirty="0"/>
              <a:t>Still some doubts about whether this is too pat an answer</a:t>
            </a:r>
          </a:p>
          <a:p>
            <a:pPr lvl="4"/>
            <a:r>
              <a:rPr lang="en-US" dirty="0"/>
              <a:t>At this point, I think it’s worth putting out there and seeing how things are used</a:t>
            </a:r>
          </a:p>
        </p:txBody>
      </p:sp>
    </p:spTree>
    <p:extLst>
      <p:ext uri="{BB962C8B-B14F-4D97-AF65-F5344CB8AC3E}">
        <p14:creationId xmlns:p14="http://schemas.microsoft.com/office/powerpoint/2010/main" val="3948049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3CCED-5251-404F-B91E-191249B64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F73B1D-570A-4EC0-8709-E91B85D04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Added some text on freshness</a:t>
            </a:r>
          </a:p>
          <a:p>
            <a:pPr lvl="1"/>
            <a:r>
              <a:rPr lang="en-US" dirty="0"/>
              <a:t>Traditional STIR expiry thresholds may not apply to store-and-forwarding message systems</a:t>
            </a:r>
          </a:p>
          <a:p>
            <a:pPr lvl="2"/>
            <a:r>
              <a:rPr lang="en-US" dirty="0"/>
              <a:t>But, </a:t>
            </a:r>
            <a:r>
              <a:rPr lang="en-US" dirty="0" err="1"/>
              <a:t>PASSporTs</a:t>
            </a:r>
            <a:r>
              <a:rPr lang="en-US" dirty="0"/>
              <a:t> have timestamps, message systems should be able to use this to prevent replays</a:t>
            </a:r>
          </a:p>
          <a:p>
            <a:r>
              <a:rPr lang="en-US" dirty="0"/>
              <a:t>Added some text on CPIM metadata</a:t>
            </a:r>
          </a:p>
          <a:p>
            <a:pPr lvl="1"/>
            <a:r>
              <a:rPr lang="en-US" dirty="0"/>
              <a:t>Basically pointing to RFC8946</a:t>
            </a:r>
          </a:p>
          <a:p>
            <a:r>
              <a:rPr lang="en-US" dirty="0"/>
              <a:t>Some other general wordsmithing</a:t>
            </a:r>
          </a:p>
        </p:txBody>
      </p:sp>
    </p:spTree>
    <p:extLst>
      <p:ext uri="{BB962C8B-B14F-4D97-AF65-F5344CB8AC3E}">
        <p14:creationId xmlns:p14="http://schemas.microsoft.com/office/powerpoint/2010/main" val="2724837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A2232-9F47-4F74-BEF2-3A28D2C72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15933-0180-4B5A-83B4-7B442F63F4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Conferencing redux</a:t>
            </a:r>
          </a:p>
          <a:p>
            <a:pPr lvl="1"/>
            <a:r>
              <a:rPr lang="en-US" dirty="0"/>
              <a:t>Had some discussions about potentially looking at MLS</a:t>
            </a:r>
          </a:p>
          <a:p>
            <a:pPr lvl="2"/>
            <a:r>
              <a:rPr lang="en-US" dirty="0"/>
              <a:t>Pending a discussion about what it would look like for SIP overall to use MLS</a:t>
            </a:r>
          </a:p>
          <a:p>
            <a:pPr lvl="2"/>
            <a:r>
              <a:rPr lang="en-US" dirty="0"/>
              <a:t>Let’s not wait for that…</a:t>
            </a:r>
          </a:p>
        </p:txBody>
      </p:sp>
    </p:spTree>
    <p:extLst>
      <p:ext uri="{BB962C8B-B14F-4D97-AF65-F5344CB8AC3E}">
        <p14:creationId xmlns:p14="http://schemas.microsoft.com/office/powerpoint/2010/main" val="2337636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Had some review, more welcome</a:t>
            </a:r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Close to WGLC here?</a:t>
            </a:r>
          </a:p>
        </p:txBody>
      </p:sp>
    </p:spTree>
    <p:extLst>
      <p:ext uri="{BB962C8B-B14F-4D97-AF65-F5344CB8AC3E}">
        <p14:creationId xmlns:p14="http://schemas.microsoft.com/office/powerpoint/2010/main" val="1811003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11695</TotalTime>
  <Words>267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STIR for Messaging</vt:lpstr>
      <vt:lpstr>draft-ietf-stir-messaging-02</vt:lpstr>
      <vt:lpstr>Integrity over messaging</vt:lpstr>
      <vt:lpstr>What is New</vt:lpstr>
      <vt:lpstr>Open Issues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Growing Internet</dc:title>
  <dc:creator>Jon Peterson</dc:creator>
  <cp:lastModifiedBy>Jon Peterson</cp:lastModifiedBy>
  <cp:revision>123</cp:revision>
  <dcterms:created xsi:type="dcterms:W3CDTF">2011-05-11T17:32:08Z</dcterms:created>
  <dcterms:modified xsi:type="dcterms:W3CDTF">2022-04-22T01:54:01Z</dcterms:modified>
</cp:coreProperties>
</file>