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81" r:id="rId3"/>
    <p:sldId id="338" r:id="rId4"/>
    <p:sldId id="276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0" autoAdjust="0"/>
    <p:restoredTop sz="94607" autoAdjust="0"/>
  </p:normalViewPr>
  <p:slideViewPr>
    <p:cSldViewPr snapToGrid="0" snapToObjects="1">
      <p:cViewPr varScale="1">
        <p:scale>
          <a:sx n="145" d="100"/>
          <a:sy n="145" d="100"/>
        </p:scale>
        <p:origin x="1512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6A9B35-4329-5844-B8BC-B22026592907}" type="datetimeFigureOut">
              <a:rPr lang="en-US" smtClean="0"/>
              <a:t>4/21/2022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9E8A1D-2BCE-6744-83F0-EEABA0B53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1543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4/21/2022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4/21/2022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4/21/2022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4/21/2022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4/21/2022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4/21/2022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4/21/2022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4/21/2022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4/21/2022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4/21/2022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4/21/2022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902EAF-F794-0A4A-B793-D45EE5C6AE91}" type="datetimeFigureOut">
              <a:rPr lang="en-US" smtClean="0"/>
              <a:pPr/>
              <a:t>4/21/2022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Service Provider OOB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IETF </a:t>
            </a:r>
            <a:r>
              <a:rPr lang="en-US" b="1" dirty="0">
                <a:solidFill>
                  <a:srgbClr val="C0504D"/>
                </a:solidFill>
              </a:rPr>
              <a:t>113i</a:t>
            </a:r>
          </a:p>
          <a:p>
            <a:r>
              <a:rPr lang="en-US" dirty="0"/>
              <a:t>STIR WG</a:t>
            </a:r>
          </a:p>
          <a:p>
            <a:r>
              <a:rPr lang="en-US" dirty="0"/>
              <a:t>Jon - @home – Apr 2022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22D18E-838A-9745-BBC1-2DF325765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draft-</a:t>
            </a:r>
            <a:r>
              <a:rPr lang="en-US" dirty="0" err="1"/>
              <a:t>ietf</a:t>
            </a:r>
            <a:r>
              <a:rPr lang="en-US" dirty="0"/>
              <a:t>-stir-</a:t>
            </a:r>
            <a:r>
              <a:rPr lang="en-US" dirty="0" err="1"/>
              <a:t>servprovider</a:t>
            </a:r>
            <a:r>
              <a:rPr lang="en-US" dirty="0"/>
              <a:t>-</a:t>
            </a:r>
            <a:r>
              <a:rPr lang="en-US" dirty="0" err="1"/>
              <a:t>oob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46CD50-67B6-DE42-869F-592C075441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Back after a brief absence</a:t>
            </a:r>
          </a:p>
          <a:p>
            <a:r>
              <a:rPr lang="en-US" dirty="0"/>
              <a:t>A draft about using OOB outside the original threat model</a:t>
            </a:r>
          </a:p>
          <a:p>
            <a:pPr lvl="1"/>
            <a:r>
              <a:rPr lang="en-US" dirty="0"/>
              <a:t>Assumes the CPS is not an untrusted third-party service</a:t>
            </a:r>
          </a:p>
          <a:p>
            <a:pPr lvl="2"/>
            <a:r>
              <a:rPr lang="en-US" dirty="0"/>
              <a:t>Instead something operated by (or for) the originating or terminating domain, or some sort of authorized gateway</a:t>
            </a:r>
          </a:p>
          <a:p>
            <a:pPr lvl="1"/>
            <a:r>
              <a:rPr lang="en-US" dirty="0"/>
              <a:t>i.e., what if the entity operating the CPS would already see the non-SIP call signaling?</a:t>
            </a:r>
          </a:p>
          <a:p>
            <a:pPr lvl="2"/>
            <a:r>
              <a:rPr lang="en-US" dirty="0"/>
              <a:t>And hence learn the called/calling party numbers</a:t>
            </a:r>
          </a:p>
          <a:p>
            <a:r>
              <a:rPr lang="en-US" dirty="0"/>
              <a:t>Descriptive of emerging efforts in the deployment of STIR</a:t>
            </a:r>
          </a:p>
          <a:p>
            <a:pPr lvl="1"/>
            <a:r>
              <a:rPr lang="en-US" dirty="0"/>
              <a:t>Not a science project, aiming for PS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84010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D78C71-51AE-4A72-9B28-6E8AD08F15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brief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AC29BB-274A-4B67-A3CD-D788B0C537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Basically, a maintenance update here</a:t>
            </a:r>
          </a:p>
          <a:p>
            <a:pPr lvl="1"/>
            <a:r>
              <a:rPr lang="en-US" dirty="0"/>
              <a:t>For now, pointing to RFC8816 for the HTTPS interface for storing/retrieving </a:t>
            </a:r>
            <a:r>
              <a:rPr lang="en-US" dirty="0" err="1"/>
              <a:t>PASSporTs</a:t>
            </a:r>
            <a:endParaRPr lang="en-US" dirty="0"/>
          </a:p>
          <a:p>
            <a:pPr lvl="2"/>
            <a:r>
              <a:rPr lang="en-US" dirty="0"/>
              <a:t>That would be a </a:t>
            </a:r>
            <a:r>
              <a:rPr lang="en-US" dirty="0" err="1"/>
              <a:t>downref</a:t>
            </a:r>
            <a:r>
              <a:rPr lang="en-US" dirty="0"/>
              <a:t>, but, do we need to respecify the same interface?</a:t>
            </a:r>
          </a:p>
          <a:p>
            <a:pPr lvl="1"/>
            <a:r>
              <a:rPr lang="en-US" dirty="0"/>
              <a:t>Punting on the “push” interface</a:t>
            </a:r>
          </a:p>
          <a:p>
            <a:pPr lvl="2"/>
            <a:r>
              <a:rPr lang="en-US" dirty="0"/>
              <a:t>If there needs to be a mechanism to subscribe to </a:t>
            </a:r>
            <a:r>
              <a:rPr lang="en-US" dirty="0" err="1"/>
              <a:t>PASSporTs</a:t>
            </a:r>
            <a:r>
              <a:rPr lang="en-US" dirty="0"/>
              <a:t> relevant to a given CSP, let’s define that elsewhere</a:t>
            </a:r>
          </a:p>
          <a:p>
            <a:pPr lvl="3"/>
            <a:r>
              <a:rPr lang="en-US" dirty="0"/>
              <a:t>Issue is basically the classic “how to convert SPCs into TNs” problem – the answer is probably just local policy dictates it, rather than some elaborate “I want to subscribe to these TNs</a:t>
            </a:r>
            <a:r>
              <a:rPr lang="en-US"/>
              <a:t>” interface</a:t>
            </a:r>
            <a:endParaRPr lang="en-US" dirty="0"/>
          </a:p>
          <a:p>
            <a:pPr lvl="2"/>
            <a:r>
              <a:rPr lang="en-US" dirty="0"/>
              <a:t>This scoping might let this advance faster</a:t>
            </a:r>
          </a:p>
          <a:p>
            <a:pPr lvl="1"/>
            <a:r>
              <a:rPr lang="en-US" dirty="0"/>
              <a:t>Added some Sec Cons</a:t>
            </a:r>
          </a:p>
        </p:txBody>
      </p:sp>
    </p:spTree>
    <p:extLst>
      <p:ext uri="{BB962C8B-B14F-4D97-AF65-F5344CB8AC3E}">
        <p14:creationId xmlns:p14="http://schemas.microsoft.com/office/powerpoint/2010/main" val="17641334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Might be nearing its final form</a:t>
            </a:r>
          </a:p>
          <a:p>
            <a:pPr lvl="1"/>
            <a:r>
              <a:rPr lang="en-US" dirty="0"/>
              <a:t>But if it is really aiming for PS, needs some stronger normative guidance</a:t>
            </a:r>
          </a:p>
        </p:txBody>
      </p:sp>
    </p:spTree>
    <p:extLst>
      <p:ext uri="{BB962C8B-B14F-4D97-AF65-F5344CB8AC3E}">
        <p14:creationId xmlns:p14="http://schemas.microsoft.com/office/powerpoint/2010/main" val="18110036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10877</TotalTime>
  <Words>245</Words>
  <Application>Microsoft Office PowerPoint</Application>
  <PresentationFormat>On-screen Show (4:3)</PresentationFormat>
  <Paragraphs>25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Service Provider OOB</vt:lpstr>
      <vt:lpstr>draft-ietf-stir-servprovider-oob</vt:lpstr>
      <vt:lpstr>A brief update</vt:lpstr>
      <vt:lpstr>Next Steps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Growing Internet</dc:title>
  <dc:creator>Jon Peterson</dc:creator>
  <cp:lastModifiedBy>Jon Peterson</cp:lastModifiedBy>
  <cp:revision>113</cp:revision>
  <dcterms:created xsi:type="dcterms:W3CDTF">2011-05-11T17:32:08Z</dcterms:created>
  <dcterms:modified xsi:type="dcterms:W3CDTF">2022-04-22T11:54:12Z</dcterms:modified>
</cp:coreProperties>
</file>