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 id="2147483708" r:id="rId4"/>
  </p:sldMasterIdLst>
  <p:notesMasterIdLst>
    <p:notesMasterId r:id="rId10"/>
  </p:notesMasterIdLst>
  <p:handoutMasterIdLst>
    <p:handoutMasterId r:id="rId11"/>
  </p:handoutMasterIdLst>
  <p:sldIdLst>
    <p:sldId id="256" r:id="rId5"/>
    <p:sldId id="331" r:id="rId6"/>
    <p:sldId id="351" r:id="rId7"/>
    <p:sldId id="355" r:id="rId8"/>
    <p:sldId id="356" r:id="rId9"/>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CC0066"/>
    <a:srgbClr val="CC00CC"/>
    <a:srgbClr val="CC0099"/>
    <a:srgbClr val="1D12F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5220" autoAdjust="0"/>
  </p:normalViewPr>
  <p:slideViewPr>
    <p:cSldViewPr>
      <p:cViewPr varScale="1">
        <p:scale>
          <a:sx n="104" d="100"/>
          <a:sy n="104" d="100"/>
        </p:scale>
        <p:origin x="-1360" y="-112"/>
      </p:cViewPr>
      <p:guideLst>
        <p:guide orient="horz" pos="2160"/>
        <p:guide pos="2880"/>
      </p:guideLst>
    </p:cSldViewPr>
  </p:slideViewPr>
  <p:outlineViewPr>
    <p:cViewPr>
      <p:scale>
        <a:sx n="33" d="100"/>
        <a:sy n="33" d="100"/>
      </p:scale>
      <p:origin x="0" y="-12518"/>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endParaRPr lang="en-US"/>
          </a:p>
        </p:txBody>
      </p:sp>
      <p:sp>
        <p:nvSpPr>
          <p:cNvPr id="32771" name="Rectangle 3"/>
          <p:cNvSpPr>
            <a:spLocks noGrp="1" noChangeArrowheads="1"/>
          </p:cNvSpPr>
          <p:nvPr>
            <p:ph type="dt" sz="quarter"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fld id="{4151BDDC-C588-447A-8D97-0186095B9AE0}" type="datetime1">
              <a:rPr lang="en-US"/>
              <a:pPr/>
              <a:t>12/02/22</a:t>
            </a:fld>
            <a:endParaRPr lang="en-US"/>
          </a:p>
        </p:txBody>
      </p:sp>
      <p:sp>
        <p:nvSpPr>
          <p:cNvPr id="32772" name="Rectangle 4"/>
          <p:cNvSpPr>
            <a:spLocks noGrp="1" noChangeArrowheads="1"/>
          </p:cNvSpPr>
          <p:nvPr>
            <p:ph type="ftr" sz="quarter" idx="2"/>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endParaRPr lang="en-US"/>
          </a:p>
        </p:txBody>
      </p:sp>
      <p:sp>
        <p:nvSpPr>
          <p:cNvPr id="32773" name="Rectangle 5"/>
          <p:cNvSpPr>
            <a:spLocks noGrp="1" noChangeArrowheads="1"/>
          </p:cNvSpPr>
          <p:nvPr>
            <p:ph type="sldNum" sz="quarter" idx="3"/>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fld id="{BE9A9850-59B5-4E8E-B2A8-E41EEDD98FA9}" type="slidenum">
              <a:rPr lang="en-US"/>
              <a:pPr/>
              <a:t>‹#›</a:t>
            </a:fld>
            <a:endParaRPr lang="en-US"/>
          </a:p>
        </p:txBody>
      </p:sp>
    </p:spTree>
    <p:extLst>
      <p:ext uri="{BB962C8B-B14F-4D97-AF65-F5344CB8AC3E}">
        <p14:creationId xmlns:p14="http://schemas.microsoft.com/office/powerpoint/2010/main" val="9603883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eaLnBrk="1" hangingPunct="1">
              <a:defRPr sz="1300"/>
            </a:lvl1pPr>
          </a:lstStyle>
          <a:p>
            <a:endParaRPr lang="en-US"/>
          </a:p>
        </p:txBody>
      </p:sp>
      <p:sp>
        <p:nvSpPr>
          <p:cNvPr id="7171" name="Rectangle 3"/>
          <p:cNvSpPr>
            <a:spLocks noGrp="1" noChangeArrowheads="1"/>
          </p:cNvSpPr>
          <p:nvPr>
            <p:ph type="dt"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eaLnBrk="1" hangingPunct="1">
              <a:defRPr sz="1300"/>
            </a:lvl1pPr>
          </a:lstStyle>
          <a:p>
            <a:endParaRPr lang="en-US"/>
          </a:p>
        </p:txBody>
      </p:sp>
      <p:sp>
        <p:nvSpPr>
          <p:cNvPr id="14340"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731520" y="4560570"/>
            <a:ext cx="5852160" cy="432054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174" name="Rectangle 6"/>
          <p:cNvSpPr>
            <a:spLocks noGrp="1" noChangeArrowheads="1"/>
          </p:cNvSpPr>
          <p:nvPr>
            <p:ph type="ftr" sz="quarter" idx="4"/>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eaLnBrk="1" hangingPunct="1">
              <a:defRPr sz="1300"/>
            </a:lvl1pPr>
          </a:lstStyle>
          <a:p>
            <a:endParaRPr lang="en-US"/>
          </a:p>
        </p:txBody>
      </p:sp>
      <p:sp>
        <p:nvSpPr>
          <p:cNvPr id="7175" name="Rectangle 7"/>
          <p:cNvSpPr>
            <a:spLocks noGrp="1" noChangeArrowheads="1"/>
          </p:cNvSpPr>
          <p:nvPr>
            <p:ph type="sldNum" sz="quarter" idx="5"/>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eaLnBrk="1" hangingPunct="1">
              <a:defRPr sz="1300"/>
            </a:lvl1pPr>
          </a:lstStyle>
          <a:p>
            <a:fld id="{5529AD8D-09F5-4665-9C94-87E93A550EED}" type="slidenum">
              <a:rPr lang="en-US"/>
              <a:pPr/>
              <a:t>‹#›</a:t>
            </a:fld>
            <a:endParaRPr lang="en-US"/>
          </a:p>
        </p:txBody>
      </p:sp>
    </p:spTree>
    <p:extLst>
      <p:ext uri="{BB962C8B-B14F-4D97-AF65-F5344CB8AC3E}">
        <p14:creationId xmlns:p14="http://schemas.microsoft.com/office/powerpoint/2010/main" val="1624530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Rot="1" noChangeAspect="1" noChangeArrowheads="1" noTextEdit="1"/>
          </p:cNvSpPr>
          <p:nvPr>
            <p:ph type="sldImg"/>
          </p:nvPr>
        </p:nvSpPr>
        <p:spPr>
          <a:ln/>
        </p:spPr>
      </p:sp>
      <p:sp>
        <p:nvSpPr>
          <p:cNvPr id="512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4154588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135B7AFB-C3CD-4EBB-BF35-CC5A3CDB688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06A5F15A-435B-4BB8-A1B8-B5CE39F8C3B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FC353637-284A-4887-AF45-BDD5A57A842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71855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33845" y="365760"/>
            <a:ext cx="7886700" cy="830992"/>
          </a:xfrm>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a:xfrm>
            <a:off x="633845" y="1340769"/>
            <a:ext cx="7886700" cy="4839370"/>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43731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9" y="1712423"/>
            <a:ext cx="7886700" cy="2851208"/>
          </a:xfrm>
        </p:spPr>
        <p:txBody>
          <a:bodyPr anchor="b">
            <a:normAutofit/>
          </a:bodyPr>
          <a:lstStyle>
            <a:lvl1pPr>
              <a:defRPr sz="45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9" y="4552636"/>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1096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33845"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73603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2"/>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Content Placeholder 3"/>
          <p:cNvSpPr>
            <a:spLocks noGrp="1"/>
          </p:cNvSpPr>
          <p:nvPr>
            <p:ph sz="half" idx="2"/>
          </p:nvPr>
        </p:nvSpPr>
        <p:spPr>
          <a:xfrm>
            <a:off x="633845" y="2507553"/>
            <a:ext cx="3867150"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1"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Content Placeholder 5"/>
          <p:cNvSpPr>
            <a:spLocks noGrp="1"/>
          </p:cNvSpPr>
          <p:nvPr>
            <p:ph sz="quarter" idx="4"/>
          </p:nvPr>
        </p:nvSpPr>
        <p:spPr>
          <a:xfrm>
            <a:off x="4629151" y="2507553"/>
            <a:ext cx="3886201"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8" name="Footer Placeholder 7"/>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1621784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4" name="Footer Placeholder 3"/>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26100875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3" name="Footer Placeholder 2"/>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61389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3"/>
            <a:ext cx="2948940" cy="1600197"/>
          </a:xfrm>
        </p:spPr>
        <p:txBody>
          <a:bodyPr anchor="b">
            <a:normAutofit/>
          </a:bodyPr>
          <a:lstStyle>
            <a:lvl1pP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6201"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58827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dirty="0"/>
              <a:t>May 10, 2021</a:t>
            </a:r>
          </a:p>
        </p:txBody>
      </p:sp>
      <p:sp>
        <p:nvSpPr>
          <p:cNvPr id="5" name="Rectangle 5"/>
          <p:cNvSpPr>
            <a:spLocks noGrp="1" noChangeArrowheads="1"/>
          </p:cNvSpPr>
          <p:nvPr>
            <p:ph type="ftr" sz="quarter" idx="11"/>
          </p:nvPr>
        </p:nvSpPr>
        <p:spPr>
          <a:ln/>
        </p:spPr>
        <p:txBody>
          <a:bodyPr/>
          <a:lstStyle>
            <a:lvl1pPr>
              <a:defRPr/>
            </a:lvl1pPr>
          </a:lstStyle>
          <a:p>
            <a:r>
              <a:rPr lang="pt-BR" dirty="0"/>
              <a:t>TSVWG – Virtual Interim on L4S</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E666670E-E3AC-4D59-A758-15147DB2D088}"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86201"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588075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946670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0362"/>
            <a:ext cx="1971675"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1" y="360365"/>
            <a:ext cx="5800725" cy="581183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670398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905685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33845" y="365760"/>
            <a:ext cx="7886700" cy="830992"/>
          </a:xfrm>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a:xfrm>
            <a:off x="633845" y="1340769"/>
            <a:ext cx="7886700" cy="4839370"/>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80583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9" y="1712423"/>
            <a:ext cx="7886700" cy="2851208"/>
          </a:xfrm>
        </p:spPr>
        <p:txBody>
          <a:bodyPr anchor="b">
            <a:normAutofit/>
          </a:bodyPr>
          <a:lstStyle>
            <a:lvl1pPr>
              <a:defRPr sz="45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9" y="4552636"/>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40637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33845"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06875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2"/>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Content Placeholder 3"/>
          <p:cNvSpPr>
            <a:spLocks noGrp="1"/>
          </p:cNvSpPr>
          <p:nvPr>
            <p:ph sz="half" idx="2"/>
          </p:nvPr>
        </p:nvSpPr>
        <p:spPr>
          <a:xfrm>
            <a:off x="633845" y="2507553"/>
            <a:ext cx="3867150"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1"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Content Placeholder 5"/>
          <p:cNvSpPr>
            <a:spLocks noGrp="1"/>
          </p:cNvSpPr>
          <p:nvPr>
            <p:ph sz="quarter" idx="4"/>
          </p:nvPr>
        </p:nvSpPr>
        <p:spPr>
          <a:xfrm>
            <a:off x="4629151" y="2507553"/>
            <a:ext cx="3886201"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8" name="Footer Placeholder 7"/>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10230828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4" name="Footer Placeholder 3"/>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15973150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3" name="Footer Placeholder 2"/>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9498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5111B524-7DAB-4803-A210-D00DB6D40B4F}"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3"/>
            <a:ext cx="2948940" cy="1600197"/>
          </a:xfrm>
        </p:spPr>
        <p:txBody>
          <a:bodyPr anchor="b">
            <a:normAutofit/>
          </a:bodyPr>
          <a:lstStyle>
            <a:lvl1pP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6201"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450606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86201"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824059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686308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0362"/>
            <a:ext cx="1971675"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1" y="360365"/>
            <a:ext cx="5800725" cy="581183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42610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91996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p:cNvSpPr>
            <a:spLocks noGrp="1" noChangeArrowheads="1"/>
          </p:cNvSpPr>
          <p:nvPr>
            <p:ph type="dt" sz="half" idx="10"/>
          </p:nvPr>
        </p:nvSpPr>
        <p:spPr>
          <a:ln/>
        </p:spPr>
        <p:txBody>
          <a:bodyPr/>
          <a:lstStyle>
            <a:lvl1pPr>
              <a:defRPr/>
            </a:lvl1pPr>
          </a:lstStyle>
          <a:p>
            <a:r>
              <a:rPr lang="en-US"/>
              <a:t>Mar 8 &amp; 10, 2021</a:t>
            </a:r>
          </a:p>
        </p:txBody>
      </p:sp>
      <p:sp>
        <p:nvSpPr>
          <p:cNvPr id="6"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7" name="Rectangle 6"/>
          <p:cNvSpPr>
            <a:spLocks noGrp="1" noChangeArrowheads="1"/>
          </p:cNvSpPr>
          <p:nvPr>
            <p:ph type="sldNum" sz="quarter" idx="12"/>
          </p:nvPr>
        </p:nvSpPr>
        <p:spPr>
          <a:ln/>
        </p:spPr>
        <p:txBody>
          <a:bodyPr/>
          <a:lstStyle>
            <a:lvl1pPr>
              <a:defRPr/>
            </a:lvl1pPr>
          </a:lstStyle>
          <a:p>
            <a:fld id="{327B1970-C6D7-4575-B8F8-8739C700509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a:ln/>
        </p:spPr>
        <p:txBody>
          <a:bodyPr/>
          <a:lstStyle>
            <a:lvl1pPr>
              <a:defRPr/>
            </a:lvl1pPr>
          </a:lstStyle>
          <a:p>
            <a:r>
              <a:rPr lang="en-US"/>
              <a:t>Mar 8 &amp; 10, 2021</a:t>
            </a:r>
          </a:p>
        </p:txBody>
      </p:sp>
      <p:sp>
        <p:nvSpPr>
          <p:cNvPr id="8"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9" name="Rectangle 6"/>
          <p:cNvSpPr>
            <a:spLocks noGrp="1" noChangeArrowheads="1"/>
          </p:cNvSpPr>
          <p:nvPr>
            <p:ph type="sldNum" sz="quarter" idx="12"/>
          </p:nvPr>
        </p:nvSpPr>
        <p:spPr>
          <a:ln/>
        </p:spPr>
        <p:txBody>
          <a:bodyPr/>
          <a:lstStyle>
            <a:lvl1pPr>
              <a:defRPr/>
            </a:lvl1pPr>
          </a:lstStyle>
          <a:p>
            <a:fld id="{5E106E59-F464-4A84-A7EF-A29C253B98F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r>
              <a:rPr lang="en-US"/>
              <a:t>Mar 8 &amp; 10, 2021</a:t>
            </a:r>
          </a:p>
        </p:txBody>
      </p:sp>
      <p:sp>
        <p:nvSpPr>
          <p:cNvPr id="4"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5" name="Rectangle 6"/>
          <p:cNvSpPr>
            <a:spLocks noGrp="1" noChangeArrowheads="1"/>
          </p:cNvSpPr>
          <p:nvPr>
            <p:ph type="sldNum" sz="quarter" idx="12"/>
          </p:nvPr>
        </p:nvSpPr>
        <p:spPr>
          <a:ln/>
        </p:spPr>
        <p:txBody>
          <a:bodyPr/>
          <a:lstStyle>
            <a:lvl1pPr>
              <a:defRPr/>
            </a:lvl1pPr>
          </a:lstStyle>
          <a:p>
            <a:fld id="{88470B1B-368D-4CC6-AF28-711E61888E3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en-US"/>
              <a:t>Mar 8 &amp; 10, 2021</a:t>
            </a:r>
          </a:p>
        </p:txBody>
      </p:sp>
      <p:sp>
        <p:nvSpPr>
          <p:cNvPr id="3"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4" name="Rectangle 6"/>
          <p:cNvSpPr>
            <a:spLocks noGrp="1" noChangeArrowheads="1"/>
          </p:cNvSpPr>
          <p:nvPr>
            <p:ph type="sldNum" sz="quarter" idx="12"/>
          </p:nvPr>
        </p:nvSpPr>
        <p:spPr>
          <a:ln/>
        </p:spPr>
        <p:txBody>
          <a:bodyPr/>
          <a:lstStyle>
            <a:lvl1pPr>
              <a:defRPr/>
            </a:lvl1pPr>
          </a:lstStyle>
          <a:p>
            <a:fld id="{5F8F4B34-8E7A-4138-B214-985C8970F67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a:t>Mar 8 &amp; 10, 2021</a:t>
            </a:r>
          </a:p>
        </p:txBody>
      </p:sp>
      <p:sp>
        <p:nvSpPr>
          <p:cNvPr id="6"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7" name="Rectangle 6"/>
          <p:cNvSpPr>
            <a:spLocks noGrp="1" noChangeArrowheads="1"/>
          </p:cNvSpPr>
          <p:nvPr>
            <p:ph type="sldNum" sz="quarter" idx="12"/>
          </p:nvPr>
        </p:nvSpPr>
        <p:spPr>
          <a:ln/>
        </p:spPr>
        <p:txBody>
          <a:bodyPr/>
          <a:lstStyle>
            <a:lvl1pPr>
              <a:defRPr/>
            </a:lvl1pPr>
          </a:lstStyle>
          <a:p>
            <a:fld id="{600D0484-9BA4-49D0-A7DF-0B82637F327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a:t>Mar 8 &amp; 10, 2021</a:t>
            </a:r>
          </a:p>
        </p:txBody>
      </p:sp>
      <p:sp>
        <p:nvSpPr>
          <p:cNvPr id="6"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7" name="Rectangle 6"/>
          <p:cNvSpPr>
            <a:spLocks noGrp="1" noChangeArrowheads="1"/>
          </p:cNvSpPr>
          <p:nvPr>
            <p:ph type="sldNum" sz="quarter" idx="12"/>
          </p:nvPr>
        </p:nvSpPr>
        <p:spPr>
          <a:ln/>
        </p:spPr>
        <p:txBody>
          <a:bodyPr/>
          <a:lstStyle>
            <a:lvl1pPr>
              <a:defRPr/>
            </a:lvl1pPr>
          </a:lstStyle>
          <a:p>
            <a:fld id="{F36862BF-8B7F-429B-B9F4-6238C6ECF9F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theme" Target="../theme/theme4.xml"/><Relationship Id="rId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r>
              <a:rPr lang="en-US" dirty="0"/>
              <a:t>May 10, 2021</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r>
              <a:rPr lang="pt-BR" dirty="0"/>
              <a:t>TSVWG – Virtual Interim on L4S</a:t>
            </a: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8E4B1373-87DC-4F5A-9950-6A2179B131B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33845" y="1828803"/>
            <a:ext cx="7886700" cy="435133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pPr eaLnBrk="1" fontAlgn="auto" hangingPunct="1">
              <a:spcBef>
                <a:spcPts val="0"/>
              </a:spcBef>
              <a:spcAft>
                <a:spcPts val="0"/>
              </a:spcAft>
            </a:pPr>
            <a:r>
              <a:rPr lang="en-US">
                <a:solidFill>
                  <a:prstClr val="black">
                    <a:lumMod val="65000"/>
                    <a:lumOff val="35000"/>
                  </a:prstClr>
                </a:solidFill>
                <a:latin typeface="Calibri"/>
              </a:rPr>
              <a:t>Mar 8 &amp; 10, 2021</a:t>
            </a:r>
            <a:endParaRPr lang="en-GB" dirty="0">
              <a:solidFill>
                <a:prstClr val="black">
                  <a:lumMod val="65000"/>
                  <a:lumOff val="35000"/>
                </a:prstClr>
              </a:solidFill>
              <a:latin typeface="Calibri"/>
            </a:endParaRPr>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pPr eaLnBrk="1" fontAlgn="auto" hangingPunct="1">
              <a:spcBef>
                <a:spcPts val="0"/>
              </a:spcBef>
              <a:spcAft>
                <a:spcPts val="0"/>
              </a:spcAft>
            </a:pPr>
            <a:r>
              <a:rPr lang="pt-BR">
                <a:solidFill>
                  <a:prstClr val="black">
                    <a:lumMod val="65000"/>
                    <a:lumOff val="35000"/>
                  </a:prstClr>
                </a:solidFill>
                <a:latin typeface="Calibri"/>
              </a:rPr>
              <a:t>TSVWG - IETF 110 (Virtual)</a:t>
            </a:r>
            <a:endParaRPr lang="en-GB" dirty="0">
              <a:solidFill>
                <a:prstClr val="black">
                  <a:lumMod val="65000"/>
                  <a:lumOff val="35000"/>
                </a:prstClr>
              </a:solidFill>
              <a:latin typeface="Calibri"/>
            </a:endParaRPr>
          </a:p>
        </p:txBody>
      </p:sp>
      <p:sp>
        <p:nvSpPr>
          <p:cNvPr id="6" name="Slide Number Placeholder 5"/>
          <p:cNvSpPr>
            <a:spLocks noGrp="1"/>
          </p:cNvSpPr>
          <p:nvPr>
            <p:ph type="sldNum" sz="quarter" idx="4"/>
          </p:nvPr>
        </p:nvSpPr>
        <p:spPr>
          <a:xfrm>
            <a:off x="6463145" y="6356353"/>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pPr eaLnBrk="1" fontAlgn="auto" hangingPunct="1">
              <a:spcBef>
                <a:spcPts val="0"/>
              </a:spcBef>
              <a:spcAft>
                <a:spcPts val="0"/>
              </a:spcAft>
            </a:pPr>
            <a:fld id="{0B5C582F-2F65-40A4-9526-056551A24E6A}" type="slidenum">
              <a:rPr lang="en-GB" smtClean="0">
                <a:solidFill>
                  <a:prstClr val="black">
                    <a:tint val="75000"/>
                  </a:prstClr>
                </a:solidFill>
                <a:latin typeface="Calibri"/>
              </a:rPr>
              <a:pPr eaLnBrk="1" fontAlgn="auto" hangingPunct="1">
                <a:spcBef>
                  <a:spcPts val="0"/>
                </a:spcBef>
                <a:spcAft>
                  <a:spcPts val="0"/>
                </a:spcAft>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213839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33845" y="1828803"/>
            <a:ext cx="7886700" cy="435133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pPr eaLnBrk="1" fontAlgn="auto" hangingPunct="1">
              <a:spcBef>
                <a:spcPts val="0"/>
              </a:spcBef>
              <a:spcAft>
                <a:spcPts val="0"/>
              </a:spcAft>
            </a:pPr>
            <a:r>
              <a:rPr lang="en-US">
                <a:solidFill>
                  <a:prstClr val="black">
                    <a:lumMod val="65000"/>
                    <a:lumOff val="35000"/>
                  </a:prstClr>
                </a:solidFill>
                <a:latin typeface="Calibri"/>
              </a:rPr>
              <a:t>Mar 8 &amp; 10, 2021</a:t>
            </a:r>
            <a:endParaRPr lang="en-GB" dirty="0">
              <a:solidFill>
                <a:prstClr val="black">
                  <a:lumMod val="65000"/>
                  <a:lumOff val="35000"/>
                </a:prstClr>
              </a:solidFill>
              <a:latin typeface="Calibri"/>
            </a:endParaRPr>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pPr eaLnBrk="1" fontAlgn="auto" hangingPunct="1">
              <a:spcBef>
                <a:spcPts val="0"/>
              </a:spcBef>
              <a:spcAft>
                <a:spcPts val="0"/>
              </a:spcAft>
            </a:pPr>
            <a:r>
              <a:rPr lang="pt-BR">
                <a:solidFill>
                  <a:prstClr val="black">
                    <a:lumMod val="65000"/>
                    <a:lumOff val="35000"/>
                  </a:prstClr>
                </a:solidFill>
                <a:latin typeface="Calibri"/>
              </a:rPr>
              <a:t>TSVWG - IETF 110 (Virtual)</a:t>
            </a:r>
            <a:endParaRPr lang="en-GB" dirty="0">
              <a:solidFill>
                <a:prstClr val="black">
                  <a:lumMod val="65000"/>
                  <a:lumOff val="35000"/>
                </a:prstClr>
              </a:solidFill>
              <a:latin typeface="Calibri"/>
            </a:endParaRPr>
          </a:p>
        </p:txBody>
      </p:sp>
      <p:sp>
        <p:nvSpPr>
          <p:cNvPr id="6" name="Slide Number Placeholder 5"/>
          <p:cNvSpPr>
            <a:spLocks noGrp="1"/>
          </p:cNvSpPr>
          <p:nvPr>
            <p:ph type="sldNum" sz="quarter" idx="4"/>
          </p:nvPr>
        </p:nvSpPr>
        <p:spPr>
          <a:xfrm>
            <a:off x="6463145" y="6356353"/>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pPr eaLnBrk="1" fontAlgn="auto" hangingPunct="1">
              <a:spcBef>
                <a:spcPts val="0"/>
              </a:spcBef>
              <a:spcAft>
                <a:spcPts val="0"/>
              </a:spcAft>
            </a:pPr>
            <a:fld id="{0B5C582F-2F65-40A4-9526-056551A24E6A}" type="slidenum">
              <a:rPr lang="en-GB" smtClean="0">
                <a:solidFill>
                  <a:prstClr val="black">
                    <a:tint val="75000"/>
                  </a:prstClr>
                </a:solidFill>
                <a:latin typeface="Calibri"/>
              </a:rPr>
              <a:pPr eaLnBrk="1" fontAlgn="auto" hangingPunct="1">
                <a:spcBef>
                  <a:spcPts val="0"/>
                </a:spcBef>
                <a:spcAft>
                  <a:spcPts val="0"/>
                </a:spcAft>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68996614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79376"/>
            <a:ext cx="8954966" cy="6640513"/>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p>
              <a:pPr>
                <a:defRPr/>
              </a:pPr>
              <a:endParaRPr lang="en-US">
                <a:latin typeface="Arial" charset="0"/>
                <a:ea typeface="ＭＳ Ｐゴシック" charset="0"/>
                <a:cs typeface="ＭＳ Ｐゴシック" charset="0"/>
              </a:endParaRPr>
            </a:p>
          </p:txBody>
        </p:sp>
      </p:grpSp>
      <p:sp>
        <p:nvSpPr>
          <p:cNvPr id="1027" name="Rectangle 119"/>
          <p:cNvSpPr>
            <a:spLocks noGrp="1" noChangeArrowheads="1"/>
          </p:cNvSpPr>
          <p:nvPr>
            <p:ph type="title"/>
          </p:nvPr>
        </p:nvSpPr>
        <p:spPr bwMode="auto">
          <a:xfrm>
            <a:off x="990600" y="6096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981200"/>
            <a:ext cx="7162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789" y="5661026"/>
            <a:ext cx="977411"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1183376923"/>
      </p:ext>
    </p:extLst>
  </p:cSld>
  <p:clrMap bg1="lt1" tx1="dk1" bg2="lt2" tx2="dk2" accent1="accent1" accent2="accent2" accent3="accent3" accent4="accent4" accent5="accent5" accent6="accent6" hlink="hlink" folHlink="folHlink"/>
  <p:sldLayoutIdLst>
    <p:sldLayoutId id="2147483709" r:id="rId1"/>
  </p:sldLayoutIdLst>
  <p:hf hdr="0"/>
  <p:txStyles>
    <p:titleStyle>
      <a:lvl1pPr algn="ctr" rtl="0" eaLnBrk="1" fontAlgn="base" hangingPunct="1">
        <a:lnSpc>
          <a:spcPct val="90000"/>
        </a:lnSpc>
        <a:spcBef>
          <a:spcPct val="0"/>
        </a:spcBef>
        <a:spcAft>
          <a:spcPct val="0"/>
        </a:spcAft>
        <a:defRPr sz="3323" b="1">
          <a:solidFill>
            <a:schemeClr val="tx2"/>
          </a:solidFill>
          <a:latin typeface="+mj-lt"/>
          <a:ea typeface="MS PGothic" panose="020B0600070205080204" pitchFamily="34" charset="-128"/>
          <a:cs typeface="ＭＳ Ｐゴシック" charset="-128"/>
        </a:defRPr>
      </a:lvl1pPr>
      <a:lvl2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2pPr>
      <a:lvl3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3pPr>
      <a:lvl4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4pPr>
      <a:lvl5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5pPr>
      <a:lvl6pPr marL="422041" algn="ctr" rtl="0" eaLnBrk="1" fontAlgn="base" hangingPunct="1">
        <a:lnSpc>
          <a:spcPct val="90000"/>
        </a:lnSpc>
        <a:spcBef>
          <a:spcPct val="0"/>
        </a:spcBef>
        <a:spcAft>
          <a:spcPct val="0"/>
        </a:spcAft>
        <a:defRPr sz="3323" b="1">
          <a:solidFill>
            <a:schemeClr val="tx2"/>
          </a:solidFill>
          <a:latin typeface="Times New Roman" charset="0"/>
        </a:defRPr>
      </a:lvl6pPr>
      <a:lvl7pPr marL="844083" algn="ctr" rtl="0" eaLnBrk="1" fontAlgn="base" hangingPunct="1">
        <a:lnSpc>
          <a:spcPct val="90000"/>
        </a:lnSpc>
        <a:spcBef>
          <a:spcPct val="0"/>
        </a:spcBef>
        <a:spcAft>
          <a:spcPct val="0"/>
        </a:spcAft>
        <a:defRPr sz="3323" b="1">
          <a:solidFill>
            <a:schemeClr val="tx2"/>
          </a:solidFill>
          <a:latin typeface="Times New Roman" charset="0"/>
        </a:defRPr>
      </a:lvl7pPr>
      <a:lvl8pPr marL="1266124" algn="ctr" rtl="0" eaLnBrk="1" fontAlgn="base" hangingPunct="1">
        <a:lnSpc>
          <a:spcPct val="90000"/>
        </a:lnSpc>
        <a:spcBef>
          <a:spcPct val="0"/>
        </a:spcBef>
        <a:spcAft>
          <a:spcPct val="0"/>
        </a:spcAft>
        <a:defRPr sz="3323" b="1">
          <a:solidFill>
            <a:schemeClr val="tx2"/>
          </a:solidFill>
          <a:latin typeface="Times New Roman" charset="0"/>
        </a:defRPr>
      </a:lvl8pPr>
      <a:lvl9pPr marL="1688165" algn="ctr" rtl="0" eaLnBrk="1" fontAlgn="base" hangingPunct="1">
        <a:lnSpc>
          <a:spcPct val="90000"/>
        </a:lnSpc>
        <a:spcBef>
          <a:spcPct val="0"/>
        </a:spcBef>
        <a:spcAft>
          <a:spcPct val="0"/>
        </a:spcAft>
        <a:defRPr sz="3323" b="1">
          <a:solidFill>
            <a:schemeClr val="tx2"/>
          </a:solidFill>
          <a:latin typeface="Times New Roman" charset="0"/>
        </a:defRPr>
      </a:lvl9pPr>
    </p:titleStyle>
    <p:bodyStyle>
      <a:lvl1pPr marL="263776" indent="-263776" algn="l" rtl="0" eaLnBrk="1" fontAlgn="base" hangingPunct="1">
        <a:lnSpc>
          <a:spcPct val="90000"/>
        </a:lnSpc>
        <a:spcBef>
          <a:spcPct val="30000"/>
        </a:spcBef>
        <a:spcAft>
          <a:spcPct val="0"/>
        </a:spcAft>
        <a:defRPr sz="2215" b="1">
          <a:solidFill>
            <a:schemeClr val="tx1"/>
          </a:solidFill>
          <a:latin typeface="+mn-lt"/>
          <a:ea typeface="MS PGothic" panose="020B0600070205080204" pitchFamily="34" charset="-128"/>
          <a:cs typeface="ＭＳ Ｐゴシック" charset="-128"/>
        </a:defRPr>
      </a:lvl1pPr>
      <a:lvl2pPr marL="633062" indent="-211021" algn="l" rtl="0" eaLnBrk="1" fontAlgn="base" hangingPunct="1">
        <a:lnSpc>
          <a:spcPct val="90000"/>
        </a:lnSpc>
        <a:spcBef>
          <a:spcPct val="30000"/>
        </a:spcBef>
        <a:spcAft>
          <a:spcPct val="0"/>
        </a:spcAft>
        <a:defRPr b="1">
          <a:solidFill>
            <a:schemeClr val="tx1"/>
          </a:solidFill>
          <a:latin typeface="+mn-lt"/>
          <a:ea typeface="MS PGothic" panose="020B0600070205080204" pitchFamily="34" charset="-128"/>
        </a:defRPr>
      </a:lvl2pPr>
      <a:lvl3pPr marL="1055103" indent="-211021" algn="l" rtl="0" eaLnBrk="1" fontAlgn="base" hangingPunct="1">
        <a:lnSpc>
          <a:spcPct val="90000"/>
        </a:lnSpc>
        <a:spcBef>
          <a:spcPct val="30000"/>
        </a:spcBef>
        <a:spcAft>
          <a:spcPct val="0"/>
        </a:spcAft>
        <a:defRPr b="1">
          <a:solidFill>
            <a:schemeClr val="tx1"/>
          </a:solidFill>
          <a:latin typeface="+mn-lt"/>
          <a:ea typeface="MS PGothic" panose="020B0600070205080204" pitchFamily="34" charset="-128"/>
        </a:defRPr>
      </a:lvl3pPr>
      <a:lvl4pPr marL="1424389" indent="-158265" algn="l" rtl="0" eaLnBrk="1" fontAlgn="base" hangingPunct="1">
        <a:lnSpc>
          <a:spcPct val="90000"/>
        </a:lnSpc>
        <a:spcBef>
          <a:spcPct val="30000"/>
        </a:spcBef>
        <a:spcAft>
          <a:spcPct val="0"/>
        </a:spcAft>
        <a:defRPr sz="1292" b="1">
          <a:solidFill>
            <a:schemeClr val="tx1"/>
          </a:solidFill>
          <a:latin typeface="+mn-lt"/>
          <a:ea typeface="MS PGothic" panose="020B0600070205080204" pitchFamily="34" charset="-128"/>
        </a:defRPr>
      </a:lvl4pPr>
      <a:lvl5pPr marL="1846431" indent="-158265" algn="l" rtl="0" eaLnBrk="1" fontAlgn="base" hangingPunct="1">
        <a:lnSpc>
          <a:spcPct val="90000"/>
        </a:lnSpc>
        <a:spcBef>
          <a:spcPct val="30000"/>
        </a:spcBef>
        <a:spcAft>
          <a:spcPct val="0"/>
        </a:spcAft>
        <a:defRPr sz="1292" b="1">
          <a:solidFill>
            <a:schemeClr val="tx1"/>
          </a:solidFill>
          <a:latin typeface="+mn-lt"/>
          <a:ea typeface="MS PGothic" panose="020B0600070205080204" pitchFamily="34" charset="-128"/>
        </a:defRPr>
      </a:lvl5pPr>
      <a:lvl6pPr marL="2268472"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6pPr>
      <a:lvl7pPr marL="2690513"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7pPr>
      <a:lvl8pPr marL="3112555"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8pPr>
      <a:lvl9pPr marL="3534596"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9pPr>
    </p:bodyStyle>
    <p:otherStyle>
      <a:defPPr>
        <a:defRPr lang="en-US"/>
      </a:defPPr>
      <a:lvl1pPr marL="0" algn="l" defTabSz="422041" rtl="0" eaLnBrk="1" latinLnBrk="0" hangingPunct="1">
        <a:defRPr sz="1662" kern="1200">
          <a:solidFill>
            <a:schemeClr val="tx1"/>
          </a:solidFill>
          <a:latin typeface="+mn-lt"/>
          <a:ea typeface="+mn-ea"/>
          <a:cs typeface="+mn-cs"/>
        </a:defRPr>
      </a:lvl1pPr>
      <a:lvl2pPr marL="422041" algn="l" defTabSz="422041" rtl="0" eaLnBrk="1" latinLnBrk="0" hangingPunct="1">
        <a:defRPr sz="1662" kern="1200">
          <a:solidFill>
            <a:schemeClr val="tx1"/>
          </a:solidFill>
          <a:latin typeface="+mn-lt"/>
          <a:ea typeface="+mn-ea"/>
          <a:cs typeface="+mn-cs"/>
        </a:defRPr>
      </a:lvl2pPr>
      <a:lvl3pPr marL="844083" algn="l" defTabSz="422041" rtl="0" eaLnBrk="1" latinLnBrk="0" hangingPunct="1">
        <a:defRPr sz="1662" kern="1200">
          <a:solidFill>
            <a:schemeClr val="tx1"/>
          </a:solidFill>
          <a:latin typeface="+mn-lt"/>
          <a:ea typeface="+mn-ea"/>
          <a:cs typeface="+mn-cs"/>
        </a:defRPr>
      </a:lvl3pPr>
      <a:lvl4pPr marL="1266124" algn="l" defTabSz="422041" rtl="0" eaLnBrk="1" latinLnBrk="0" hangingPunct="1">
        <a:defRPr sz="1662" kern="1200">
          <a:solidFill>
            <a:schemeClr val="tx1"/>
          </a:solidFill>
          <a:latin typeface="+mn-lt"/>
          <a:ea typeface="+mn-ea"/>
          <a:cs typeface="+mn-cs"/>
        </a:defRPr>
      </a:lvl4pPr>
      <a:lvl5pPr marL="1688165" algn="l" defTabSz="422041" rtl="0" eaLnBrk="1" latinLnBrk="0" hangingPunct="1">
        <a:defRPr sz="1662" kern="1200">
          <a:solidFill>
            <a:schemeClr val="tx1"/>
          </a:solidFill>
          <a:latin typeface="+mn-lt"/>
          <a:ea typeface="+mn-ea"/>
          <a:cs typeface="+mn-cs"/>
        </a:defRPr>
      </a:lvl5pPr>
      <a:lvl6pPr marL="2110207" algn="l" defTabSz="422041" rtl="0" eaLnBrk="1" latinLnBrk="0" hangingPunct="1">
        <a:defRPr sz="1662" kern="1200">
          <a:solidFill>
            <a:schemeClr val="tx1"/>
          </a:solidFill>
          <a:latin typeface="+mn-lt"/>
          <a:ea typeface="+mn-ea"/>
          <a:cs typeface="+mn-cs"/>
        </a:defRPr>
      </a:lvl6pPr>
      <a:lvl7pPr marL="2532248" algn="l" defTabSz="422041" rtl="0" eaLnBrk="1" latinLnBrk="0" hangingPunct="1">
        <a:defRPr sz="1662" kern="1200">
          <a:solidFill>
            <a:schemeClr val="tx1"/>
          </a:solidFill>
          <a:latin typeface="+mn-lt"/>
          <a:ea typeface="+mn-ea"/>
          <a:cs typeface="+mn-cs"/>
        </a:defRPr>
      </a:lvl7pPr>
      <a:lvl8pPr marL="2954289" algn="l" defTabSz="422041" rtl="0" eaLnBrk="1" latinLnBrk="0" hangingPunct="1">
        <a:defRPr sz="1662" kern="1200">
          <a:solidFill>
            <a:schemeClr val="tx1"/>
          </a:solidFill>
          <a:latin typeface="+mn-lt"/>
          <a:ea typeface="+mn-ea"/>
          <a:cs typeface="+mn-cs"/>
        </a:defRPr>
      </a:lvl8pPr>
      <a:lvl9pPr marL="3376331" algn="l" defTabSz="422041"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4" Type="http://schemas.openxmlformats.org/officeDocument/2006/relationships/hyperlink" Target="https://www.ietf.org/privacy-policy/" TargetMode="External"/><Relationship Id="rId1" Type="http://schemas.openxmlformats.org/officeDocument/2006/relationships/slideLayout" Target="../slideLayouts/slideLayout34.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pPr eaLnBrk="1" hangingPunct="1"/>
            <a:r>
              <a:rPr lang="en-US" dirty="0" smtClean="0"/>
              <a:t>TSVWG: </a:t>
            </a:r>
            <a:r>
              <a:rPr lang="en-US" sz="3200" dirty="0" smtClean="0"/>
              <a:t>Interim</a:t>
            </a:r>
            <a:br>
              <a:rPr lang="en-US" sz="3200" dirty="0" smtClean="0"/>
            </a:br>
            <a:endParaRPr lang="en-US" sz="3200" dirty="0"/>
          </a:p>
        </p:txBody>
      </p:sp>
      <p:sp>
        <p:nvSpPr>
          <p:cNvPr id="15363" name="Rectangle 3"/>
          <p:cNvSpPr>
            <a:spLocks noGrp="1" noChangeArrowheads="1"/>
          </p:cNvSpPr>
          <p:nvPr>
            <p:ph type="subTitle" idx="1"/>
          </p:nvPr>
        </p:nvSpPr>
        <p:spPr>
          <a:xfrm>
            <a:off x="1371600" y="3886200"/>
            <a:ext cx="6400800" cy="2438400"/>
          </a:xfrm>
        </p:spPr>
        <p:txBody>
          <a:bodyPr/>
          <a:lstStyle/>
          <a:p>
            <a:pPr eaLnBrk="1" hangingPunct="1"/>
            <a:r>
              <a:rPr lang="en-US" sz="2800" dirty="0"/>
              <a:t>2022-02-16 </a:t>
            </a:r>
            <a:r>
              <a:rPr lang="en-US" sz="2800" dirty="0" smtClean="0"/>
              <a:t>16</a:t>
            </a:r>
            <a:r>
              <a:rPr lang="en-US" sz="2800" dirty="0"/>
              <a:t>:00 to 18</a:t>
            </a:r>
            <a:r>
              <a:rPr lang="en-US" sz="2800" dirty="0" smtClean="0"/>
              <a:t>:00 UTC</a:t>
            </a:r>
            <a:endParaRPr lang="en-US" sz="2800" dirty="0"/>
          </a:p>
          <a:p>
            <a:pPr eaLnBrk="1" hangingPunct="1"/>
            <a:endParaRPr lang="en-US" sz="2000" dirty="0"/>
          </a:p>
          <a:p>
            <a:pPr eaLnBrk="1" hangingPunct="1"/>
            <a:r>
              <a:rPr lang="en-US" sz="2000" dirty="0"/>
              <a:t>WG Chairs (tsvwg-chairs@ietf.org):</a:t>
            </a:r>
          </a:p>
          <a:p>
            <a:pPr eaLnBrk="1" hangingPunct="1"/>
            <a:r>
              <a:rPr lang="en-US" sz="2000" dirty="0" err="1"/>
              <a:t>Gorry</a:t>
            </a:r>
            <a:r>
              <a:rPr lang="en-US" sz="2000" dirty="0"/>
              <a:t> Fairhurst</a:t>
            </a:r>
          </a:p>
          <a:p>
            <a:pPr eaLnBrk="1" hangingPunct="1"/>
            <a:r>
              <a:rPr lang="en-US" sz="2000" dirty="0"/>
              <a:t>Wes Eddy</a:t>
            </a:r>
          </a:p>
          <a:p>
            <a:pPr eaLnBrk="1" hangingPunct="1"/>
            <a:r>
              <a:rPr lang="en-US" sz="2000" dirty="0"/>
              <a:t>David Black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p:cNvSpPr>
            <a:spLocks noGrp="1" noChangeArrowheads="1"/>
          </p:cNvSpPr>
          <p:nvPr>
            <p:ph type="title"/>
          </p:nvPr>
        </p:nvSpPr>
        <p:spPr>
          <a:xfrm>
            <a:off x="984738" y="685800"/>
            <a:ext cx="7162800" cy="492369"/>
          </a:xfrm>
          <a:noFill/>
        </p:spPr>
        <p:txBody>
          <a:bodyPr/>
          <a:lstStyle/>
          <a:p>
            <a:r>
              <a:rPr lang="en-US" altLang="en-US"/>
              <a:t>Note Well</a:t>
            </a:r>
          </a:p>
        </p:txBody>
      </p:sp>
      <p:sp>
        <p:nvSpPr>
          <p:cNvPr id="15363" name="Rectangle 6"/>
          <p:cNvSpPr>
            <a:spLocks noGrp="1" noChangeArrowheads="1"/>
          </p:cNvSpPr>
          <p:nvPr>
            <p:ph idx="1"/>
          </p:nvPr>
        </p:nvSpPr>
        <p:spPr>
          <a:xfrm>
            <a:off x="492369" y="1248508"/>
            <a:ext cx="8159262" cy="4290646"/>
          </a:xfrm>
        </p:spPr>
        <p:txBody>
          <a:bodyPr>
            <a:normAutofit lnSpcReduction="10000"/>
          </a:bodyPr>
          <a:lstStyle/>
          <a:p>
            <a:pPr marL="0" indent="0"/>
            <a:r>
              <a:rPr lang="en-US" altLang="en-US" sz="1108"/>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endParaRPr lang="en-US" altLang="en-US" sz="1108"/>
          </a:p>
          <a:p>
            <a:pPr marL="0" indent="0"/>
            <a:r>
              <a:rPr lang="en-US" altLang="en-US" sz="1108"/>
              <a:t>As a reminder:</a:t>
            </a:r>
          </a:p>
          <a:p>
            <a:pPr marL="0" indent="0"/>
            <a:endParaRPr lang="en-US" altLang="en-US" sz="1108"/>
          </a:p>
          <a:p>
            <a:pPr marL="0" indent="0"/>
            <a:r>
              <a:rPr lang="en-US" altLang="en-US" sz="1108"/>
              <a:t>By participating in the IETF, you agree to follow IETF processes and policies.</a:t>
            </a:r>
          </a:p>
          <a:p>
            <a:pPr marL="0" indent="0"/>
            <a:r>
              <a:rPr lang="en-US" altLang="en-US" sz="1108"/>
              <a:t>If you are aware that any IETF contribution is covered by patents or patent applications that are owned or controlled by you or your sponsor, you must disclose that fact, or not participate in the discussion.</a:t>
            </a:r>
          </a:p>
          <a:p>
            <a:pPr marL="0" indent="0"/>
            <a:r>
              <a:rPr lang="en-US" altLang="en-US" sz="1108"/>
              <a:t>As a participant in or attendee to any IETF activity you acknowledge that written, audio, video, and photographic records of meetings may be made public.</a:t>
            </a:r>
          </a:p>
          <a:p>
            <a:pPr marL="0" indent="0"/>
            <a:r>
              <a:rPr lang="en-US" altLang="en-US" sz="1108"/>
              <a:t>Personal information that you provide to IETF will be handled in accordance with the IETF Privacy Statement.</a:t>
            </a:r>
          </a:p>
          <a:p>
            <a:pPr marL="0" indent="0"/>
            <a:r>
              <a:rPr lang="en-US" altLang="en-US" sz="1108"/>
              <a:t>As a participant or attendee, you agree to work respectfully with other participants; please contact the ombudsteam </a:t>
            </a:r>
            <a:br>
              <a:rPr lang="en-US" altLang="en-US" sz="1108"/>
            </a:br>
            <a:r>
              <a:rPr lang="en-US" altLang="en-US" sz="1108"/>
              <a:t>(</a:t>
            </a:r>
            <a:r>
              <a:rPr lang="en-US" altLang="en-US" sz="1108" u="sng">
                <a:hlinkClick r:id="rId3"/>
              </a:rPr>
              <a:t>https://www.ietf.org/contact/ombudsteam/</a:t>
            </a:r>
            <a:r>
              <a:rPr lang="en-US" altLang="en-US" sz="1108"/>
              <a:t>) if you have questions or concerns about this.</a:t>
            </a:r>
          </a:p>
          <a:p>
            <a:pPr marL="0" indent="0"/>
            <a:endParaRPr lang="en-US" altLang="en-US" sz="1108"/>
          </a:p>
          <a:p>
            <a:pPr marL="0" indent="0"/>
            <a:r>
              <a:rPr lang="en-US" altLang="en-US" sz="1108"/>
              <a:t>Definitive information is in the documents listed below and other IETF BCPs. For advice, please talk to WG chairs or ADs:</a:t>
            </a:r>
          </a:p>
          <a:p>
            <a:pPr marL="0" indent="0"/>
            <a:endParaRPr lang="en-US" altLang="en-US" sz="1108"/>
          </a:p>
          <a:p>
            <a:pPr marL="0" indent="0">
              <a:spcBef>
                <a:spcPct val="0"/>
              </a:spcBef>
            </a:pPr>
            <a:r>
              <a:rPr lang="en-US" altLang="en-US" sz="1108"/>
              <a:t>BCP 9 (Internet Standards Process)</a:t>
            </a:r>
          </a:p>
          <a:p>
            <a:pPr marL="0" indent="0">
              <a:spcBef>
                <a:spcPct val="0"/>
              </a:spcBef>
            </a:pPr>
            <a:r>
              <a:rPr lang="en-US" altLang="en-US" sz="1108"/>
              <a:t>BCP 25 (Working Group processes)</a:t>
            </a:r>
          </a:p>
          <a:p>
            <a:pPr marL="0" indent="0">
              <a:spcBef>
                <a:spcPct val="0"/>
              </a:spcBef>
            </a:pPr>
            <a:r>
              <a:rPr lang="en-US" altLang="en-US" sz="1108"/>
              <a:t>BCP 25 (Anti-Harassment Procedures) </a:t>
            </a:r>
          </a:p>
          <a:p>
            <a:pPr marL="0" indent="0">
              <a:spcBef>
                <a:spcPct val="0"/>
              </a:spcBef>
            </a:pPr>
            <a:r>
              <a:rPr lang="en-US" altLang="en-US" sz="1108"/>
              <a:t>BCP 54 (Code of Conduct)</a:t>
            </a:r>
          </a:p>
          <a:p>
            <a:pPr marL="0" indent="0">
              <a:spcBef>
                <a:spcPct val="0"/>
              </a:spcBef>
            </a:pPr>
            <a:r>
              <a:rPr lang="en-US" altLang="en-US" sz="1108"/>
              <a:t>BCP 78 (Copyright)</a:t>
            </a:r>
          </a:p>
          <a:p>
            <a:pPr marL="0" indent="0">
              <a:spcBef>
                <a:spcPct val="0"/>
              </a:spcBef>
            </a:pPr>
            <a:r>
              <a:rPr lang="en-US" altLang="en-US" sz="1108"/>
              <a:t>BCP 79 (Patents, Participation)</a:t>
            </a:r>
          </a:p>
          <a:p>
            <a:pPr marL="0" indent="0">
              <a:spcBef>
                <a:spcPct val="0"/>
              </a:spcBef>
            </a:pPr>
            <a:r>
              <a:rPr lang="en-US" altLang="en-US" sz="1108" u="sng">
                <a:hlinkClick r:id="rId4"/>
              </a:rPr>
              <a:t>https://www.ietf.org/privacy-policy/</a:t>
            </a:r>
            <a:r>
              <a:rPr lang="en-US" altLang="en-US" sz="1108"/>
              <a:t> (Privacy Policy)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16E8E6-1945-4FCC-9043-7040BA659BE6}"/>
              </a:ext>
            </a:extLst>
          </p:cNvPr>
          <p:cNvSpPr>
            <a:spLocks noGrp="1"/>
          </p:cNvSpPr>
          <p:nvPr>
            <p:ph type="title"/>
          </p:nvPr>
        </p:nvSpPr>
        <p:spPr/>
        <p:txBody>
          <a:bodyPr/>
          <a:lstStyle/>
          <a:p>
            <a:r>
              <a:rPr lang="en-US" dirty="0" err="1" smtClean="0"/>
              <a:t>Organisation</a:t>
            </a:r>
            <a:r>
              <a:rPr lang="en-US" dirty="0" smtClean="0"/>
              <a:t> for this meeting</a:t>
            </a:r>
            <a:endParaRPr lang="en-US" dirty="0"/>
          </a:p>
        </p:txBody>
      </p:sp>
      <p:sp>
        <p:nvSpPr>
          <p:cNvPr id="3" name="Content Placeholder 2">
            <a:extLst>
              <a:ext uri="{FF2B5EF4-FFF2-40B4-BE49-F238E27FC236}">
                <a16:creationId xmlns:a16="http://schemas.microsoft.com/office/drawing/2014/main" xmlns="" id="{FA956A69-BC99-4C1F-91FE-006D0CE32331}"/>
              </a:ext>
            </a:extLst>
          </p:cNvPr>
          <p:cNvSpPr>
            <a:spLocks noGrp="1"/>
          </p:cNvSpPr>
          <p:nvPr>
            <p:ph idx="1"/>
          </p:nvPr>
        </p:nvSpPr>
        <p:spPr>
          <a:xfrm>
            <a:off x="457200" y="1417638"/>
            <a:ext cx="8229600" cy="4708527"/>
          </a:xfrm>
        </p:spPr>
        <p:txBody>
          <a:bodyPr/>
          <a:lstStyle/>
          <a:p>
            <a:r>
              <a:rPr lang="en-US" sz="2400" i="1" dirty="0" smtClean="0"/>
              <a:t>This meeting uses </a:t>
            </a:r>
            <a:r>
              <a:rPr lang="en-US" sz="2400" i="1" dirty="0" err="1" smtClean="0"/>
              <a:t>meetecho</a:t>
            </a:r>
            <a:endParaRPr lang="en-US" sz="2400" i="1" dirty="0" smtClean="0"/>
          </a:p>
          <a:p>
            <a:endParaRPr lang="en-US" sz="2400" i="1" dirty="0"/>
          </a:p>
          <a:p>
            <a:r>
              <a:rPr lang="en-US" sz="2400" i="1" dirty="0" smtClean="0"/>
              <a:t>We need a Note Taker!	</a:t>
            </a:r>
            <a:endParaRPr lang="en-US" sz="2000" dirty="0" smtClean="0"/>
          </a:p>
          <a:p>
            <a:endParaRPr lang="en-US" sz="2400" dirty="0"/>
          </a:p>
          <a:p>
            <a:r>
              <a:rPr lang="en-US" sz="2000" i="1" dirty="0" smtClean="0"/>
              <a:t>We have </a:t>
            </a:r>
            <a:r>
              <a:rPr lang="en-US" sz="2000" i="1" u="sng" dirty="0" smtClean="0"/>
              <a:t>two</a:t>
            </a:r>
            <a:r>
              <a:rPr lang="en-US" sz="2000" i="1" dirty="0" smtClean="0"/>
              <a:t> hours!</a:t>
            </a:r>
          </a:p>
          <a:p>
            <a:pPr lvl="1"/>
            <a:r>
              <a:rPr lang="en-US" sz="1600" dirty="0" smtClean="0"/>
              <a:t>Speakers keep to time.</a:t>
            </a:r>
          </a:p>
          <a:p>
            <a:pPr lvl="1"/>
            <a:r>
              <a:rPr lang="en-US" sz="1600" dirty="0" smtClean="0"/>
              <a:t>Comments and Questions are welcome </a:t>
            </a:r>
            <a:r>
              <a:rPr lang="mr-IN" sz="1600" dirty="0" smtClean="0"/>
              <a:t>–</a:t>
            </a:r>
            <a:r>
              <a:rPr lang="en-US" sz="1600" dirty="0" smtClean="0"/>
              <a:t> use list to follow-up on resolution</a:t>
            </a:r>
          </a:p>
          <a:p>
            <a:endParaRPr lang="en-US" sz="2000" dirty="0"/>
          </a:p>
          <a:p>
            <a:endParaRPr lang="en-US" sz="1600" dirty="0" smtClean="0"/>
          </a:p>
          <a:p>
            <a:pPr lvl="1"/>
            <a:endParaRPr lang="en-US" sz="1600" dirty="0"/>
          </a:p>
        </p:txBody>
      </p:sp>
      <p:sp>
        <p:nvSpPr>
          <p:cNvPr id="5" name="Footer Placeholder 4">
            <a:extLst>
              <a:ext uri="{FF2B5EF4-FFF2-40B4-BE49-F238E27FC236}">
                <a16:creationId xmlns:a16="http://schemas.microsoft.com/office/drawing/2014/main" xmlns="" id="{7EA0C1EF-F483-4A4A-9AF8-27FF67870A5D}"/>
              </a:ext>
            </a:extLst>
          </p:cNvPr>
          <p:cNvSpPr>
            <a:spLocks noGrp="1"/>
          </p:cNvSpPr>
          <p:nvPr>
            <p:ph type="ftr" sz="quarter" idx="11"/>
          </p:nvPr>
        </p:nvSpPr>
        <p:spPr/>
        <p:txBody>
          <a:bodyPr/>
          <a:lstStyle/>
          <a:p>
            <a:r>
              <a:rPr lang="pt-BR" dirty="0"/>
              <a:t>TSVWG – Virtual </a:t>
            </a:r>
            <a:r>
              <a:rPr lang="pt-BR" dirty="0" smtClean="0"/>
              <a:t>Interim</a:t>
            </a:r>
            <a:endParaRPr lang="en-US" dirty="0"/>
          </a:p>
        </p:txBody>
      </p:sp>
      <p:sp>
        <p:nvSpPr>
          <p:cNvPr id="6" name="Slide Number Placeholder 5">
            <a:extLst>
              <a:ext uri="{FF2B5EF4-FFF2-40B4-BE49-F238E27FC236}">
                <a16:creationId xmlns:a16="http://schemas.microsoft.com/office/drawing/2014/main" xmlns="" id="{E312E58B-FD30-485D-B620-98B74AB0FD7B}"/>
              </a:ext>
            </a:extLst>
          </p:cNvPr>
          <p:cNvSpPr>
            <a:spLocks noGrp="1"/>
          </p:cNvSpPr>
          <p:nvPr>
            <p:ph type="sldNum" sz="quarter" idx="12"/>
          </p:nvPr>
        </p:nvSpPr>
        <p:spPr/>
        <p:txBody>
          <a:bodyPr/>
          <a:lstStyle/>
          <a:p>
            <a:fld id="{E666670E-E3AC-4D59-A758-15147DB2D088}" type="slidenum">
              <a:rPr lang="en-US" smtClean="0"/>
              <a:pPr/>
              <a:t>3</a:t>
            </a:fld>
            <a:endParaRPr lang="en-US"/>
          </a:p>
        </p:txBody>
      </p:sp>
    </p:spTree>
    <p:extLst>
      <p:ext uri="{BB962C8B-B14F-4D97-AF65-F5344CB8AC3E}">
        <p14:creationId xmlns:p14="http://schemas.microsoft.com/office/powerpoint/2010/main" val="2512803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16E8E6-1945-4FCC-9043-7040BA659BE6}"/>
              </a:ext>
            </a:extLst>
          </p:cNvPr>
          <p:cNvSpPr>
            <a:spLocks noGrp="1"/>
          </p:cNvSpPr>
          <p:nvPr>
            <p:ph type="title"/>
          </p:nvPr>
        </p:nvSpPr>
        <p:spPr/>
        <p:txBody>
          <a:bodyPr/>
          <a:lstStyle/>
          <a:p>
            <a:r>
              <a:rPr lang="en-US" dirty="0" smtClean="0"/>
              <a:t>Agenda: part 1</a:t>
            </a:r>
            <a:endParaRPr lang="en-US" dirty="0"/>
          </a:p>
        </p:txBody>
      </p:sp>
      <p:sp>
        <p:nvSpPr>
          <p:cNvPr id="3" name="Content Placeholder 2">
            <a:extLst>
              <a:ext uri="{FF2B5EF4-FFF2-40B4-BE49-F238E27FC236}">
                <a16:creationId xmlns:a16="http://schemas.microsoft.com/office/drawing/2014/main" xmlns="" id="{FA956A69-BC99-4C1F-91FE-006D0CE32331}"/>
              </a:ext>
            </a:extLst>
          </p:cNvPr>
          <p:cNvSpPr>
            <a:spLocks noGrp="1"/>
          </p:cNvSpPr>
          <p:nvPr>
            <p:ph idx="1"/>
          </p:nvPr>
        </p:nvSpPr>
        <p:spPr>
          <a:xfrm>
            <a:off x="457200" y="1143000"/>
            <a:ext cx="8229600" cy="5257800"/>
          </a:xfrm>
        </p:spPr>
        <p:txBody>
          <a:bodyPr/>
          <a:lstStyle/>
          <a:p>
            <a:pPr marL="0" indent="0">
              <a:buNone/>
            </a:pPr>
            <a:endParaRPr lang="en-US" sz="2400" dirty="0" smtClean="0"/>
          </a:p>
          <a:p>
            <a:pPr marL="0" indent="0">
              <a:buNone/>
            </a:pPr>
            <a:r>
              <a:rPr lang="en-US" sz="2400" dirty="0" smtClean="0"/>
              <a:t>1</a:t>
            </a:r>
            <a:r>
              <a:rPr lang="en-US" sz="2400" dirty="0"/>
              <a:t>. Chairs Update: (15 </a:t>
            </a:r>
            <a:r>
              <a:rPr lang="en-US" sz="2400" dirty="0" err="1"/>
              <a:t>mins</a:t>
            </a:r>
            <a:r>
              <a:rPr lang="en-US" sz="2400" dirty="0"/>
              <a:t>)</a:t>
            </a:r>
          </a:p>
          <a:p>
            <a:pPr marL="0" indent="0">
              <a:buNone/>
            </a:pPr>
            <a:r>
              <a:rPr lang="en-US" sz="2400" dirty="0"/>
              <a:t>    RFCs completed: None</a:t>
            </a:r>
          </a:p>
          <a:p>
            <a:pPr marL="0" indent="0">
              <a:buNone/>
            </a:pPr>
            <a:r>
              <a:rPr lang="en-US" sz="2400" dirty="0"/>
              <a:t>    Chairs update on </a:t>
            </a:r>
            <a:r>
              <a:rPr lang="en-US" sz="2400" dirty="0" err="1"/>
              <a:t>SCTP.bis</a:t>
            </a:r>
            <a:r>
              <a:rPr lang="en-US" sz="2400" dirty="0"/>
              <a:t>, Document Shepherd: Gorry </a:t>
            </a:r>
          </a:p>
          <a:p>
            <a:pPr marL="0" indent="0">
              <a:buNone/>
            </a:pPr>
            <a:r>
              <a:rPr lang="en-US" sz="2400" dirty="0"/>
              <a:t>    Announcements and Heads-Up</a:t>
            </a:r>
          </a:p>
          <a:p>
            <a:pPr marL="0" indent="0">
              <a:buNone/>
            </a:pPr>
            <a:endParaRPr lang="en-US" sz="2400" dirty="0"/>
          </a:p>
          <a:p>
            <a:pPr marL="0" indent="0">
              <a:buNone/>
            </a:pPr>
            <a:r>
              <a:rPr lang="en-US" sz="2400" dirty="0"/>
              <a:t>2. Agenda Review (3 </a:t>
            </a:r>
            <a:r>
              <a:rPr lang="en-US" sz="2400" dirty="0" err="1"/>
              <a:t>mins</a:t>
            </a:r>
            <a:r>
              <a:rPr lang="en-US" sz="2400" dirty="0"/>
              <a:t>)</a:t>
            </a:r>
          </a:p>
          <a:p>
            <a:pPr marL="0" indent="0">
              <a:buNone/>
            </a:pPr>
            <a:r>
              <a:rPr lang="en-US" sz="2400" dirty="0"/>
              <a:t>    Note well</a:t>
            </a:r>
            <a:endParaRPr lang="en-US" sz="2400" dirty="0"/>
          </a:p>
        </p:txBody>
      </p:sp>
      <p:sp>
        <p:nvSpPr>
          <p:cNvPr id="4" name="Date Placeholder 3">
            <a:extLst>
              <a:ext uri="{FF2B5EF4-FFF2-40B4-BE49-F238E27FC236}">
                <a16:creationId xmlns:a16="http://schemas.microsoft.com/office/drawing/2014/main" xmlns="" id="{1A4F093B-7A59-43B4-A9B8-CB094BDB1308}"/>
              </a:ext>
            </a:extLst>
          </p:cNvPr>
          <p:cNvSpPr>
            <a:spLocks noGrp="1"/>
          </p:cNvSpPr>
          <p:nvPr>
            <p:ph type="dt" sz="half" idx="10"/>
          </p:nvPr>
        </p:nvSpPr>
        <p:spPr/>
        <p:txBody>
          <a:bodyPr/>
          <a:lstStyle/>
          <a:p>
            <a:r>
              <a:rPr lang="en-US" dirty="0" smtClean="0"/>
              <a:t>Feb 2022</a:t>
            </a:r>
            <a:endParaRPr lang="en-US" dirty="0"/>
          </a:p>
        </p:txBody>
      </p:sp>
      <p:sp>
        <p:nvSpPr>
          <p:cNvPr id="5" name="Footer Placeholder 4">
            <a:extLst>
              <a:ext uri="{FF2B5EF4-FFF2-40B4-BE49-F238E27FC236}">
                <a16:creationId xmlns:a16="http://schemas.microsoft.com/office/drawing/2014/main" xmlns="" id="{7EA0C1EF-F483-4A4A-9AF8-27FF67870A5D}"/>
              </a:ext>
            </a:extLst>
          </p:cNvPr>
          <p:cNvSpPr>
            <a:spLocks noGrp="1"/>
          </p:cNvSpPr>
          <p:nvPr>
            <p:ph type="ftr" sz="quarter" idx="11"/>
          </p:nvPr>
        </p:nvSpPr>
        <p:spPr/>
        <p:txBody>
          <a:bodyPr/>
          <a:lstStyle/>
          <a:p>
            <a:r>
              <a:rPr lang="pt-BR" dirty="0"/>
              <a:t>TSVWG – Virtual </a:t>
            </a:r>
            <a:r>
              <a:rPr lang="pt-BR" dirty="0" smtClean="0"/>
              <a:t>Interim</a:t>
            </a:r>
            <a:endParaRPr lang="en-US" dirty="0"/>
          </a:p>
        </p:txBody>
      </p:sp>
      <p:sp>
        <p:nvSpPr>
          <p:cNvPr id="6" name="Slide Number Placeholder 5">
            <a:extLst>
              <a:ext uri="{FF2B5EF4-FFF2-40B4-BE49-F238E27FC236}">
                <a16:creationId xmlns:a16="http://schemas.microsoft.com/office/drawing/2014/main" xmlns="" id="{E312E58B-FD30-485D-B620-98B74AB0FD7B}"/>
              </a:ext>
            </a:extLst>
          </p:cNvPr>
          <p:cNvSpPr>
            <a:spLocks noGrp="1"/>
          </p:cNvSpPr>
          <p:nvPr>
            <p:ph type="sldNum" sz="quarter" idx="12"/>
          </p:nvPr>
        </p:nvSpPr>
        <p:spPr/>
        <p:txBody>
          <a:bodyPr/>
          <a:lstStyle/>
          <a:p>
            <a:fld id="{E666670E-E3AC-4D59-A758-15147DB2D088}" type="slidenum">
              <a:rPr lang="en-US" smtClean="0"/>
              <a:pPr/>
              <a:t>4</a:t>
            </a:fld>
            <a:endParaRPr lang="en-US"/>
          </a:p>
        </p:txBody>
      </p:sp>
    </p:spTree>
    <p:extLst>
      <p:ext uri="{BB962C8B-B14F-4D97-AF65-F5344CB8AC3E}">
        <p14:creationId xmlns:p14="http://schemas.microsoft.com/office/powerpoint/2010/main" val="4164176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16E8E6-1945-4FCC-9043-7040BA659BE6}"/>
              </a:ext>
            </a:extLst>
          </p:cNvPr>
          <p:cNvSpPr>
            <a:spLocks noGrp="1"/>
          </p:cNvSpPr>
          <p:nvPr>
            <p:ph type="title"/>
          </p:nvPr>
        </p:nvSpPr>
        <p:spPr/>
        <p:txBody>
          <a:bodyPr/>
          <a:lstStyle/>
          <a:p>
            <a:r>
              <a:rPr lang="en-US" dirty="0" smtClean="0"/>
              <a:t>Agenda: part 2</a:t>
            </a:r>
            <a:endParaRPr lang="en-US" dirty="0"/>
          </a:p>
        </p:txBody>
      </p:sp>
      <p:sp>
        <p:nvSpPr>
          <p:cNvPr id="3" name="Content Placeholder 2">
            <a:extLst>
              <a:ext uri="{FF2B5EF4-FFF2-40B4-BE49-F238E27FC236}">
                <a16:creationId xmlns:a16="http://schemas.microsoft.com/office/drawing/2014/main" xmlns="" id="{FA956A69-BC99-4C1F-91FE-006D0CE32331}"/>
              </a:ext>
            </a:extLst>
          </p:cNvPr>
          <p:cNvSpPr>
            <a:spLocks noGrp="1"/>
          </p:cNvSpPr>
          <p:nvPr>
            <p:ph idx="1"/>
          </p:nvPr>
        </p:nvSpPr>
        <p:spPr>
          <a:xfrm>
            <a:off x="457200" y="1143000"/>
            <a:ext cx="8458200" cy="5257800"/>
          </a:xfrm>
        </p:spPr>
        <p:txBody>
          <a:bodyPr/>
          <a:lstStyle/>
          <a:p>
            <a:pPr marL="0" indent="0">
              <a:buNone/>
            </a:pPr>
            <a:r>
              <a:rPr lang="en-US" sz="2200" dirty="0"/>
              <a:t>3. Transport WG Drafts</a:t>
            </a:r>
            <a:r>
              <a:rPr lang="en-US" sz="2200" dirty="0" smtClean="0"/>
              <a:t>:</a:t>
            </a:r>
            <a:endParaRPr lang="en-US" sz="2200" dirty="0"/>
          </a:p>
          <a:p>
            <a:pPr marL="0" indent="0">
              <a:buNone/>
            </a:pPr>
            <a:r>
              <a:rPr lang="en-US" sz="2200" dirty="0"/>
              <a:t>3.1 Markus Amend: Multipath DCCP (30 </a:t>
            </a:r>
            <a:r>
              <a:rPr lang="en-US" sz="2200" dirty="0" err="1"/>
              <a:t>mins</a:t>
            </a:r>
            <a:r>
              <a:rPr lang="en-US" sz="2200" dirty="0"/>
              <a:t>)</a:t>
            </a:r>
          </a:p>
          <a:p>
            <a:pPr marL="0" indent="0">
              <a:buNone/>
            </a:pPr>
            <a:r>
              <a:rPr lang="en-US" sz="2200" dirty="0"/>
              <a:t>    draft-</a:t>
            </a:r>
            <a:r>
              <a:rPr lang="en-US" sz="2200" dirty="0" err="1"/>
              <a:t>ietf</a:t>
            </a:r>
            <a:r>
              <a:rPr lang="en-US" sz="2200" dirty="0"/>
              <a:t>-</a:t>
            </a:r>
            <a:r>
              <a:rPr lang="en-US" sz="2200" dirty="0" err="1"/>
              <a:t>tsvwg</a:t>
            </a:r>
            <a:r>
              <a:rPr lang="en-US" sz="2200" dirty="0"/>
              <a:t>-multipath-</a:t>
            </a:r>
            <a:r>
              <a:rPr lang="en-US" sz="2200" dirty="0" err="1" smtClean="0"/>
              <a:t>dccp</a:t>
            </a:r>
            <a:endParaRPr lang="en-US" sz="2200" dirty="0"/>
          </a:p>
          <a:p>
            <a:pPr marL="0" indent="0">
              <a:buNone/>
            </a:pPr>
            <a:r>
              <a:rPr lang="en-US" sz="2200" dirty="0"/>
              <a:t>3.2 Greg White: NQB (20 </a:t>
            </a:r>
            <a:r>
              <a:rPr lang="en-US" sz="2200" dirty="0" err="1"/>
              <a:t>mins</a:t>
            </a:r>
            <a:r>
              <a:rPr lang="en-US" sz="2200" dirty="0"/>
              <a:t>)</a:t>
            </a:r>
          </a:p>
          <a:p>
            <a:pPr marL="0" indent="0">
              <a:buNone/>
            </a:pPr>
            <a:r>
              <a:rPr lang="en-US" sz="2200" dirty="0"/>
              <a:t>    draft-</a:t>
            </a:r>
            <a:r>
              <a:rPr lang="en-US" sz="2200" dirty="0" err="1"/>
              <a:t>ietf</a:t>
            </a:r>
            <a:r>
              <a:rPr lang="en-US" sz="2200" dirty="0"/>
              <a:t>-</a:t>
            </a:r>
            <a:r>
              <a:rPr lang="en-US" sz="2200" dirty="0" err="1"/>
              <a:t>tsvwg-nqb</a:t>
            </a:r>
            <a:r>
              <a:rPr lang="en-US" sz="2200" dirty="0"/>
              <a:t> [</a:t>
            </a:r>
            <a:r>
              <a:rPr lang="en-US" sz="2200" dirty="0" err="1"/>
              <a:t>tools.ietf.org</a:t>
            </a:r>
            <a:r>
              <a:rPr lang="en-US" sz="2200" dirty="0" smtClean="0"/>
              <a:t>]</a:t>
            </a:r>
            <a:endParaRPr lang="en-US" sz="2200" dirty="0"/>
          </a:p>
          <a:p>
            <a:pPr marL="0" indent="0">
              <a:buNone/>
            </a:pPr>
            <a:r>
              <a:rPr lang="en-US" sz="2200" dirty="0"/>
              <a:t>3.3 Bob Briscoe: L4S ECN Draft Update Summary (10 </a:t>
            </a:r>
            <a:r>
              <a:rPr lang="en-US" sz="2200" dirty="0" err="1"/>
              <a:t>mins</a:t>
            </a:r>
            <a:r>
              <a:rPr lang="en-US" sz="2200" dirty="0"/>
              <a:t>) </a:t>
            </a:r>
          </a:p>
          <a:p>
            <a:pPr marL="0" indent="0">
              <a:buNone/>
            </a:pPr>
            <a:r>
              <a:rPr lang="en-US" sz="2200" dirty="0"/>
              <a:t>3.3 Wes Eddy: Shepherd update on L4S ECN drafts (20 </a:t>
            </a:r>
            <a:r>
              <a:rPr lang="en-US" sz="2200" dirty="0" err="1"/>
              <a:t>mins</a:t>
            </a:r>
            <a:r>
              <a:rPr lang="en-US" sz="2200" dirty="0"/>
              <a:t>) </a:t>
            </a:r>
          </a:p>
          <a:p>
            <a:pPr marL="0" indent="0">
              <a:buNone/>
            </a:pPr>
            <a:r>
              <a:rPr lang="en-US" sz="2200" dirty="0"/>
              <a:t>    - Update and aspects still being worked upon:</a:t>
            </a:r>
          </a:p>
          <a:p>
            <a:pPr marL="0" indent="0">
              <a:buNone/>
            </a:pPr>
            <a:r>
              <a:rPr lang="en-US" sz="2200" dirty="0"/>
              <a:t>    draft-ietf-tsvwg-ecn-l4s-id</a:t>
            </a:r>
          </a:p>
          <a:p>
            <a:pPr marL="0" indent="0">
              <a:buNone/>
            </a:pPr>
            <a:r>
              <a:rPr lang="en-US" sz="2200" dirty="0"/>
              <a:t>    draft-ietf-tsvwg-l4s-arch </a:t>
            </a:r>
          </a:p>
          <a:p>
            <a:pPr marL="0" indent="0">
              <a:buNone/>
            </a:pPr>
            <a:r>
              <a:rPr lang="en-US" sz="2200" dirty="0"/>
              <a:t>    draft-</a:t>
            </a:r>
            <a:r>
              <a:rPr lang="en-US" sz="2200" dirty="0" err="1"/>
              <a:t>ietf</a:t>
            </a:r>
            <a:r>
              <a:rPr lang="en-US" sz="2200" dirty="0"/>
              <a:t>-</a:t>
            </a:r>
            <a:r>
              <a:rPr lang="en-US" sz="2200" dirty="0" err="1"/>
              <a:t>tsvwg</a:t>
            </a:r>
            <a:r>
              <a:rPr lang="en-US" sz="2200" dirty="0"/>
              <a:t>-</a:t>
            </a:r>
            <a:r>
              <a:rPr lang="en-US" sz="2200" dirty="0" err="1"/>
              <a:t>aqm</a:t>
            </a:r>
            <a:r>
              <a:rPr lang="en-US" sz="2200" dirty="0"/>
              <a:t>-</a:t>
            </a:r>
            <a:r>
              <a:rPr lang="en-US" sz="2200" dirty="0" err="1"/>
              <a:t>dualq</a:t>
            </a:r>
            <a:r>
              <a:rPr lang="en-US" sz="2200" dirty="0"/>
              <a:t>-coupled </a:t>
            </a:r>
          </a:p>
          <a:p>
            <a:pPr marL="0" indent="0">
              <a:buNone/>
            </a:pPr>
            <a:r>
              <a:rPr lang="en-US" sz="2200" dirty="0"/>
              <a:t>4. All Other Business (needing to be discussed at this Interim</a:t>
            </a:r>
            <a:endParaRPr lang="en-US" sz="2200" dirty="0"/>
          </a:p>
        </p:txBody>
      </p:sp>
      <p:sp>
        <p:nvSpPr>
          <p:cNvPr id="4" name="Date Placeholder 3">
            <a:extLst>
              <a:ext uri="{FF2B5EF4-FFF2-40B4-BE49-F238E27FC236}">
                <a16:creationId xmlns:a16="http://schemas.microsoft.com/office/drawing/2014/main" xmlns="" id="{1A4F093B-7A59-43B4-A9B8-CB094BDB1308}"/>
              </a:ext>
            </a:extLst>
          </p:cNvPr>
          <p:cNvSpPr>
            <a:spLocks noGrp="1"/>
          </p:cNvSpPr>
          <p:nvPr>
            <p:ph type="dt" sz="half" idx="10"/>
          </p:nvPr>
        </p:nvSpPr>
        <p:spPr/>
        <p:txBody>
          <a:bodyPr/>
          <a:lstStyle/>
          <a:p>
            <a:r>
              <a:rPr lang="en-US" dirty="0" smtClean="0"/>
              <a:t>Feb 2022</a:t>
            </a:r>
            <a:endParaRPr lang="en-US" dirty="0"/>
          </a:p>
        </p:txBody>
      </p:sp>
      <p:sp>
        <p:nvSpPr>
          <p:cNvPr id="5" name="Footer Placeholder 4">
            <a:extLst>
              <a:ext uri="{FF2B5EF4-FFF2-40B4-BE49-F238E27FC236}">
                <a16:creationId xmlns:a16="http://schemas.microsoft.com/office/drawing/2014/main" xmlns="" id="{7EA0C1EF-F483-4A4A-9AF8-27FF67870A5D}"/>
              </a:ext>
            </a:extLst>
          </p:cNvPr>
          <p:cNvSpPr>
            <a:spLocks noGrp="1"/>
          </p:cNvSpPr>
          <p:nvPr>
            <p:ph type="ftr" sz="quarter" idx="11"/>
          </p:nvPr>
        </p:nvSpPr>
        <p:spPr/>
        <p:txBody>
          <a:bodyPr/>
          <a:lstStyle/>
          <a:p>
            <a:r>
              <a:rPr lang="pt-BR" dirty="0"/>
              <a:t>TSVWG – Virtual </a:t>
            </a:r>
            <a:r>
              <a:rPr lang="pt-BR" dirty="0" smtClean="0"/>
              <a:t>Interim</a:t>
            </a:r>
            <a:endParaRPr lang="en-US" dirty="0"/>
          </a:p>
        </p:txBody>
      </p:sp>
      <p:sp>
        <p:nvSpPr>
          <p:cNvPr id="6" name="Slide Number Placeholder 5">
            <a:extLst>
              <a:ext uri="{FF2B5EF4-FFF2-40B4-BE49-F238E27FC236}">
                <a16:creationId xmlns:a16="http://schemas.microsoft.com/office/drawing/2014/main" xmlns="" id="{E312E58B-FD30-485D-B620-98B74AB0FD7B}"/>
              </a:ext>
            </a:extLst>
          </p:cNvPr>
          <p:cNvSpPr>
            <a:spLocks noGrp="1"/>
          </p:cNvSpPr>
          <p:nvPr>
            <p:ph type="sldNum" sz="quarter" idx="12"/>
          </p:nvPr>
        </p:nvSpPr>
        <p:spPr/>
        <p:txBody>
          <a:bodyPr/>
          <a:lstStyle/>
          <a:p>
            <a:fld id="{E666670E-E3AC-4D59-A758-15147DB2D088}" type="slidenum">
              <a:rPr lang="en-US" smtClean="0"/>
              <a:pPr/>
              <a:t>5</a:t>
            </a:fld>
            <a:endParaRPr lang="en-US"/>
          </a:p>
        </p:txBody>
      </p:sp>
    </p:spTree>
    <p:extLst>
      <p:ext uri="{BB962C8B-B14F-4D97-AF65-F5344CB8AC3E}">
        <p14:creationId xmlns:p14="http://schemas.microsoft.com/office/powerpoint/2010/main" val="407110831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24404</TotalTime>
  <Words>435</Words>
  <Application>Microsoft Macintosh PowerPoint</Application>
  <PresentationFormat>On-screen Show (4:3)</PresentationFormat>
  <Paragraphs>66</Paragraphs>
  <Slides>5</Slides>
  <Notes>1</Notes>
  <HiddenSlides>0</HiddenSlides>
  <MMClips>0</MMClips>
  <ScaleCrop>false</ScaleCrop>
  <HeadingPairs>
    <vt:vector size="4" baseType="variant">
      <vt:variant>
        <vt:lpstr>Theme</vt:lpstr>
      </vt:variant>
      <vt:variant>
        <vt:i4>4</vt:i4>
      </vt:variant>
      <vt:variant>
        <vt:lpstr>Slide Titles</vt:lpstr>
      </vt:variant>
      <vt:variant>
        <vt:i4>5</vt:i4>
      </vt:variant>
    </vt:vector>
  </HeadingPairs>
  <TitlesOfParts>
    <vt:vector size="9" baseType="lpstr">
      <vt:lpstr>Default Design</vt:lpstr>
      <vt:lpstr>HDOfficeLightV0</vt:lpstr>
      <vt:lpstr>1_HDOfficeLightV0</vt:lpstr>
      <vt:lpstr>iesg</vt:lpstr>
      <vt:lpstr>TSVWG: Interim </vt:lpstr>
      <vt:lpstr>Note Well</vt:lpstr>
      <vt:lpstr>Organisation for this meeting</vt:lpstr>
      <vt:lpstr>Agenda: part 1</vt:lpstr>
      <vt:lpstr>Agenda: part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Polk (jmpolk)</dc:creator>
  <cp:lastModifiedBy>Gorry Fairhurst</cp:lastModifiedBy>
  <cp:revision>490</cp:revision>
  <cp:lastPrinted>2021-03-08T15:23:44Z</cp:lastPrinted>
  <dcterms:created xsi:type="dcterms:W3CDTF">2010-03-20T12:47:32Z</dcterms:created>
  <dcterms:modified xsi:type="dcterms:W3CDTF">2022-02-12T10:36:52Z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_NewReviewCycle">
    <vt:lpwstr/>
  </property>
  <property fmtid="{D5CDD505-2E9C-101B-9397-08002B2CF9AE}" pid="4" name="MSIP_Label_17cb76b2-10b8-4fe1-93d4-2202842406cd_Enabled">
    <vt:lpwstr>True</vt:lpwstr>
  </property>
  <property fmtid="{D5CDD505-2E9C-101B-9397-08002B2CF9AE}" pid="5" name="MSIP_Label_17cb76b2-10b8-4fe1-93d4-2202842406cd_SiteId">
    <vt:lpwstr>945c199a-83a2-4e80-9f8c-5a91be5752dd</vt:lpwstr>
  </property>
  <property fmtid="{D5CDD505-2E9C-101B-9397-08002B2CF9AE}" pid="6" name="MSIP_Label_17cb76b2-10b8-4fe1-93d4-2202842406cd_Owner">
    <vt:lpwstr>david.black@emc.com</vt:lpwstr>
  </property>
  <property fmtid="{D5CDD505-2E9C-101B-9397-08002B2CF9AE}" pid="7" name="MSIP_Label_17cb76b2-10b8-4fe1-93d4-2202842406cd_SetDate">
    <vt:lpwstr>2019-07-21T13:04:37.9205971Z</vt:lpwstr>
  </property>
  <property fmtid="{D5CDD505-2E9C-101B-9397-08002B2CF9AE}" pid="8" name="MSIP_Label_17cb76b2-10b8-4fe1-93d4-2202842406cd_Name">
    <vt:lpwstr>External Public</vt:lpwstr>
  </property>
  <property fmtid="{D5CDD505-2E9C-101B-9397-08002B2CF9AE}" pid="9" name="MSIP_Label_17cb76b2-10b8-4fe1-93d4-2202842406cd_Application">
    <vt:lpwstr>Microsoft Azure Information Protection</vt:lpwstr>
  </property>
  <property fmtid="{D5CDD505-2E9C-101B-9397-08002B2CF9AE}" pid="10" name="MSIP_Label_17cb76b2-10b8-4fe1-93d4-2202842406cd_Extended_MSFT_Method">
    <vt:lpwstr>Manual</vt:lpwstr>
  </property>
  <property fmtid="{D5CDD505-2E9C-101B-9397-08002B2CF9AE}" pid="11" name="aiplabel">
    <vt:lpwstr>External Public</vt:lpwstr>
  </property>
</Properties>
</file>