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48" r:id="rId1"/>
    <p:sldMasterId id="2147483659" r:id="rId2"/>
  </p:sldMasterIdLst>
  <p:notesMasterIdLst>
    <p:notesMasterId r:id="rId8"/>
  </p:notesMasterIdLst>
  <p:sldIdLst>
    <p:sldId id="256" r:id="rId3"/>
    <p:sldId id="257" r:id="rId4"/>
    <p:sldId id="258" r:id="rId5"/>
    <p:sldId id="265" r:id="rId6"/>
    <p:sldId id="268" r:id="rId7"/>
  </p:sldIdLst>
  <p:sldSz cx="9144000" cy="5143500" type="screen16x9"/>
  <p:notesSz cx="6858000" cy="9144000"/>
  <p:embeddedFontLst>
    <p:embeddedFont>
      <p:font typeface="Montserrat" pitchFamily="2" charset="77"/>
      <p:regular r:id="rId9"/>
      <p:bold r:id="rId10"/>
      <p:italic r:id="rId11"/>
      <p:boldItalic r:id="rId12"/>
    </p:embeddedFont>
    <p:embeddedFont>
      <p:font typeface="Open Sans" panose="020B0606030504020204" pitchFamily="34" charset="0"/>
      <p:regular r:id="rId13"/>
      <p:bold r:id="rId14"/>
      <p:italic r:id="rId15"/>
      <p:boldItalic r:id="rId16"/>
    </p:embeddedFont>
    <p:embeddedFont>
      <p:font typeface="Open Sans SemiBold" panose="020B0606030504020204" pitchFamily="34" charset="0"/>
      <p:regular r:id="rId17"/>
      <p:bold r:id="rId18"/>
      <p:italic r:id="rId19"/>
      <p:boldItalic r:id="rId20"/>
    </p:embeddedFont>
    <p:embeddedFont>
      <p:font typeface="Roboto" panose="02000000000000000000" pitchFamily="2" charset="0"/>
      <p:regular r:id="rId21"/>
      <p:bold r:id="rId22"/>
      <p:italic r:id="rId23"/>
      <p:boldItalic r:id="rId24"/>
    </p:embeddedFont>
  </p:embeddedFontLst>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extLst>
    <p:ext uri="{EFAFB233-063F-42B5-8137-9DF3F51BA10A}">
      <p15:sldGuideLst xmlns:p15="http://schemas.microsoft.com/office/powerpoint/2012/main">
        <p15:guide id="1" orient="horz" pos="164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FBFBDF-6C37-49A7-AF6E-866273B5CD7F}" v="59" dt="2024-02-06T09:54:22.7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p:restoredTop sz="94731"/>
  </p:normalViewPr>
  <p:slideViewPr>
    <p:cSldViewPr snapToGrid="0">
      <p:cViewPr varScale="1">
        <p:scale>
          <a:sx n="190" d="100"/>
          <a:sy n="190" d="100"/>
        </p:scale>
        <p:origin x="200" y="608"/>
      </p:cViewPr>
      <p:guideLst>
        <p:guide orient="horz" pos="164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13.fntdata"/><Relationship Id="rId7" Type="http://schemas.openxmlformats.org/officeDocument/2006/relationships/slide" Target="slides/slide5.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8.fntdata"/><Relationship Id="rId20" Type="http://schemas.openxmlformats.org/officeDocument/2006/relationships/font" Target="fonts/font12.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3.fntdata"/><Relationship Id="rId24" Type="http://schemas.openxmlformats.org/officeDocument/2006/relationships/font" Target="fonts/font16.fntdata"/><Relationship Id="rId5" Type="http://schemas.openxmlformats.org/officeDocument/2006/relationships/slide" Target="slides/slide3.xml"/><Relationship Id="rId15" Type="http://schemas.openxmlformats.org/officeDocument/2006/relationships/font" Target="fonts/font7.fntdata"/><Relationship Id="rId23" Type="http://schemas.openxmlformats.org/officeDocument/2006/relationships/font" Target="fonts/font15.fntdata"/><Relationship Id="rId28" Type="http://schemas.openxmlformats.org/officeDocument/2006/relationships/tableStyles" Target="tableStyles.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3" name="Google Shape;3;n"/>
          <p:cNvSpPr>
            <a:spLocks noGrp="1" noRot="1" noChangeAspect="1"/>
          </p:cNvSpPr>
          <p:nvPr>
            <p:ph type="sldImg" idx="2"/>
          </p:nvPr>
        </p:nvSpPr>
        <p:spPr bwMode="auto">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bwMode="auto">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a:spcBef>
                <a:spcPts val="0"/>
              </a:spcBef>
              <a:spcAft>
                <a:spcPts val="0"/>
              </a:spcAft>
              <a:buSzPts val="1400"/>
              <a:buNone/>
              <a:defRPr sz="1400" b="0" i="0" u="none" strike="noStrike" cap="none">
                <a:latin typeface="Arial"/>
                <a:ea typeface="Arial"/>
                <a:cs typeface="Arial"/>
              </a:defRPr>
            </a:lvl1pPr>
            <a:lvl2pPr marL="914400" marR="0" lvl="1" indent="-228600" algn="l">
              <a:spcBef>
                <a:spcPts val="0"/>
              </a:spcBef>
              <a:spcAft>
                <a:spcPts val="0"/>
              </a:spcAft>
              <a:buSzPts val="1400"/>
              <a:buNone/>
              <a:defRPr sz="1400" b="0" i="0" u="none" strike="noStrike" cap="none">
                <a:latin typeface="Arial"/>
                <a:ea typeface="Arial"/>
                <a:cs typeface="Arial"/>
              </a:defRPr>
            </a:lvl2pPr>
            <a:lvl3pPr marL="1371600" marR="0" lvl="2" indent="-228600" algn="l">
              <a:spcBef>
                <a:spcPts val="0"/>
              </a:spcBef>
              <a:spcAft>
                <a:spcPts val="0"/>
              </a:spcAft>
              <a:buSzPts val="1400"/>
              <a:buNone/>
              <a:defRPr sz="1400" b="0" i="0" u="none" strike="noStrike" cap="none">
                <a:latin typeface="Arial"/>
                <a:ea typeface="Arial"/>
                <a:cs typeface="Arial"/>
              </a:defRPr>
            </a:lvl3pPr>
            <a:lvl4pPr marL="1828800" marR="0" lvl="3" indent="-228600" algn="l">
              <a:spcBef>
                <a:spcPts val="0"/>
              </a:spcBef>
              <a:spcAft>
                <a:spcPts val="0"/>
              </a:spcAft>
              <a:buSzPts val="1400"/>
              <a:buNone/>
              <a:defRPr sz="1400" b="0" i="0" u="none" strike="noStrike" cap="none">
                <a:latin typeface="Arial"/>
                <a:ea typeface="Arial"/>
                <a:cs typeface="Arial"/>
              </a:defRPr>
            </a:lvl4pPr>
            <a:lvl5pPr marL="2286000" marR="0" lvl="4" indent="-228600" algn="l">
              <a:spcBef>
                <a:spcPts val="0"/>
              </a:spcBef>
              <a:spcAft>
                <a:spcPts val="0"/>
              </a:spcAft>
              <a:buSzPts val="1400"/>
              <a:buNone/>
              <a:defRPr sz="1400" b="0" i="0" u="none" strike="noStrike" cap="none">
                <a:latin typeface="Arial"/>
                <a:ea typeface="Arial"/>
                <a:cs typeface="Arial"/>
              </a:defRPr>
            </a:lvl5pPr>
            <a:lvl6pPr marL="2743200" marR="0" lvl="5" indent="-228600" algn="l">
              <a:spcBef>
                <a:spcPts val="0"/>
              </a:spcBef>
              <a:spcAft>
                <a:spcPts val="0"/>
              </a:spcAft>
              <a:buSzPts val="1400"/>
              <a:buNone/>
              <a:defRPr sz="1400" b="0" i="0" u="none" strike="noStrike" cap="none">
                <a:latin typeface="Arial"/>
                <a:ea typeface="Arial"/>
                <a:cs typeface="Arial"/>
              </a:defRPr>
            </a:lvl6pPr>
            <a:lvl7pPr marL="3200400" marR="0" lvl="6" indent="-228600" algn="l">
              <a:spcBef>
                <a:spcPts val="0"/>
              </a:spcBef>
              <a:spcAft>
                <a:spcPts val="0"/>
              </a:spcAft>
              <a:buSzPts val="1400"/>
              <a:buNone/>
              <a:defRPr sz="1400" b="0" i="0" u="none" strike="noStrike" cap="none">
                <a:latin typeface="Arial"/>
                <a:ea typeface="Arial"/>
                <a:cs typeface="Arial"/>
              </a:defRPr>
            </a:lvl7pPr>
            <a:lvl8pPr marL="3657600" marR="0" lvl="7" indent="-228600" algn="l">
              <a:spcBef>
                <a:spcPts val="0"/>
              </a:spcBef>
              <a:spcAft>
                <a:spcPts val="0"/>
              </a:spcAft>
              <a:buSzPts val="1400"/>
              <a:buNone/>
              <a:defRPr sz="1400" b="0" i="0" u="none" strike="noStrike" cap="none">
                <a:latin typeface="Arial"/>
                <a:ea typeface="Arial"/>
                <a:cs typeface="Arial"/>
              </a:defRPr>
            </a:lvl8pPr>
            <a:lvl9pPr marL="4114800" marR="0" lvl="8" indent="-228600" algn="l">
              <a:spcBef>
                <a:spcPts val="0"/>
              </a:spcBef>
              <a:spcAft>
                <a:spcPts val="0"/>
              </a:spcAft>
              <a:buSzPts val="1400"/>
              <a:buNone/>
              <a:defRPr sz="1400" b="0" i="0" u="none" strike="noStrike" cap="none">
                <a:latin typeface="Arial"/>
                <a:ea typeface="Arial"/>
                <a:cs typeface="Arial"/>
              </a:defRPr>
            </a:lvl9pPr>
          </a:lstStyle>
          <a:p>
            <a:pPr>
              <a:defRPr/>
            </a:pPr>
            <a:endParaRPr/>
          </a:p>
        </p:txBody>
      </p:sp>
    </p:spTree>
  </p:cSld>
  <p:clrMap bg1="lt1" tx1="dk1" bg2="dk2" tx2="lt2" accent1="accent1" accent2="accent2" accent3="accent3" accent4="accent4" accent5="accent5" accent6="accent6" hlink="hlink" folHlink="folHlink"/>
  <p:notes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bwMode="auto">
        <a:xfrm>
          <a:off x="0" y="0"/>
          <a:ext cx="0" cy="0"/>
          <a:chOff x="0" y="0"/>
          <a:chExt cx="0" cy="0"/>
        </a:xfrm>
      </p:grpSpPr>
      <p:sp>
        <p:nvSpPr>
          <p:cNvPr id="121" name="Google Shape;121;p1:notes"/>
          <p:cNvSpPr>
            <a:spLocks noGrp="1" noRot="1" noChangeAspect="1"/>
          </p:cNvSpPr>
          <p:nvPr>
            <p:ph type="sldImg" idx="2"/>
          </p:nvPr>
        </p:nvSpPr>
        <p:spPr bwMode="auto">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1:notes"/>
          <p:cNvSpPr txBox="1">
            <a:spLocks noGrp="1"/>
          </p:cNvSpPr>
          <p:nvPr>
            <p:ph type="body" idx="1"/>
          </p:nvPr>
        </p:nvSpPr>
        <p:spPr bwMode="auto">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a:spcBef>
                <a:spcPts val="0"/>
              </a:spcBef>
              <a:spcAft>
                <a:spcPts val="0"/>
              </a:spcAft>
              <a:buNone/>
              <a:defRPr/>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bwMode="auto">
        <a:xfrm>
          <a:off x="0" y="0"/>
          <a:ext cx="0" cy="0"/>
          <a:chOff x="0" y="0"/>
          <a:chExt cx="0" cy="0"/>
        </a:xfrm>
      </p:grpSpPr>
      <p:sp>
        <p:nvSpPr>
          <p:cNvPr id="132" name="Google Shape;132;g7179d949db_7_60:notes"/>
          <p:cNvSpPr>
            <a:spLocks noGrp="1" noRot="1" noChangeAspect="1"/>
          </p:cNvSpPr>
          <p:nvPr>
            <p:ph type="sldImg" idx="2"/>
          </p:nvPr>
        </p:nvSpPr>
        <p:spPr bwMode="auto">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g7179d949db_7_60: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bwMode="auto">
        <a:xfrm>
          <a:off x="0" y="0"/>
          <a:ext cx="0" cy="0"/>
          <a:chOff x="0" y="0"/>
          <a:chExt cx="0" cy="0"/>
        </a:xfrm>
      </p:grpSpPr>
      <p:sp>
        <p:nvSpPr>
          <p:cNvPr id="133" name="Google Shape;133;g7179d949db_7_60:notes"/>
          <p:cNvSpPr>
            <a:spLocks noGrp="1" noRot="1" noChangeAspect="1"/>
          </p:cNvSpPr>
          <p:nvPr>
            <p:ph type="sldImg" idx="2"/>
          </p:nvPr>
        </p:nvSpPr>
        <p:spPr bwMode="auto">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g7179d949db_7_60: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bwMode="auto">
        <a:xfrm>
          <a:off x="0" y="0"/>
          <a:ext cx="0" cy="0"/>
          <a:chOff x="0" y="0"/>
          <a:chExt cx="0" cy="0"/>
        </a:xfrm>
      </p:grpSpPr>
      <p:sp>
        <p:nvSpPr>
          <p:cNvPr id="132" name="Google Shape;132;g7179d949db_7_60:notes"/>
          <p:cNvSpPr>
            <a:spLocks noGrp="1" noRot="1" noChangeAspect="1"/>
          </p:cNvSpPr>
          <p:nvPr>
            <p:ph type="sldImg" idx="2"/>
          </p:nvPr>
        </p:nvSpPr>
        <p:spPr bwMode="auto">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g7179d949db_7_60: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Tree>
    <p:extLst>
      <p:ext uri="{BB962C8B-B14F-4D97-AF65-F5344CB8AC3E}">
        <p14:creationId xmlns:p14="http://schemas.microsoft.com/office/powerpoint/2010/main" val="839567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bwMode="auto">
        <a:xfrm>
          <a:off x="0" y="0"/>
          <a:ext cx="0" cy="0"/>
          <a:chOff x="0" y="0"/>
          <a:chExt cx="0" cy="0"/>
        </a:xfrm>
      </p:grpSpPr>
      <p:sp>
        <p:nvSpPr>
          <p:cNvPr id="132" name="Google Shape;132;g7179d949db_7_60:notes"/>
          <p:cNvSpPr>
            <a:spLocks noGrp="1" noRot="1" noChangeAspect="1"/>
          </p:cNvSpPr>
          <p:nvPr>
            <p:ph type="sldImg" idx="2"/>
          </p:nvPr>
        </p:nvSpPr>
        <p:spPr bwMode="auto">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g7179d949db_7_60: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Tree>
    <p:extLst>
      <p:ext uri="{BB962C8B-B14F-4D97-AF65-F5344CB8AC3E}">
        <p14:creationId xmlns:p14="http://schemas.microsoft.com/office/powerpoint/2010/main" val="33142087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matchingName="TITLE" type="title" userDrawn="1">
  <p:cSld name="TITLE">
    <p:bg>
      <p:bgPr>
        <a:solidFill>
          <a:srgbClr val="002D3C"/>
        </a:solidFill>
        <a:effectLst/>
      </p:bgPr>
    </p:bg>
    <p:spTree>
      <p:nvGrpSpPr>
        <p:cNvPr id="1" name=""/>
        <p:cNvGrpSpPr/>
        <p:nvPr/>
      </p:nvGrpSpPr>
      <p:grpSpPr bwMode="auto">
        <a:xfrm>
          <a:off x="0" y="0"/>
          <a:ext cx="0" cy="0"/>
          <a:chOff x="0" y="0"/>
          <a:chExt cx="0" cy="0"/>
        </a:xfrm>
      </p:grpSpPr>
      <p:sp>
        <p:nvSpPr>
          <p:cNvPr id="10" name="Google Shape;10;p2"/>
          <p:cNvSpPr txBox="1">
            <a:spLocks noGrp="1"/>
          </p:cNvSpPr>
          <p:nvPr>
            <p:ph type="title"/>
          </p:nvPr>
        </p:nvSpPr>
        <p:spPr bwMode="auto">
          <a:xfrm>
            <a:off x="754464" y="2104950"/>
            <a:ext cx="7635072" cy="933600"/>
          </a:xfrm>
          <a:prstGeom prst="rect">
            <a:avLst/>
          </a:prstGeom>
          <a:noFill/>
          <a:ln>
            <a:noFill/>
          </a:ln>
        </p:spPr>
        <p:txBody>
          <a:bodyPr spcFirstLastPara="1" wrap="square" lIns="91400" tIns="91400" rIns="91400" bIns="91400" anchor="b" anchorCtr="0">
            <a:noAutofit/>
          </a:bodyPr>
          <a:lstStyle>
            <a:lvl1pPr marR="0" lvl="0" algn="l">
              <a:lnSpc>
                <a:spcPct val="100000"/>
              </a:lnSpc>
              <a:spcBef>
                <a:spcPts val="0"/>
              </a:spcBef>
              <a:spcAft>
                <a:spcPts val="0"/>
              </a:spcAft>
              <a:buClr>
                <a:srgbClr val="FFFFFF"/>
              </a:buClr>
              <a:buSzPts val="4200"/>
              <a:buFont typeface="Open Sans"/>
              <a:buNone/>
              <a:defRPr sz="4200" b="0" i="0" u="none" strike="noStrike" cap="none">
                <a:solidFill>
                  <a:srgbClr val="FFFFFF"/>
                </a:solidFill>
                <a:latin typeface="Open Sans"/>
                <a:ea typeface="Open Sans"/>
                <a:cs typeface="Open Sans"/>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11" name="Google Shape;11;p2"/>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1pPr>
            <a:lvl2pPr marL="0" marR="0" lvl="1"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2pPr>
            <a:lvl3pPr marL="0" marR="0" lvl="2"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3pPr>
            <a:lvl4pPr marL="0" marR="0" lvl="3"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4pPr>
            <a:lvl5pPr marL="0" marR="0" lvl="4"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5pPr>
            <a:lvl6pPr marL="0" marR="0" lvl="5"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6pPr>
            <a:lvl7pPr marL="0" marR="0" lvl="6"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7pPr>
            <a:lvl8pPr marL="0" marR="0" lvl="7"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8pPr>
            <a:lvl9pPr marL="0" marR="0" lvl="8"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
        <p:nvSpPr>
          <p:cNvPr id="12" name="Google Shape;12;p2"/>
          <p:cNvSpPr/>
          <p:nvPr/>
        </p:nvSpPr>
        <p:spPr bwMode="auto">
          <a:xfrm>
            <a:off x="-125" y="4147975"/>
            <a:ext cx="9144001" cy="995701"/>
          </a:xfrm>
          <a:prstGeom prst="rect">
            <a:avLst/>
          </a:prstGeom>
          <a:solidFill>
            <a:srgbClr val="FFFFFF"/>
          </a:soli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pic>
        <p:nvPicPr>
          <p:cNvPr id="13" name="Google Shape;13;p2" descr="Shape 14"/>
          <p:cNvPicPr/>
          <p:nvPr/>
        </p:nvPicPr>
        <p:blipFill>
          <a:blip r:embed="rId2">
            <a:alphaModFix/>
          </a:blip>
          <a:stretch/>
        </p:blipFill>
        <p:spPr bwMode="auto">
          <a:xfrm>
            <a:off x="7440438" y="4312261"/>
            <a:ext cx="1256176" cy="66712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matchingName="Title only" type="titleOnly" userDrawn="1">
  <p:cSld name="TITLE_ONLY">
    <p:spTree>
      <p:nvGrpSpPr>
        <p:cNvPr id="1" name=""/>
        <p:cNvGrpSpPr/>
        <p:nvPr/>
      </p:nvGrpSpPr>
      <p:grpSpPr bwMode="auto">
        <a:xfrm>
          <a:off x="0" y="0"/>
          <a:ext cx="0" cy="0"/>
          <a:chOff x="0" y="0"/>
          <a:chExt cx="0" cy="0"/>
        </a:xfrm>
      </p:grpSpPr>
      <p:sp>
        <p:nvSpPr>
          <p:cNvPr id="65" name="Google Shape;65;p14"/>
          <p:cNvSpPr/>
          <p:nvPr/>
        </p:nvSpPr>
        <p:spPr bwMode="auto">
          <a:xfrm rot="10800000" flipH="1">
            <a:off x="0" y="656300"/>
            <a:ext cx="9144000" cy="44784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66" name="Google Shape;66;p14"/>
          <p:cNvSpPr/>
          <p:nvPr/>
        </p:nvSpPr>
        <p:spPr bwMode="auto">
          <a:xfrm>
            <a:off x="0" y="656350"/>
            <a:ext cx="9144000" cy="10867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67" name="Google Shape;67;p14"/>
          <p:cNvSpPr txBox="1">
            <a:spLocks noGrp="1"/>
          </p:cNvSpPr>
          <p:nvPr>
            <p:ph type="title"/>
          </p:nvPr>
        </p:nvSpPr>
        <p:spPr bwMode="auto">
          <a:xfrm>
            <a:off x="401925" y="16350"/>
            <a:ext cx="8523000" cy="60277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000" b="0" i="0" u="none" strike="noStrike" cap="none">
                <a:solidFill>
                  <a:schemeClr val="lt1"/>
                </a:solidFill>
                <a:latin typeface="Open Sans"/>
                <a:ea typeface="Open Sans"/>
                <a:cs typeface="Open Sans"/>
              </a:defRPr>
            </a:lvl1pPr>
            <a:lvl2pPr marR="0" lvl="1"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2pPr>
            <a:lvl3pPr marR="0" lvl="2"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3pPr>
            <a:lvl4pPr marR="0" lvl="3"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4pPr>
            <a:lvl5pPr marR="0" lvl="4"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5pPr>
            <a:lvl6pPr marR="0" lvl="5"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6pPr>
            <a:lvl7pPr marR="0" lvl="6"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7pPr>
            <a:lvl8pPr marR="0" lvl="7"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8pPr>
            <a:lvl9pPr marR="0" lvl="8" algn="l">
              <a:lnSpc>
                <a:spcPct val="100000"/>
              </a:lnSpc>
              <a:spcBef>
                <a:spcPts val="0"/>
              </a:spcBef>
              <a:spcAft>
                <a:spcPts val="0"/>
              </a:spcAft>
              <a:buClr>
                <a:schemeClr val="lt1"/>
              </a:buClr>
              <a:buSzPts val="1800"/>
              <a:buFont typeface="Roboto"/>
              <a:buNone/>
              <a:defRPr sz="1800" b="0" i="0" u="none" strike="noStrike" cap="none">
                <a:solidFill>
                  <a:schemeClr val="lt1"/>
                </a:solidFill>
                <a:latin typeface="Roboto"/>
                <a:ea typeface="Roboto"/>
                <a:cs typeface="Roboto"/>
              </a:defRPr>
            </a:lvl9pPr>
          </a:lstStyle>
          <a:p>
            <a:pPr>
              <a:defRPr/>
            </a:pPr>
            <a:endParaRPr/>
          </a:p>
        </p:txBody>
      </p:sp>
      <p:sp>
        <p:nvSpPr>
          <p:cNvPr id="68" name="Google Shape;68;p14"/>
          <p:cNvSpPr txBox="1">
            <a:spLocks noGrp="1"/>
          </p:cNvSpPr>
          <p:nvPr>
            <p:ph type="sldNum" idx="12"/>
          </p:nvPr>
        </p:nvSpPr>
        <p:spPr bwMode="auto">
          <a:xfrm>
            <a:off x="78789" y="4689588"/>
            <a:ext cx="548700" cy="393525"/>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1pPr>
            <a:lvl2pPr marL="0" marR="0" lvl="1"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2pPr>
            <a:lvl3pPr marL="0" marR="0" lvl="2"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3pPr>
            <a:lvl4pPr marL="0" marR="0" lvl="3"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4pPr>
            <a:lvl5pPr marL="0" marR="0" lvl="4"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5pPr>
            <a:lvl6pPr marL="0" marR="0" lvl="5"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6pPr>
            <a:lvl7pPr marL="0" marR="0" lvl="6"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7pPr>
            <a:lvl8pPr marL="0" marR="0" lvl="7"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8pPr>
            <a:lvl9pPr marL="0" marR="0" lvl="8" indent="0" algn="l">
              <a:lnSpc>
                <a:spcPct val="100000"/>
              </a:lnSpc>
              <a:spcBef>
                <a:spcPts val="0"/>
              </a:spcBef>
              <a:spcAft>
                <a:spcPts val="0"/>
              </a:spcAft>
              <a:buClr>
                <a:srgbClr val="000000"/>
              </a:buClr>
              <a:buSzPts val="1000"/>
              <a:buFont typeface="Arial"/>
              <a:buNone/>
              <a:defRPr sz="800" b="0" i="0" u="none" strike="noStrike" cap="none">
                <a:solidFill>
                  <a:schemeClr val="lt2"/>
                </a:solidFill>
                <a:latin typeface="Montserrat"/>
                <a:ea typeface="Montserrat"/>
                <a:cs typeface="Montserrat"/>
              </a:defRPr>
            </a:lvl9pPr>
          </a:lstStyle>
          <a:p>
            <a:pPr marL="0" lvl="0" indent="0" algn="l">
              <a:spcBef>
                <a:spcPts val="0"/>
              </a:spcBef>
              <a:spcAft>
                <a:spcPts val="0"/>
              </a:spcAft>
              <a:buNone/>
              <a:defRPr/>
            </a:pPr>
            <a:fld id="{00000000-1234-1234-1234-123412341234}" type="slidenum">
              <a:rPr lang="en-US"/>
              <a:t>‹#›</a:t>
            </a:fld>
            <a:endParaRPr/>
          </a:p>
        </p:txBody>
      </p:sp>
      <p:pic>
        <p:nvPicPr>
          <p:cNvPr id="69" name="Google Shape;69;p14"/>
          <p:cNvPicPr/>
          <p:nvPr/>
        </p:nvPicPr>
        <p:blipFill>
          <a:blip r:embed="rId2">
            <a:alphaModFix/>
          </a:blip>
          <a:stretch/>
        </p:blipFill>
        <p:spPr bwMode="auto">
          <a:xfrm>
            <a:off x="7922625" y="4520234"/>
            <a:ext cx="830437" cy="474506"/>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matchingName="Section title and description" userDrawn="1">
  <p:cSld name="SECTION_TITLE_AND_DESCRIPTION">
    <p:spTree>
      <p:nvGrpSpPr>
        <p:cNvPr id="1" name=""/>
        <p:cNvGrpSpPr/>
        <p:nvPr/>
      </p:nvGrpSpPr>
      <p:grpSpPr bwMode="auto">
        <a:xfrm>
          <a:off x="0" y="0"/>
          <a:ext cx="0" cy="0"/>
          <a:chOff x="0" y="0"/>
          <a:chExt cx="0" cy="0"/>
        </a:xfrm>
      </p:grpSpPr>
      <p:sp>
        <p:nvSpPr>
          <p:cNvPr id="105" name="Google Shape;105;p21"/>
          <p:cNvSpPr/>
          <p:nvPr/>
        </p:nvSpPr>
        <p:spPr bwMode="auto">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06" name="Google Shape;106;p21"/>
          <p:cNvSpPr/>
          <p:nvPr/>
        </p:nvSpPr>
        <p:spPr bwMode="auto">
          <a:xfrm rot="5400000">
            <a:off x="1946462" y="2517713"/>
            <a:ext cx="5142825"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07" name="Google Shape;107;p21"/>
          <p:cNvSpPr txBox="1">
            <a:spLocks noGrp="1"/>
          </p:cNvSpPr>
          <p:nvPr>
            <p:ph type="title"/>
          </p:nvPr>
        </p:nvSpPr>
        <p:spPr bwMode="auto">
          <a:xfrm>
            <a:off x="265500" y="1233175"/>
            <a:ext cx="4045199" cy="14823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4200" b="0" i="0" u="none" strike="noStrike" cap="none">
                <a:solidFill>
                  <a:schemeClr val="dk2"/>
                </a:solidFill>
                <a:latin typeface="Arial"/>
                <a:ea typeface="Arial"/>
                <a:cs typeface="Arial"/>
              </a:defRPr>
            </a:lvl1pPr>
            <a:lvl2pPr marR="0" lvl="1"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2pPr>
            <a:lvl3pPr marR="0" lvl="2"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3pPr>
            <a:lvl4pPr marR="0" lvl="3"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4pPr>
            <a:lvl5pPr marR="0" lvl="4"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5pPr>
            <a:lvl6pPr marR="0" lvl="5"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6pPr>
            <a:lvl7pPr marR="0" lvl="6"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7pPr>
            <a:lvl8pPr marR="0" lvl="7"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8pPr>
            <a:lvl9pPr marR="0" lvl="8" algn="ctr">
              <a:lnSpc>
                <a:spcPct val="100000"/>
              </a:lnSpc>
              <a:spcBef>
                <a:spcPts val="0"/>
              </a:spcBef>
              <a:spcAft>
                <a:spcPts val="0"/>
              </a:spcAft>
              <a:buClr>
                <a:schemeClr val="dk2"/>
              </a:buClr>
              <a:buSzPts val="4200"/>
              <a:buFont typeface="Roboto"/>
              <a:buNone/>
              <a:defRPr sz="4200" b="0" i="0" u="none" strike="noStrike" cap="none">
                <a:solidFill>
                  <a:schemeClr val="dk2"/>
                </a:solidFill>
                <a:latin typeface="Roboto"/>
                <a:ea typeface="Roboto"/>
                <a:cs typeface="Roboto"/>
              </a:defRPr>
            </a:lvl9pPr>
          </a:lstStyle>
          <a:p>
            <a:pPr>
              <a:defRPr/>
            </a:pPr>
            <a:endParaRPr/>
          </a:p>
        </p:txBody>
      </p:sp>
      <p:sp>
        <p:nvSpPr>
          <p:cNvPr id="108" name="Google Shape;108;p21"/>
          <p:cNvSpPr txBox="1">
            <a:spLocks noGrp="1"/>
          </p:cNvSpPr>
          <p:nvPr>
            <p:ph type="subTitle" idx="1"/>
          </p:nvPr>
        </p:nvSpPr>
        <p:spPr bwMode="auto">
          <a:xfrm>
            <a:off x="265500" y="2779466"/>
            <a:ext cx="4045199" cy="1235025"/>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1pPr>
            <a:lvl2pPr marR="0" lvl="1"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2pPr>
            <a:lvl3pPr marR="0" lvl="2"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3pPr>
            <a:lvl4pPr marR="0" lvl="3"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4pPr>
            <a:lvl5pPr marR="0" lvl="4"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5pPr>
            <a:lvl6pPr marR="0" lvl="5"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6pPr>
            <a:lvl7pPr marR="0" lvl="6"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7pPr>
            <a:lvl8pPr marR="0" lvl="7"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8pPr>
            <a:lvl9pPr marR="0" lvl="8" algn="ctr">
              <a:lnSpc>
                <a:spcPct val="100000"/>
              </a:lnSpc>
              <a:spcBef>
                <a:spcPts val="0"/>
              </a:spcBef>
              <a:spcAft>
                <a:spcPts val="0"/>
              </a:spcAft>
              <a:buClr>
                <a:schemeClr val="lt2"/>
              </a:buClr>
              <a:buSzPts val="2100"/>
              <a:buFont typeface="Montserrat"/>
              <a:buNone/>
              <a:defRPr sz="2100" b="0" i="0" u="none" strike="noStrike" cap="none">
                <a:solidFill>
                  <a:schemeClr val="lt2"/>
                </a:solidFill>
                <a:latin typeface="Montserrat"/>
                <a:ea typeface="Montserrat"/>
                <a:cs typeface="Montserrat"/>
              </a:defRPr>
            </a:lvl9pPr>
          </a:lstStyle>
          <a:p>
            <a:pPr>
              <a:defRPr/>
            </a:pPr>
            <a:endParaRPr/>
          </a:p>
        </p:txBody>
      </p:sp>
      <p:sp>
        <p:nvSpPr>
          <p:cNvPr id="109" name="Google Shape;109;p21"/>
          <p:cNvSpPr txBox="1">
            <a:spLocks noGrp="1"/>
          </p:cNvSpPr>
          <p:nvPr>
            <p:ph type="body" idx="2"/>
          </p:nvPr>
        </p:nvSpPr>
        <p:spPr bwMode="auto">
          <a:xfrm>
            <a:off x="4939500" y="724200"/>
            <a:ext cx="3837000" cy="3695175"/>
          </a:xfrm>
          <a:prstGeom prst="rect">
            <a:avLst/>
          </a:prstGeom>
          <a:noFill/>
          <a:ln>
            <a:noFill/>
          </a:ln>
        </p:spPr>
        <p:txBody>
          <a:bodyPr spcFirstLastPara="1" wrap="square" lIns="91425" tIns="91425" rIns="91425" bIns="91425" anchor="ctr" anchorCtr="0">
            <a:noAutofit/>
          </a:bodyPr>
          <a:lstStyle>
            <a:lvl1pPr marL="457200" marR="0" lvl="0" indent="-342900" algn="l">
              <a:lnSpc>
                <a:spcPct val="114999"/>
              </a:lnSpc>
              <a:spcBef>
                <a:spcPts val="0"/>
              </a:spcBef>
              <a:spcAft>
                <a:spcPts val="0"/>
              </a:spcAft>
              <a:buClr>
                <a:schemeClr val="lt1"/>
              </a:buClr>
              <a:buSzPts val="1800"/>
              <a:buFont typeface="Montserrat"/>
              <a:buChar char="●"/>
              <a:defRPr sz="1800" b="0" i="0" u="none" strike="noStrike" cap="none">
                <a:solidFill>
                  <a:schemeClr val="lt1"/>
                </a:solidFill>
                <a:latin typeface="Montserrat"/>
                <a:ea typeface="Montserrat"/>
                <a:cs typeface="Montserrat"/>
              </a:defRPr>
            </a:lvl1pPr>
            <a:lvl2pPr marL="914400" marR="0" lvl="1"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2pPr>
            <a:lvl3pPr marL="1371600" marR="0" lvl="2"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3pPr>
            <a:lvl4pPr marL="1828800" marR="0" lvl="3"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4pPr>
            <a:lvl5pPr marL="2286000" marR="0" lvl="4"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5pPr>
            <a:lvl6pPr marL="2743200" marR="0" lvl="5"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6pPr>
            <a:lvl7pPr marL="3200400" marR="0" lvl="6"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7pPr>
            <a:lvl8pPr marL="3657600" marR="0" lvl="7" indent="-317500" algn="l">
              <a:lnSpc>
                <a:spcPct val="114999"/>
              </a:lnSpc>
              <a:spcBef>
                <a:spcPts val="1600"/>
              </a:spcBef>
              <a:spcAft>
                <a:spcPts val="0"/>
              </a:spcAft>
              <a:buClr>
                <a:schemeClr val="lt1"/>
              </a:buClr>
              <a:buSzPts val="1400"/>
              <a:buFont typeface="Montserrat"/>
              <a:buChar char="○"/>
              <a:defRPr sz="1400" b="0" i="0" u="none" strike="noStrike" cap="none">
                <a:solidFill>
                  <a:schemeClr val="lt1"/>
                </a:solidFill>
                <a:latin typeface="Montserrat"/>
                <a:ea typeface="Montserrat"/>
                <a:cs typeface="Montserrat"/>
              </a:defRPr>
            </a:lvl8pPr>
            <a:lvl9pPr marL="4114800" marR="0" lvl="8" indent="-317500" algn="l">
              <a:lnSpc>
                <a:spcPct val="114999"/>
              </a:lnSpc>
              <a:spcBef>
                <a:spcPts val="1600"/>
              </a:spcBef>
              <a:spcAft>
                <a:spcPts val="1600"/>
              </a:spcAft>
              <a:buClr>
                <a:schemeClr val="lt1"/>
              </a:buClr>
              <a:buSzPts val="1400"/>
              <a:buFont typeface="Montserrat"/>
              <a:buChar char="■"/>
              <a:defRPr sz="1400" b="0" i="0" u="none" strike="noStrike" cap="none">
                <a:solidFill>
                  <a:schemeClr val="lt1"/>
                </a:solidFill>
                <a:latin typeface="Montserrat"/>
                <a:ea typeface="Montserrat"/>
                <a:cs typeface="Montserrat"/>
              </a:defRPr>
            </a:lvl9pPr>
          </a:lstStyle>
          <a:p>
            <a:pPr>
              <a:defRPr/>
            </a:pPr>
            <a:endParaRPr/>
          </a:p>
        </p:txBody>
      </p:sp>
      <p:sp>
        <p:nvSpPr>
          <p:cNvPr id="110" name="Google Shape;110;p21"/>
          <p:cNvSpPr txBox="1">
            <a:spLocks noGrp="1"/>
          </p:cNvSpPr>
          <p:nvPr>
            <p:ph type="sldNum" idx="12"/>
          </p:nvPr>
        </p:nvSpPr>
        <p:spPr bwMode="auto">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matchingName="Caption" userDrawn="1">
  <p:cSld name="CAPTION_ONLY">
    <p:spTree>
      <p:nvGrpSpPr>
        <p:cNvPr id="1" name=""/>
        <p:cNvGrpSpPr/>
        <p:nvPr/>
      </p:nvGrpSpPr>
      <p:grpSpPr bwMode="auto">
        <a:xfrm>
          <a:off x="0" y="0"/>
          <a:ext cx="0" cy="0"/>
          <a:chOff x="0" y="0"/>
          <a:chExt cx="0" cy="0"/>
        </a:xfrm>
      </p:grpSpPr>
      <p:sp>
        <p:nvSpPr>
          <p:cNvPr id="112" name="Google Shape;112;p22"/>
          <p:cNvSpPr txBox="1"/>
          <p:nvPr/>
        </p:nvSpPr>
        <p:spPr bwMode="auto">
          <a:xfrm rot="10800000" flipH="1">
            <a:off x="0" y="-75"/>
            <a:ext cx="9144000" cy="4695975"/>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13" name="Google Shape;113;p22"/>
          <p:cNvSpPr/>
          <p:nvPr/>
        </p:nvSpPr>
        <p:spPr bwMode="auto">
          <a:xfrm rot="10800000" flipH="1">
            <a:off x="0" y="4622799"/>
            <a:ext cx="9144000" cy="74025"/>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14" name="Google Shape;114;p22"/>
          <p:cNvSpPr txBox="1">
            <a:spLocks noGrp="1"/>
          </p:cNvSpPr>
          <p:nvPr>
            <p:ph type="body" idx="1"/>
          </p:nvPr>
        </p:nvSpPr>
        <p:spPr bwMode="auto">
          <a:xfrm>
            <a:off x="57150" y="4696825"/>
            <a:ext cx="8382000" cy="446625"/>
          </a:xfrm>
          <a:prstGeom prst="rect">
            <a:avLst/>
          </a:prstGeom>
          <a:noFill/>
          <a:ln>
            <a:noFill/>
          </a:ln>
        </p:spPr>
        <p:txBody>
          <a:bodyPr spcFirstLastPara="1" wrap="square" lIns="91425" tIns="91425" rIns="91425" bIns="91425" anchor="ctr" anchorCtr="0">
            <a:noAutofit/>
          </a:bodyPr>
          <a:lstStyle>
            <a:lvl1pPr marL="457200" marR="0" lvl="0" indent="-228600" algn="l">
              <a:lnSpc>
                <a:spcPct val="100000"/>
              </a:lnSpc>
              <a:spcBef>
                <a:spcPts val="0"/>
              </a:spcBef>
              <a:spcAft>
                <a:spcPts val="0"/>
              </a:spcAft>
              <a:buClr>
                <a:schemeClr val="lt1"/>
              </a:buClr>
              <a:buSzPts val="1200"/>
              <a:buFont typeface="Montserrat"/>
              <a:buNone/>
              <a:defRPr sz="1200" b="0" i="0" u="none" strike="noStrike" cap="none">
                <a:solidFill>
                  <a:schemeClr val="lt1"/>
                </a:solidFill>
                <a:latin typeface="Montserrat"/>
                <a:ea typeface="Montserrat"/>
                <a:cs typeface="Montserrat"/>
              </a:defRPr>
            </a:lvl1pPr>
          </a:lstStyle>
          <a:p>
            <a:pPr>
              <a:defRPr/>
            </a:pPr>
            <a:endParaRPr/>
          </a:p>
        </p:txBody>
      </p:sp>
      <p:sp>
        <p:nvSpPr>
          <p:cNvPr id="115" name="Google Shape;115;p22"/>
          <p:cNvSpPr txBox="1">
            <a:spLocks noGrp="1"/>
          </p:cNvSpPr>
          <p:nvPr>
            <p:ph type="sldNum" idx="12"/>
          </p:nvPr>
        </p:nvSpPr>
        <p:spPr bwMode="auto">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matchingName="Big number" userDrawn="1">
  <p:cSld name="BIG_NUMBER">
    <p:bg>
      <p:bgPr>
        <a:solidFill>
          <a:schemeClr val="accent4"/>
        </a:solidFill>
        <a:effectLst/>
      </p:bgPr>
    </p:bg>
    <p:spTree>
      <p:nvGrpSpPr>
        <p:cNvPr id="1" name=""/>
        <p:cNvGrpSpPr/>
        <p:nvPr/>
      </p:nvGrpSpPr>
      <p:grpSpPr bwMode="auto">
        <a:xfrm>
          <a:off x="0" y="0"/>
          <a:ext cx="0" cy="0"/>
          <a:chOff x="0" y="0"/>
          <a:chExt cx="0" cy="0"/>
        </a:xfrm>
      </p:grpSpPr>
      <p:sp>
        <p:nvSpPr>
          <p:cNvPr id="117" name="Google Shape;117;p23"/>
          <p:cNvSpPr txBox="1">
            <a:spLocks noGrp="1"/>
          </p:cNvSpPr>
          <p:nvPr>
            <p:ph type="title" hasCustomPrompt="1"/>
          </p:nvPr>
        </p:nvSpPr>
        <p:spPr bwMode="auto">
          <a:xfrm>
            <a:off x="475500" y="1258525"/>
            <a:ext cx="8222100" cy="1963575"/>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2000" b="0" i="0" u="none" strike="noStrike" cap="none">
                <a:solidFill>
                  <a:schemeClr val="dk2"/>
                </a:solidFill>
                <a:latin typeface="Open Sans"/>
                <a:ea typeface="Open Sans"/>
                <a:cs typeface="Open Sans"/>
              </a:defRPr>
            </a:lvl1pPr>
            <a:lvl2pPr marR="0" lvl="1"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2pPr>
            <a:lvl3pPr marR="0" lvl="2"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3pPr>
            <a:lvl4pPr marR="0" lvl="3"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4pPr>
            <a:lvl5pPr marR="0" lvl="4"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5pPr>
            <a:lvl6pPr marR="0" lvl="5"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6pPr>
            <a:lvl7pPr marR="0" lvl="6"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7pPr>
            <a:lvl8pPr marR="0" lvl="7"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8pPr>
            <a:lvl9pPr marR="0" lvl="8" algn="ctr">
              <a:lnSpc>
                <a:spcPct val="100000"/>
              </a:lnSpc>
              <a:spcBef>
                <a:spcPts val="0"/>
              </a:spcBef>
              <a:spcAft>
                <a:spcPts val="0"/>
              </a:spcAft>
              <a:buClr>
                <a:schemeClr val="dk2"/>
              </a:buClr>
              <a:buSzPts val="12000"/>
              <a:buFont typeface="Roboto"/>
              <a:buNone/>
              <a:defRPr sz="12000" b="0" i="0" u="none" strike="noStrike" cap="none">
                <a:solidFill>
                  <a:schemeClr val="dk2"/>
                </a:solidFill>
                <a:latin typeface="Roboto"/>
                <a:ea typeface="Roboto"/>
                <a:cs typeface="Roboto"/>
              </a:defRPr>
            </a:lvl9pPr>
          </a:lstStyle>
          <a:p>
            <a:pPr>
              <a:defRPr/>
            </a:pPr>
            <a:r>
              <a:t>xx%</a:t>
            </a:r>
          </a:p>
        </p:txBody>
      </p:sp>
      <p:sp>
        <p:nvSpPr>
          <p:cNvPr id="118" name="Google Shape;118;p23"/>
          <p:cNvSpPr txBox="1">
            <a:spLocks noGrp="1"/>
          </p:cNvSpPr>
          <p:nvPr>
            <p:ph type="body" idx="1"/>
          </p:nvPr>
        </p:nvSpPr>
        <p:spPr bwMode="auto">
          <a:xfrm>
            <a:off x="475500" y="3304625"/>
            <a:ext cx="8222100" cy="1300725"/>
          </a:xfrm>
          <a:prstGeom prst="rect">
            <a:avLst/>
          </a:prstGeom>
          <a:noFill/>
          <a:ln>
            <a:noFill/>
          </a:ln>
        </p:spPr>
        <p:txBody>
          <a:bodyPr spcFirstLastPara="1" wrap="square" lIns="91425" tIns="91425" rIns="91425" bIns="91425" anchor="t" anchorCtr="0">
            <a:noAutofit/>
          </a:bodyPr>
          <a:lstStyle>
            <a:lvl1pPr marL="457200" marR="0" lvl="0" indent="-342900" algn="ctr">
              <a:lnSpc>
                <a:spcPct val="114999"/>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defRPr>
            </a:lvl1pPr>
            <a:lvl2pPr marL="914400" marR="0" lvl="1"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2pPr>
            <a:lvl3pPr marL="1371600" marR="0" lvl="2"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3pPr>
            <a:lvl4pPr marL="1828800" marR="0" lvl="3"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4pPr>
            <a:lvl5pPr marL="2286000" marR="0" lvl="4"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5pPr>
            <a:lvl6pPr marL="2743200" marR="0" lvl="5"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6pPr>
            <a:lvl7pPr marL="3200400" marR="0" lvl="6"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7pPr>
            <a:lvl8pPr marL="3657600" marR="0" lvl="7" indent="-317500" algn="ctr">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8pPr>
            <a:lvl9pPr marL="4114800" marR="0" lvl="8" indent="-317500" algn="ctr">
              <a:lnSpc>
                <a:spcPct val="114999"/>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defRPr>
            </a:lvl9pPr>
          </a:lstStyle>
          <a:p>
            <a:pPr>
              <a:defRPr/>
            </a:pPr>
            <a:endParaRPr/>
          </a:p>
        </p:txBody>
      </p:sp>
      <p:sp>
        <p:nvSpPr>
          <p:cNvPr id="119" name="Google Shape;119;p23"/>
          <p:cNvSpPr txBox="1">
            <a:spLocks noGrp="1"/>
          </p:cNvSpPr>
          <p:nvPr>
            <p:ph type="sldNum" idx="12"/>
          </p:nvPr>
        </p:nvSpPr>
        <p:spPr bwMode="auto">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matchingName="SECTION_HEADER" type="secHead" userDrawn="1">
  <p:cSld name="SECTION_HEADER">
    <p:bg>
      <p:bgPr>
        <a:solidFill>
          <a:srgbClr val="002D3C"/>
        </a:solidFill>
        <a:effectLst/>
      </p:bgPr>
    </p:bg>
    <p:spTree>
      <p:nvGrpSpPr>
        <p:cNvPr id="1" name=""/>
        <p:cNvGrpSpPr/>
        <p:nvPr/>
      </p:nvGrpSpPr>
      <p:grpSpPr bwMode="auto">
        <a:xfrm>
          <a:off x="0" y="0"/>
          <a:ext cx="0" cy="0"/>
          <a:chOff x="0" y="0"/>
          <a:chExt cx="0" cy="0"/>
        </a:xfrm>
      </p:grpSpPr>
      <p:sp>
        <p:nvSpPr>
          <p:cNvPr id="21" name="Google Shape;21;p4"/>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1pPr>
            <a:lvl2pPr marL="0" marR="0" lvl="1"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2pPr>
            <a:lvl3pPr marL="0" marR="0" lvl="2"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3pPr>
            <a:lvl4pPr marL="0" marR="0" lvl="3"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4pPr>
            <a:lvl5pPr marL="0" marR="0" lvl="4"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5pPr>
            <a:lvl6pPr marL="0" marR="0" lvl="5"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6pPr>
            <a:lvl7pPr marL="0" marR="0" lvl="6"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7pPr>
            <a:lvl8pPr marL="0" marR="0" lvl="7"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8pPr>
            <a:lvl9pPr marL="0" marR="0" lvl="8"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matchingName="TITLE_ONLY" type="titleOnly" userDrawn="1">
  <p:cSld name="TITLE_ONLY">
    <p:bg>
      <p:bgPr>
        <a:solidFill>
          <a:srgbClr val="002D3C"/>
        </a:solidFill>
        <a:effectLst/>
      </p:bgPr>
    </p:bg>
    <p:spTree>
      <p:nvGrpSpPr>
        <p:cNvPr id="1" name=""/>
        <p:cNvGrpSpPr/>
        <p:nvPr/>
      </p:nvGrpSpPr>
      <p:grpSpPr bwMode="auto">
        <a:xfrm>
          <a:off x="0" y="0"/>
          <a:ext cx="0" cy="0"/>
          <a:chOff x="0" y="0"/>
          <a:chExt cx="0" cy="0"/>
        </a:xfrm>
      </p:grpSpPr>
      <p:sp>
        <p:nvSpPr>
          <p:cNvPr id="30" name="Google Shape;30;p6"/>
          <p:cNvSpPr/>
          <p:nvPr/>
        </p:nvSpPr>
        <p:spPr bwMode="auto">
          <a:xfrm rot="10800000" flipH="1">
            <a:off x="0" y="1187769"/>
            <a:ext cx="9144000" cy="3963013"/>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31" name="Google Shape;31;p6"/>
          <p:cNvSpPr txBox="1">
            <a:spLocks noGrp="1"/>
          </p:cNvSpPr>
          <p:nvPr>
            <p:ph type="title"/>
          </p:nvPr>
        </p:nvSpPr>
        <p:spPr bwMode="auto">
          <a:xfrm>
            <a:off x="98249" y="157752"/>
            <a:ext cx="8826601" cy="602701"/>
          </a:xfrm>
          <a:prstGeom prst="rect">
            <a:avLst/>
          </a:prstGeom>
          <a:noFill/>
          <a:ln>
            <a:noFill/>
          </a:ln>
        </p:spPr>
        <p:txBody>
          <a:bodyPr spcFirstLastPara="1" wrap="square" lIns="91400" tIns="91400" rIns="91400" bIns="91400" anchor="ctr" anchorCtr="0">
            <a:noAutofit/>
          </a:bodyPr>
          <a:lstStyle>
            <a:lvl1pPr marR="0" lvl="0" algn="l">
              <a:lnSpc>
                <a:spcPct val="100000"/>
              </a:lnSpc>
              <a:spcBef>
                <a:spcPts val="0"/>
              </a:spcBef>
              <a:spcAft>
                <a:spcPts val="0"/>
              </a:spcAft>
              <a:buClr>
                <a:srgbClr val="FFFFFF"/>
              </a:buClr>
              <a:buSzPts val="1800"/>
              <a:buFont typeface="Open Sans"/>
              <a:buNone/>
              <a:defRPr sz="1800" b="0" i="0" u="none" strike="noStrike" cap="none">
                <a:solidFill>
                  <a:srgbClr val="FFFFFF"/>
                </a:solidFill>
                <a:latin typeface="Open Sans"/>
                <a:ea typeface="Open Sans"/>
                <a:cs typeface="Open Sans"/>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32" name="Google Shape;32;p6"/>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1pPr>
            <a:lvl2pPr marL="0" marR="0" lvl="1"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2pPr>
            <a:lvl3pPr marL="0" marR="0" lvl="2"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3pPr>
            <a:lvl4pPr marL="0" marR="0" lvl="3"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4pPr>
            <a:lvl5pPr marL="0" marR="0" lvl="4"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5pPr>
            <a:lvl6pPr marL="0" marR="0" lvl="5"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6pPr>
            <a:lvl7pPr marL="0" marR="0" lvl="6"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7pPr>
            <a:lvl8pPr marL="0" marR="0" lvl="7"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8pPr>
            <a:lvl9pPr marL="0" marR="0" lvl="8"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matchingName="ONE_COLUMN_TEXT" userDrawn="1">
  <p:cSld name="ONE_COLUMN_TEXT">
    <p:bg>
      <p:bgPr>
        <a:solidFill>
          <a:srgbClr val="002D3C"/>
        </a:solidFill>
        <a:effectLst/>
      </p:bgPr>
    </p:bg>
    <p:spTree>
      <p:nvGrpSpPr>
        <p:cNvPr id="1" name=""/>
        <p:cNvGrpSpPr/>
        <p:nvPr/>
      </p:nvGrpSpPr>
      <p:grpSpPr bwMode="auto">
        <a:xfrm>
          <a:off x="0" y="0"/>
          <a:ext cx="0" cy="0"/>
          <a:chOff x="0" y="0"/>
          <a:chExt cx="0" cy="0"/>
        </a:xfrm>
      </p:grpSpPr>
      <p:sp>
        <p:nvSpPr>
          <p:cNvPr id="34" name="Google Shape;34;p7"/>
          <p:cNvSpPr/>
          <p:nvPr/>
        </p:nvSpPr>
        <p:spPr bwMode="auto">
          <a:xfrm rot="10800000" flipH="1">
            <a:off x="3276600" y="24"/>
            <a:ext cx="5867399" cy="5143501"/>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35" name="Google Shape;35;p7"/>
          <p:cNvSpPr/>
          <p:nvPr/>
        </p:nvSpPr>
        <p:spPr bwMode="auto">
          <a:xfrm rot="-5400000">
            <a:off x="759149" y="2517449"/>
            <a:ext cx="5143501"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36" name="Google Shape;36;p7"/>
          <p:cNvSpPr txBox="1">
            <a:spLocks noGrp="1"/>
          </p:cNvSpPr>
          <p:nvPr>
            <p:ph type="title"/>
          </p:nvPr>
        </p:nvSpPr>
        <p:spPr bwMode="auto">
          <a:xfrm>
            <a:off x="226077" y="357800"/>
            <a:ext cx="2808001" cy="953401"/>
          </a:xfrm>
          <a:prstGeom prst="rect">
            <a:avLst/>
          </a:prstGeom>
          <a:noFill/>
          <a:ln>
            <a:noFill/>
          </a:ln>
        </p:spPr>
        <p:txBody>
          <a:bodyPr spcFirstLastPara="1" wrap="square" lIns="91400" tIns="91400" rIns="91400" bIns="91400" anchor="b" anchorCtr="0">
            <a:noAutofit/>
          </a:bodyPr>
          <a:lstStyle>
            <a:lvl1pPr marR="0" lvl="0" algn="l">
              <a:lnSpc>
                <a:spcPct val="100000"/>
              </a:lnSpc>
              <a:spcBef>
                <a:spcPts val="0"/>
              </a:spcBef>
              <a:spcAft>
                <a:spcPts val="0"/>
              </a:spcAft>
              <a:buClr>
                <a:srgbClr val="FFFFFF"/>
              </a:buClr>
              <a:buSzPts val="2400"/>
              <a:buFont typeface="Arial"/>
              <a:buNone/>
              <a:defRPr sz="2400" b="0" i="0" u="none" strike="noStrike" cap="none">
                <a:solidFill>
                  <a:srgbClr val="FFFFFF"/>
                </a:solidFill>
                <a:latin typeface="Arial"/>
                <a:ea typeface="Arial"/>
                <a:cs typeface="Arial"/>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37" name="Google Shape;37;p7"/>
          <p:cNvSpPr txBox="1">
            <a:spLocks noGrp="1"/>
          </p:cNvSpPr>
          <p:nvPr>
            <p:ph type="body" idx="1"/>
          </p:nvPr>
        </p:nvSpPr>
        <p:spPr bwMode="auto">
          <a:xfrm>
            <a:off x="226075" y="1465799"/>
            <a:ext cx="2808000" cy="3163501"/>
          </a:xfrm>
          <a:prstGeom prst="rect">
            <a:avLst/>
          </a:prstGeom>
          <a:noFill/>
          <a:ln>
            <a:noFill/>
          </a:ln>
        </p:spPr>
        <p:txBody>
          <a:bodyPr spcFirstLastPara="1" wrap="square" lIns="91400" tIns="91400" rIns="91400" bIns="91400" anchor="t" anchorCtr="0">
            <a:noAutofit/>
          </a:bodyPr>
          <a:lstStyle>
            <a:lvl1pPr marL="457200" marR="0" lvl="0" indent="-304800" algn="l">
              <a:lnSpc>
                <a:spcPct val="114999"/>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defRPr>
            </a:lvl1pPr>
            <a:lvl2pPr marL="914400" marR="0" lvl="1" indent="-304800" algn="l">
              <a:lnSpc>
                <a:spcPct val="114999"/>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defRPr>
            </a:lvl2pPr>
            <a:lvl3pPr marL="1371600" marR="0" lvl="2" indent="-304800" algn="l">
              <a:lnSpc>
                <a:spcPct val="114999"/>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defRPr>
            </a:lvl3pPr>
            <a:lvl4pPr marL="1828800" marR="0" lvl="3" indent="-304800" algn="l">
              <a:lnSpc>
                <a:spcPct val="114999"/>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defRPr>
            </a:lvl4pPr>
            <a:lvl5pPr marL="2286000" marR="0" lvl="4" indent="-304800" algn="l">
              <a:lnSpc>
                <a:spcPct val="114999"/>
              </a:lnSpc>
              <a:spcBef>
                <a:spcPts val="0"/>
              </a:spcBef>
              <a:spcAft>
                <a:spcPts val="0"/>
              </a:spcAft>
              <a:buClr>
                <a:srgbClr val="FFFFFF"/>
              </a:buClr>
              <a:buSzPts val="1200"/>
              <a:buFont typeface="Montserrat"/>
              <a:buChar char="○"/>
              <a:defRPr sz="1200" b="0" i="0" u="none" strike="noStrike" cap="none">
                <a:solidFill>
                  <a:srgbClr val="FFFFFF"/>
                </a:solidFill>
                <a:latin typeface="Montserrat"/>
                <a:ea typeface="Montserrat"/>
                <a:cs typeface="Montserrat"/>
              </a:defRPr>
            </a:lvl5pPr>
            <a:lvl6pPr marL="2743200" marR="0" lvl="5"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6pPr>
            <a:lvl7pPr marL="3200400" marR="0" lvl="6"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7pPr>
            <a:lvl8pPr marL="3657600" marR="0" lvl="7"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8pPr>
            <a:lvl9pPr marL="4114800" marR="0" lvl="8"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9pPr>
          </a:lstStyle>
          <a:p>
            <a:pPr>
              <a:defRPr/>
            </a:pPr>
            <a:endParaRPr/>
          </a:p>
        </p:txBody>
      </p:sp>
      <p:sp>
        <p:nvSpPr>
          <p:cNvPr id="38" name="Google Shape;38;p7"/>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1pPr>
            <a:lvl2pPr marL="0" marR="0" lvl="1"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2pPr>
            <a:lvl3pPr marL="0" marR="0" lvl="2"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3pPr>
            <a:lvl4pPr marL="0" marR="0" lvl="3"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4pPr>
            <a:lvl5pPr marL="0" marR="0" lvl="4"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5pPr>
            <a:lvl6pPr marL="0" marR="0" lvl="5"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6pPr>
            <a:lvl7pPr marL="0" marR="0" lvl="6"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7pPr>
            <a:lvl8pPr marL="0" marR="0" lvl="7"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8pPr>
            <a:lvl9pPr marL="0" marR="0" lvl="8"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matchingName="MAIN_POINT" userDrawn="1">
  <p:cSld name="MAIN_POINT">
    <p:bg>
      <p:bgPr>
        <a:solidFill>
          <a:srgbClr val="002D3C"/>
        </a:solidFill>
        <a:effectLst/>
      </p:bgPr>
    </p:bg>
    <p:spTree>
      <p:nvGrpSpPr>
        <p:cNvPr id="1" name=""/>
        <p:cNvGrpSpPr/>
        <p:nvPr/>
      </p:nvGrpSpPr>
      <p:grpSpPr bwMode="auto">
        <a:xfrm>
          <a:off x="0" y="0"/>
          <a:ext cx="0" cy="0"/>
          <a:chOff x="0" y="0"/>
          <a:chExt cx="0" cy="0"/>
        </a:xfrm>
      </p:grpSpPr>
      <p:sp>
        <p:nvSpPr>
          <p:cNvPr id="40" name="Google Shape;40;p8"/>
          <p:cNvSpPr txBox="1">
            <a:spLocks noGrp="1"/>
          </p:cNvSpPr>
          <p:nvPr>
            <p:ph type="title"/>
          </p:nvPr>
        </p:nvSpPr>
        <p:spPr bwMode="auto">
          <a:xfrm>
            <a:off x="490250" y="488249"/>
            <a:ext cx="6227101" cy="4090801"/>
          </a:xfrm>
          <a:prstGeom prst="rect">
            <a:avLst/>
          </a:prstGeom>
          <a:noFill/>
          <a:ln>
            <a:noFill/>
          </a:ln>
        </p:spPr>
        <p:txBody>
          <a:bodyPr spcFirstLastPara="1" wrap="square" lIns="91400" tIns="91400" rIns="91400" bIns="91400" anchor="ctr" anchorCtr="0">
            <a:noAutofit/>
          </a:bodyPr>
          <a:lstStyle>
            <a:lvl1pPr marR="0" lvl="0" algn="l">
              <a:lnSpc>
                <a:spcPct val="100000"/>
              </a:lnSpc>
              <a:spcBef>
                <a:spcPts val="0"/>
              </a:spcBef>
              <a:spcAft>
                <a:spcPts val="0"/>
              </a:spcAft>
              <a:buClr>
                <a:srgbClr val="FFFFFF"/>
              </a:buClr>
              <a:buSzPts val="5200"/>
              <a:buFont typeface="Open Sans"/>
              <a:buNone/>
              <a:defRPr sz="5200" b="0" i="0" u="none" strike="noStrike" cap="none">
                <a:solidFill>
                  <a:srgbClr val="FFFFFF"/>
                </a:solidFill>
                <a:latin typeface="Open Sans"/>
                <a:ea typeface="Open Sans"/>
                <a:cs typeface="Open Sans"/>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41" name="Google Shape;41;p8"/>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1pPr>
            <a:lvl2pPr marL="0" marR="0" lvl="1"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2pPr>
            <a:lvl3pPr marL="0" marR="0" lvl="2"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3pPr>
            <a:lvl4pPr marL="0" marR="0" lvl="3"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4pPr>
            <a:lvl5pPr marL="0" marR="0" lvl="4"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5pPr>
            <a:lvl6pPr marL="0" marR="0" lvl="5"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6pPr>
            <a:lvl7pPr marL="0" marR="0" lvl="6"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7pPr>
            <a:lvl8pPr marL="0" marR="0" lvl="7"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8pPr>
            <a:lvl9pPr marL="0" marR="0" lvl="8"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matchingName="SECTION_TITLE_AND_DESCRIPTION" userDrawn="1">
  <p:cSld name="SECTION_TITLE_AND_DESCRIPTION">
    <p:bg>
      <p:bgPr>
        <a:solidFill>
          <a:srgbClr val="002D3C"/>
        </a:solidFill>
        <a:effectLst/>
      </p:bgPr>
    </p:bg>
    <p:spTree>
      <p:nvGrpSpPr>
        <p:cNvPr id="1" name=""/>
        <p:cNvGrpSpPr/>
        <p:nvPr/>
      </p:nvGrpSpPr>
      <p:grpSpPr bwMode="auto">
        <a:xfrm>
          <a:off x="0" y="0"/>
          <a:ext cx="0" cy="0"/>
          <a:chOff x="0" y="0"/>
          <a:chExt cx="0" cy="0"/>
        </a:xfrm>
      </p:grpSpPr>
      <p:sp>
        <p:nvSpPr>
          <p:cNvPr id="43" name="Google Shape;43;p9"/>
          <p:cNvSpPr/>
          <p:nvPr/>
        </p:nvSpPr>
        <p:spPr bwMode="auto">
          <a:xfrm flipH="1">
            <a:off x="0" y="0"/>
            <a:ext cx="4572000" cy="5143500"/>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44" name="Google Shape;44;p9"/>
          <p:cNvSpPr/>
          <p:nvPr/>
        </p:nvSpPr>
        <p:spPr bwMode="auto">
          <a:xfrm rot="5400000">
            <a:off x="1946424" y="2517749"/>
            <a:ext cx="5142902" cy="1086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45" name="Google Shape;45;p9"/>
          <p:cNvSpPr txBox="1">
            <a:spLocks noGrp="1"/>
          </p:cNvSpPr>
          <p:nvPr>
            <p:ph type="title"/>
          </p:nvPr>
        </p:nvSpPr>
        <p:spPr bwMode="auto">
          <a:xfrm>
            <a:off x="265500" y="1233175"/>
            <a:ext cx="4045199" cy="1482301"/>
          </a:xfrm>
          <a:prstGeom prst="rect">
            <a:avLst/>
          </a:prstGeom>
          <a:noFill/>
          <a:ln>
            <a:noFill/>
          </a:ln>
        </p:spPr>
        <p:txBody>
          <a:bodyPr spcFirstLastPara="1" wrap="square" lIns="91400" tIns="91400" rIns="91400" bIns="91400" anchor="b" anchorCtr="0">
            <a:noAutofit/>
          </a:bodyPr>
          <a:lstStyle>
            <a:lvl1pPr marR="0" lvl="0" algn="ctr">
              <a:lnSpc>
                <a:spcPct val="100000"/>
              </a:lnSpc>
              <a:spcBef>
                <a:spcPts val="0"/>
              </a:spcBef>
              <a:spcAft>
                <a:spcPts val="0"/>
              </a:spcAft>
              <a:buClr>
                <a:srgbClr val="424242"/>
              </a:buClr>
              <a:buSzPts val="4200"/>
              <a:buFont typeface="Arial"/>
              <a:buNone/>
              <a:defRPr sz="4200" b="0" i="0" u="none" strike="noStrike" cap="none">
                <a:solidFill>
                  <a:srgbClr val="424242"/>
                </a:solidFill>
                <a:latin typeface="Arial"/>
                <a:ea typeface="Arial"/>
                <a:cs typeface="Arial"/>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46" name="Google Shape;46;p9"/>
          <p:cNvSpPr txBox="1">
            <a:spLocks noGrp="1"/>
          </p:cNvSpPr>
          <p:nvPr>
            <p:ph type="body" idx="1"/>
          </p:nvPr>
        </p:nvSpPr>
        <p:spPr bwMode="auto">
          <a:xfrm>
            <a:off x="265500" y="2779466"/>
            <a:ext cx="4045199" cy="1235101"/>
          </a:xfrm>
          <a:prstGeom prst="rect">
            <a:avLst/>
          </a:prstGeom>
          <a:noFill/>
          <a:ln>
            <a:noFill/>
          </a:ln>
        </p:spPr>
        <p:txBody>
          <a:bodyPr spcFirstLastPara="1" wrap="square" lIns="91400" tIns="91400" rIns="91400" bIns="91400" anchor="t" anchorCtr="0">
            <a:noAutofit/>
          </a:bodyPr>
          <a:lstStyle>
            <a:lvl1pPr marL="457200" marR="0" lvl="0" indent="-228600" algn="ctr">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defRPr>
            </a:lvl1pPr>
            <a:lvl2pPr marL="914400" marR="0" lvl="1" indent="-228600" algn="ctr">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defRPr>
            </a:lvl2pPr>
            <a:lvl3pPr marL="1371600" marR="0" lvl="2" indent="-228600" algn="ctr">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defRPr>
            </a:lvl3pPr>
            <a:lvl4pPr marL="1828800" marR="0" lvl="3" indent="-228600" algn="ctr">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defRPr>
            </a:lvl4pPr>
            <a:lvl5pPr marL="2286000" marR="0" lvl="4" indent="-228600" algn="ctr">
              <a:lnSpc>
                <a:spcPct val="100000"/>
              </a:lnSpc>
              <a:spcBef>
                <a:spcPts val="0"/>
              </a:spcBef>
              <a:spcAft>
                <a:spcPts val="0"/>
              </a:spcAft>
              <a:buClr>
                <a:srgbClr val="737373"/>
              </a:buClr>
              <a:buSzPts val="2100"/>
              <a:buFont typeface="Montserrat"/>
              <a:buNone/>
              <a:defRPr sz="2100" b="0" i="0" u="none" strike="noStrike" cap="none">
                <a:solidFill>
                  <a:srgbClr val="737373"/>
                </a:solidFill>
                <a:latin typeface="Montserrat"/>
                <a:ea typeface="Montserrat"/>
                <a:cs typeface="Montserrat"/>
              </a:defRPr>
            </a:lvl5pPr>
            <a:lvl6pPr marL="2743200" marR="0" lvl="5"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6pPr>
            <a:lvl7pPr marL="3200400" marR="0" lvl="6"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7pPr>
            <a:lvl8pPr marL="3657600" marR="0" lvl="7"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8pPr>
            <a:lvl9pPr marL="4114800" marR="0" lvl="8"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9pPr>
          </a:lstStyle>
          <a:p>
            <a:pPr>
              <a:defRPr/>
            </a:pPr>
            <a:endParaRPr/>
          </a:p>
        </p:txBody>
      </p:sp>
      <p:sp>
        <p:nvSpPr>
          <p:cNvPr id="47" name="Google Shape;47;p9"/>
          <p:cNvSpPr txBox="1">
            <a:spLocks noGrp="1"/>
          </p:cNvSpPr>
          <p:nvPr>
            <p:ph type="body" idx="2"/>
          </p:nvPr>
        </p:nvSpPr>
        <p:spPr bwMode="auto">
          <a:xfrm>
            <a:off x="4939500" y="724199"/>
            <a:ext cx="3837000" cy="3695101"/>
          </a:xfrm>
          <a:prstGeom prst="rect">
            <a:avLst/>
          </a:prstGeom>
          <a:noFill/>
          <a:ln>
            <a:noFill/>
          </a:ln>
        </p:spPr>
        <p:txBody>
          <a:bodyPr spcFirstLastPara="1" wrap="square" lIns="91400" tIns="91400" rIns="91400" bIns="91400" anchor="ctr" anchorCtr="0">
            <a:noAutofit/>
          </a:bodyPr>
          <a:lstStyle>
            <a:lvl1pPr marL="457200" marR="0" lvl="0"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1pPr>
            <a:lvl2pPr marL="914400" marR="0" lvl="1"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2pPr>
            <a:lvl3pPr marL="1371600" marR="0" lvl="2"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3pPr>
            <a:lvl4pPr marL="1828800" marR="0" lvl="3"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4pPr>
            <a:lvl5pPr marL="2286000" marR="0" lvl="4"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5pPr>
            <a:lvl6pPr marL="2743200" marR="0" lvl="5"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6pPr>
            <a:lvl7pPr marL="3200400" marR="0" lvl="6"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7pPr>
            <a:lvl8pPr marL="3657600" marR="0" lvl="7"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8pPr>
            <a:lvl9pPr marL="4114800" marR="0" lvl="8"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9pPr>
          </a:lstStyle>
          <a:p>
            <a:pPr>
              <a:defRPr/>
            </a:pPr>
            <a:endParaRPr/>
          </a:p>
        </p:txBody>
      </p:sp>
      <p:sp>
        <p:nvSpPr>
          <p:cNvPr id="48" name="Google Shape;48;p9"/>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1pPr>
            <a:lvl2pPr marL="0" marR="0" lvl="1"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2pPr>
            <a:lvl3pPr marL="0" marR="0" lvl="2"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3pPr>
            <a:lvl4pPr marL="0" marR="0" lvl="3"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4pPr>
            <a:lvl5pPr marL="0" marR="0" lvl="4"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5pPr>
            <a:lvl6pPr marL="0" marR="0" lvl="5"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6pPr>
            <a:lvl7pPr marL="0" marR="0" lvl="6"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7pPr>
            <a:lvl8pPr marL="0" marR="0" lvl="7"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8pPr>
            <a:lvl9pPr marL="0" marR="0" lvl="8"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matchingName="CAPTION_ONLY" userDrawn="1">
  <p:cSld name="CAPTION_ONLY">
    <p:bg>
      <p:bgPr>
        <a:solidFill>
          <a:srgbClr val="002D3C"/>
        </a:solidFill>
        <a:effectLst/>
      </p:bgPr>
    </p:bg>
    <p:spTree>
      <p:nvGrpSpPr>
        <p:cNvPr id="1" name=""/>
        <p:cNvGrpSpPr/>
        <p:nvPr/>
      </p:nvGrpSpPr>
      <p:grpSpPr bwMode="auto">
        <a:xfrm>
          <a:off x="0" y="0"/>
          <a:ext cx="0" cy="0"/>
          <a:chOff x="0" y="0"/>
          <a:chExt cx="0" cy="0"/>
        </a:xfrm>
      </p:grpSpPr>
      <p:sp>
        <p:nvSpPr>
          <p:cNvPr id="50" name="Google Shape;50;p10"/>
          <p:cNvSpPr/>
          <p:nvPr/>
        </p:nvSpPr>
        <p:spPr bwMode="auto">
          <a:xfrm rot="10800000" flipH="1">
            <a:off x="0" y="0"/>
            <a:ext cx="9144000" cy="4695901"/>
          </a:xfrm>
          <a:prstGeom prst="rect">
            <a:avLst/>
          </a:prstGeom>
          <a:solidFill>
            <a:schemeClr val="accent4"/>
          </a:soli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51" name="Google Shape;51;p10"/>
          <p:cNvSpPr/>
          <p:nvPr/>
        </p:nvSpPr>
        <p:spPr bwMode="auto">
          <a:xfrm rot="10800000" flipH="1">
            <a:off x="0" y="4622724"/>
            <a:ext cx="9144000" cy="741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45700" tIns="45700" rIns="45700" bIns="45700"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4285F4"/>
              </a:solidFill>
              <a:latin typeface="Arial"/>
              <a:ea typeface="Arial"/>
              <a:cs typeface="Arial"/>
            </a:endParaRPr>
          </a:p>
        </p:txBody>
      </p:sp>
      <p:sp>
        <p:nvSpPr>
          <p:cNvPr id="52" name="Google Shape;52;p10"/>
          <p:cNvSpPr txBox="1">
            <a:spLocks noGrp="1"/>
          </p:cNvSpPr>
          <p:nvPr>
            <p:ph type="body" idx="1"/>
          </p:nvPr>
        </p:nvSpPr>
        <p:spPr bwMode="auto">
          <a:xfrm>
            <a:off x="57150" y="4696824"/>
            <a:ext cx="8382000" cy="446701"/>
          </a:xfrm>
          <a:prstGeom prst="rect">
            <a:avLst/>
          </a:prstGeom>
          <a:noFill/>
          <a:ln>
            <a:noFill/>
          </a:ln>
        </p:spPr>
        <p:txBody>
          <a:bodyPr spcFirstLastPara="1" wrap="square" lIns="91400" tIns="91400" rIns="91400" bIns="91400" anchor="ctr" anchorCtr="0">
            <a:noAutofit/>
          </a:bodyPr>
          <a:lstStyle>
            <a:lvl1pPr marL="457200" marR="0" lvl="0" indent="-228600" algn="l">
              <a:lnSpc>
                <a:spcPct val="100000"/>
              </a:lnSpc>
              <a:spcBef>
                <a:spcPts val="0"/>
              </a:spcBef>
              <a:spcAft>
                <a:spcPts val="0"/>
              </a:spcAft>
              <a:buClr>
                <a:srgbClr val="FFFFFF"/>
              </a:buClr>
              <a:buSzPts val="1200"/>
              <a:buFont typeface="Montserrat"/>
              <a:buNone/>
              <a:defRPr sz="1200" b="0" i="0" u="none" strike="noStrike" cap="none">
                <a:solidFill>
                  <a:srgbClr val="FFFFFF"/>
                </a:solidFill>
                <a:latin typeface="Montserrat"/>
                <a:ea typeface="Montserrat"/>
                <a:cs typeface="Montserrat"/>
              </a:defRPr>
            </a:lvl1pPr>
          </a:lstStyle>
          <a:p>
            <a:pPr>
              <a:defRPr/>
            </a:pPr>
            <a:endParaRPr/>
          </a:p>
        </p:txBody>
      </p:sp>
      <p:sp>
        <p:nvSpPr>
          <p:cNvPr id="53" name="Google Shape;53;p10"/>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1pPr>
            <a:lvl2pPr marL="0" marR="0" lvl="1"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2pPr>
            <a:lvl3pPr marL="0" marR="0" lvl="2"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3pPr>
            <a:lvl4pPr marL="0" marR="0" lvl="3"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4pPr>
            <a:lvl5pPr marL="0" marR="0" lvl="4"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5pPr>
            <a:lvl6pPr marL="0" marR="0" lvl="5"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6pPr>
            <a:lvl7pPr marL="0" marR="0" lvl="6"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7pPr>
            <a:lvl8pPr marL="0" marR="0" lvl="7"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8pPr>
            <a:lvl9pPr marL="0" marR="0" lvl="8" indent="0" algn="r">
              <a:lnSpc>
                <a:spcPct val="100000"/>
              </a:lnSpc>
              <a:spcBef>
                <a:spcPts val="0"/>
              </a:spcBef>
              <a:spcAft>
                <a:spcPts val="0"/>
              </a:spcAft>
              <a:buClr>
                <a:srgbClr val="FFFFFF"/>
              </a:buClr>
              <a:buSzPts val="1000"/>
              <a:buFont typeface="Roboto"/>
              <a:buNone/>
              <a:defRPr sz="1000" b="0" i="0" u="none" strike="noStrike" cap="none">
                <a:solidFill>
                  <a:srgbClr val="FFFFFF"/>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matchingName="BIG_NUMBER" userDrawn="1">
  <p:cSld name="BIG_NUMBER">
    <p:spTree>
      <p:nvGrpSpPr>
        <p:cNvPr id="1" name=""/>
        <p:cNvGrpSpPr/>
        <p:nvPr/>
      </p:nvGrpSpPr>
      <p:grpSpPr bwMode="auto">
        <a:xfrm>
          <a:off x="0" y="0"/>
          <a:ext cx="0" cy="0"/>
          <a:chOff x="0" y="0"/>
          <a:chExt cx="0" cy="0"/>
        </a:xfrm>
      </p:grpSpPr>
      <p:sp>
        <p:nvSpPr>
          <p:cNvPr id="55" name="Google Shape;55;p11"/>
          <p:cNvSpPr txBox="1">
            <a:spLocks noGrp="1"/>
          </p:cNvSpPr>
          <p:nvPr>
            <p:ph type="title"/>
          </p:nvPr>
        </p:nvSpPr>
        <p:spPr bwMode="auto">
          <a:xfrm>
            <a:off x="475499" y="1258525"/>
            <a:ext cx="8222101" cy="1963500"/>
          </a:xfrm>
          <a:prstGeom prst="rect">
            <a:avLst/>
          </a:prstGeom>
          <a:noFill/>
          <a:ln>
            <a:noFill/>
          </a:ln>
        </p:spPr>
        <p:txBody>
          <a:bodyPr spcFirstLastPara="1" wrap="square" lIns="91400" tIns="91400" rIns="91400" bIns="91400" anchor="b" anchorCtr="0">
            <a:noAutofit/>
          </a:bodyPr>
          <a:lstStyle>
            <a:lvl1pPr marR="0" lvl="0" algn="ctr">
              <a:lnSpc>
                <a:spcPct val="100000"/>
              </a:lnSpc>
              <a:spcBef>
                <a:spcPts val="0"/>
              </a:spcBef>
              <a:spcAft>
                <a:spcPts val="0"/>
              </a:spcAft>
              <a:buClr>
                <a:srgbClr val="424242"/>
              </a:buClr>
              <a:buSzPts val="12000"/>
              <a:buFont typeface="Arial"/>
              <a:buNone/>
              <a:defRPr sz="12000" b="0" i="0" u="none" strike="noStrike" cap="none">
                <a:solidFill>
                  <a:srgbClr val="424242"/>
                </a:solidFill>
                <a:latin typeface="Arial"/>
                <a:ea typeface="Arial"/>
                <a:cs typeface="Arial"/>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56" name="Google Shape;56;p11"/>
          <p:cNvSpPr txBox="1">
            <a:spLocks noGrp="1"/>
          </p:cNvSpPr>
          <p:nvPr>
            <p:ph type="body" idx="1"/>
          </p:nvPr>
        </p:nvSpPr>
        <p:spPr bwMode="auto">
          <a:xfrm>
            <a:off x="475499" y="3304625"/>
            <a:ext cx="8222101" cy="1300800"/>
          </a:xfrm>
          <a:prstGeom prst="rect">
            <a:avLst/>
          </a:prstGeom>
          <a:noFill/>
          <a:ln>
            <a:noFill/>
          </a:ln>
        </p:spPr>
        <p:txBody>
          <a:bodyPr spcFirstLastPara="1" wrap="square" lIns="91400" tIns="91400" rIns="91400" bIns="91400" anchor="t" anchorCtr="0">
            <a:noAutofit/>
          </a:bodyPr>
          <a:lstStyle>
            <a:lvl1pPr marL="457200" marR="0" lvl="0" indent="-342900" algn="ctr">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1pPr>
            <a:lvl2pPr marL="914400" marR="0" lvl="1" indent="-342900" algn="ctr">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2pPr>
            <a:lvl3pPr marL="1371600" marR="0" lvl="2" indent="-342900" algn="ctr">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3pPr>
            <a:lvl4pPr marL="1828800" marR="0" lvl="3" indent="-342900" algn="ctr">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4pPr>
            <a:lvl5pPr marL="2286000" marR="0" lvl="4" indent="-342900" algn="ctr">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5pPr>
            <a:lvl6pPr marL="2743200" marR="0" lvl="5"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6pPr>
            <a:lvl7pPr marL="3200400" marR="0" lvl="6"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7pPr>
            <a:lvl8pPr marL="3657600" marR="0" lvl="7"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8pPr>
            <a:lvl9pPr marL="4114800" marR="0" lvl="8"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9pPr>
          </a:lstStyle>
          <a:p>
            <a:pPr>
              <a:defRPr/>
            </a:pPr>
            <a:endParaRPr/>
          </a:p>
        </p:txBody>
      </p:sp>
      <p:sp>
        <p:nvSpPr>
          <p:cNvPr id="57" name="Google Shape;57;p11"/>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1pPr>
            <a:lvl2pPr marL="0" marR="0" lvl="1"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2pPr>
            <a:lvl3pPr marL="0" marR="0" lvl="2"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3pPr>
            <a:lvl4pPr marL="0" marR="0" lvl="3"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4pPr>
            <a:lvl5pPr marL="0" marR="0" lvl="4"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5pPr>
            <a:lvl6pPr marL="0" marR="0" lvl="5"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6pPr>
            <a:lvl7pPr marL="0" marR="0" lvl="6"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7pPr>
            <a:lvl8pPr marL="0" marR="0" lvl="7"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8pPr>
            <a:lvl9pPr marL="0" marR="0" lvl="8"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matchingName="BLANK" type="blank" userDrawn="1">
  <p:cSld name="BLANK">
    <p:spTree>
      <p:nvGrpSpPr>
        <p:cNvPr id="1" name=""/>
        <p:cNvGrpSpPr/>
        <p:nvPr/>
      </p:nvGrpSpPr>
      <p:grpSpPr bwMode="auto">
        <a:xfrm>
          <a:off x="0" y="0"/>
          <a:ext cx="0" cy="0"/>
          <a:chOff x="0" y="0"/>
          <a:chExt cx="0" cy="0"/>
        </a:xfrm>
      </p:grpSpPr>
      <p:sp>
        <p:nvSpPr>
          <p:cNvPr id="59" name="Google Shape;59;p12"/>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1pPr>
            <a:lvl2pPr marL="0" marR="0" lvl="1"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2pPr>
            <a:lvl3pPr marL="0" marR="0" lvl="2"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3pPr>
            <a:lvl4pPr marL="0" marR="0" lvl="3"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4pPr>
            <a:lvl5pPr marL="0" marR="0" lvl="4"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5pPr>
            <a:lvl6pPr marL="0" marR="0" lvl="5"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6pPr>
            <a:lvl7pPr marL="0" marR="0" lvl="6"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7pPr>
            <a:lvl8pPr marL="0" marR="0" lvl="7"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8pPr>
            <a:lvl9pPr marL="0" marR="0" lvl="8"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bwMode="auto">
        <a:xfrm>
          <a:off x="0" y="0"/>
          <a:ext cx="0" cy="0"/>
          <a:chOff x="0" y="0"/>
          <a:chExt cx="0" cy="0"/>
        </a:xfrm>
      </p:grpSpPr>
      <p:sp>
        <p:nvSpPr>
          <p:cNvPr id="6" name="Google Shape;6;p1"/>
          <p:cNvSpPr txBox="1">
            <a:spLocks noGrp="1"/>
          </p:cNvSpPr>
          <p:nvPr>
            <p:ph type="sldNum" idx="12"/>
          </p:nvPr>
        </p:nvSpPr>
        <p:spPr bwMode="auto">
          <a:xfrm>
            <a:off x="8735428" y="4724798"/>
            <a:ext cx="336813" cy="335251"/>
          </a:xfrm>
          <a:prstGeom prst="rect">
            <a:avLst/>
          </a:prstGeom>
          <a:noFill/>
          <a:ln>
            <a:noFill/>
          </a:ln>
        </p:spPr>
        <p:txBody>
          <a:bodyPr spcFirstLastPara="1" wrap="square" lIns="91400" tIns="91400" rIns="91400" bIns="91400" anchor="ctr" anchorCtr="0">
            <a:noAutofit/>
          </a:bodyPr>
          <a:lstStyle>
            <a:lvl1pPr marL="0" marR="0" lvl="0"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1pPr>
            <a:lvl2pPr marL="0" marR="0" lvl="1"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2pPr>
            <a:lvl3pPr marL="0" marR="0" lvl="2"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3pPr>
            <a:lvl4pPr marL="0" marR="0" lvl="3"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4pPr>
            <a:lvl5pPr marL="0" marR="0" lvl="4"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5pPr>
            <a:lvl6pPr marL="0" marR="0" lvl="5"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6pPr>
            <a:lvl7pPr marL="0" marR="0" lvl="6"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7pPr>
            <a:lvl8pPr marL="0" marR="0" lvl="7"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8pPr>
            <a:lvl9pPr marL="0" marR="0" lvl="8" indent="0" algn="r">
              <a:lnSpc>
                <a:spcPct val="100000"/>
              </a:lnSpc>
              <a:spcBef>
                <a:spcPts val="0"/>
              </a:spcBef>
              <a:spcAft>
                <a:spcPts val="0"/>
              </a:spcAft>
              <a:buClr>
                <a:srgbClr val="737373"/>
              </a:buClr>
              <a:buSzPts val="1000"/>
              <a:buFont typeface="Roboto"/>
              <a:buNone/>
              <a:defRPr sz="1000" b="0" i="0" u="none" strike="noStrike" cap="none">
                <a:solidFill>
                  <a:srgbClr val="737373"/>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
        <p:nvSpPr>
          <p:cNvPr id="7" name="Google Shape;7;p1"/>
          <p:cNvSpPr txBox="1">
            <a:spLocks noGrp="1"/>
          </p:cNvSpPr>
          <p:nvPr>
            <p:ph type="title"/>
          </p:nvPr>
        </p:nvSpPr>
        <p:spPr bwMode="auto">
          <a:xfrm>
            <a:off x="457200" y="0"/>
            <a:ext cx="8229600" cy="1063229"/>
          </a:xfrm>
          <a:prstGeom prst="rect">
            <a:avLst/>
          </a:prstGeom>
          <a:noFill/>
          <a:ln>
            <a:noFill/>
          </a:ln>
        </p:spPr>
        <p:txBody>
          <a:bodyPr spcFirstLastPara="1" wrap="square" lIns="91400" tIns="91400" rIns="91400" bIns="91400" anchor="b" anchorCtr="0">
            <a:noAutofit/>
          </a:bodyPr>
          <a:lstStyle>
            <a:lvl1pPr marR="0" lvl="0"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1pPr>
            <a:lvl2pPr marR="0" lvl="1"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2pPr>
            <a:lvl3pPr marR="0" lvl="2"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3pPr>
            <a:lvl4pPr marR="0" lvl="3"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4pPr>
            <a:lvl5pPr marR="0" lvl="4"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5pPr>
            <a:lvl6pPr marR="0" lvl="5"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6pPr>
            <a:lvl7pPr marR="0" lvl="6"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7pPr>
            <a:lvl8pPr marR="0" lvl="7"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8pPr>
            <a:lvl9pPr marR="0" lvl="8" algn="l">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defRPr>
            </a:lvl9pPr>
          </a:lstStyle>
          <a:p>
            <a:pPr>
              <a:defRPr/>
            </a:pPr>
            <a:endParaRPr/>
          </a:p>
        </p:txBody>
      </p:sp>
      <p:sp>
        <p:nvSpPr>
          <p:cNvPr id="8" name="Google Shape;8;p1"/>
          <p:cNvSpPr txBox="1">
            <a:spLocks noGrp="1"/>
          </p:cNvSpPr>
          <p:nvPr>
            <p:ph type="body" idx="1"/>
          </p:nvPr>
        </p:nvSpPr>
        <p:spPr bwMode="auto">
          <a:xfrm>
            <a:off x="457200" y="1200150"/>
            <a:ext cx="8229600" cy="3943350"/>
          </a:xfrm>
          <a:prstGeom prst="rect">
            <a:avLst/>
          </a:prstGeom>
          <a:noFill/>
          <a:ln>
            <a:noFill/>
          </a:ln>
        </p:spPr>
        <p:txBody>
          <a:bodyPr spcFirstLastPara="1" wrap="square" lIns="91400" tIns="91400" rIns="91400" bIns="91400" anchor="t" anchorCtr="0">
            <a:noAutofit/>
          </a:bodyPr>
          <a:lstStyle>
            <a:lvl1pPr marL="457200" marR="0" lvl="0"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1pPr>
            <a:lvl2pPr marL="914400" marR="0" lvl="1"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2pPr>
            <a:lvl3pPr marL="1371600" marR="0" lvl="2"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3pPr>
            <a:lvl4pPr marL="1828800" marR="0" lvl="3"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4pPr>
            <a:lvl5pPr marL="2286000" marR="0" lvl="4"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5pPr>
            <a:lvl6pPr marL="2743200" marR="0" lvl="5"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6pPr>
            <a:lvl7pPr marL="3200400" marR="0" lvl="6"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7pPr>
            <a:lvl8pPr marL="3657600" marR="0" lvl="7"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8pPr>
            <a:lvl9pPr marL="4114800" marR="0" lvl="8" indent="-342900" algn="l">
              <a:lnSpc>
                <a:spcPct val="114999"/>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defRPr>
            </a:lvl9pPr>
          </a:lstStyle>
          <a:p>
            <a:pPr>
              <a:defRPr/>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rgbClr val="002D3C"/>
        </a:solidFill>
        <a:effectLst/>
      </p:bgPr>
    </p:bg>
    <p:spTree>
      <p:nvGrpSpPr>
        <p:cNvPr id="1" name=""/>
        <p:cNvGrpSpPr/>
        <p:nvPr/>
      </p:nvGrpSpPr>
      <p:grpSpPr bwMode="auto">
        <a:xfrm>
          <a:off x="0" y="0"/>
          <a:ext cx="0" cy="0"/>
          <a:chOff x="0" y="0"/>
          <a:chExt cx="0" cy="0"/>
        </a:xfrm>
      </p:grpSpPr>
      <p:sp>
        <p:nvSpPr>
          <p:cNvPr id="61" name="Google Shape;61;p13"/>
          <p:cNvSpPr txBox="1">
            <a:spLocks noGrp="1"/>
          </p:cNvSpPr>
          <p:nvPr>
            <p:ph type="title"/>
          </p:nvPr>
        </p:nvSpPr>
        <p:spPr bwMode="auto">
          <a:xfrm>
            <a:off x="471899" y="738724"/>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defRPr>
            </a:lvl9pPr>
          </a:lstStyle>
          <a:p>
            <a:pPr>
              <a:defRPr/>
            </a:pPr>
            <a:endParaRPr/>
          </a:p>
        </p:txBody>
      </p:sp>
      <p:sp>
        <p:nvSpPr>
          <p:cNvPr id="62" name="Google Shape;62;p13"/>
          <p:cNvSpPr txBox="1">
            <a:spLocks noGrp="1"/>
          </p:cNvSpPr>
          <p:nvPr>
            <p:ph type="body" idx="1"/>
          </p:nvPr>
        </p:nvSpPr>
        <p:spPr bwMode="auto">
          <a:xfrm>
            <a:off x="471899" y="1919075"/>
            <a:ext cx="8222100" cy="2710125"/>
          </a:xfrm>
          <a:prstGeom prst="rect">
            <a:avLst/>
          </a:prstGeom>
          <a:noFill/>
          <a:ln>
            <a:noFill/>
          </a:ln>
        </p:spPr>
        <p:txBody>
          <a:bodyPr spcFirstLastPara="1" wrap="square" lIns="91425" tIns="91425" rIns="91425" bIns="91425" anchor="t" anchorCtr="0">
            <a:noAutofit/>
          </a:bodyPr>
          <a:lstStyle>
            <a:lvl1pPr marL="457200" marR="0" lvl="0" indent="-342900" algn="l">
              <a:lnSpc>
                <a:spcPct val="114999"/>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defRPr>
            </a:lvl1pPr>
            <a:lvl2pPr marL="914400" marR="0" lvl="1"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2pPr>
            <a:lvl3pPr marL="1371600" marR="0" lvl="2"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3pPr>
            <a:lvl4pPr marL="1828800" marR="0" lvl="3"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4pPr>
            <a:lvl5pPr marL="2286000" marR="0" lvl="4"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5pPr>
            <a:lvl6pPr marL="2743200" marR="0" lvl="5"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6pPr>
            <a:lvl7pPr marL="3200400" marR="0" lvl="6"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7pPr>
            <a:lvl8pPr marL="3657600" marR="0" lvl="7" indent="-317500" algn="l">
              <a:lnSpc>
                <a:spcPct val="114999"/>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defRPr>
            </a:lvl8pPr>
            <a:lvl9pPr marL="4114800" marR="0" lvl="8" indent="-317500" algn="l">
              <a:lnSpc>
                <a:spcPct val="114999"/>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defRPr>
            </a:lvl9pPr>
          </a:lstStyle>
          <a:p>
            <a:pPr>
              <a:defRPr/>
            </a:pPr>
            <a:endParaRPr/>
          </a:p>
        </p:txBody>
      </p:sp>
      <p:sp>
        <p:nvSpPr>
          <p:cNvPr id="63" name="Google Shape;63;p13"/>
          <p:cNvSpPr txBox="1">
            <a:spLocks noGrp="1"/>
          </p:cNvSpPr>
          <p:nvPr>
            <p:ph type="sldNum" idx="12"/>
          </p:nvPr>
        </p:nvSpPr>
        <p:spPr bwMode="auto">
          <a:xfrm>
            <a:off x="8523541" y="4695623"/>
            <a:ext cx="548700" cy="393525"/>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defRPr>
            </a:lvl9pPr>
          </a:lstStyle>
          <a:p>
            <a:pPr marL="0" lvl="0" indent="0" algn="r">
              <a:spcBef>
                <a:spcPts val="0"/>
              </a:spcBef>
              <a:spcAft>
                <a:spcPts val="0"/>
              </a:spcAft>
              <a:buNone/>
              <a:defRPr/>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4" r:id="rId2"/>
    <p:sldLayoutId id="2147483665" r:id="rId3"/>
    <p:sldLayoutId id="2147483666" r:id="rId4"/>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10" Type="http://schemas.openxmlformats.org/officeDocument/2006/relationships/image" Target="../media/image3.png"/><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4" name="Google Shape;124;p24"/>
          <p:cNvSpPr txBox="1">
            <a:spLocks noGrp="1"/>
          </p:cNvSpPr>
          <p:nvPr>
            <p:ph type="title"/>
          </p:nvPr>
        </p:nvSpPr>
        <p:spPr bwMode="auto">
          <a:xfrm>
            <a:off x="419499" y="268725"/>
            <a:ext cx="8183773" cy="821521"/>
          </a:xfrm>
          <a:prstGeom prst="rect">
            <a:avLst/>
          </a:prstGeom>
          <a:noFill/>
          <a:ln>
            <a:noFill/>
          </a:ln>
        </p:spPr>
        <p:txBody>
          <a:bodyPr spcFirstLastPara="1" wrap="square" lIns="91400" tIns="91400" rIns="91400" bIns="91400" anchor="b" anchorCtr="0">
            <a:noAutofit/>
          </a:bodyPr>
          <a:lstStyle/>
          <a:p>
            <a:pPr marL="0" marR="0" lvl="0" indent="0" algn="l">
              <a:lnSpc>
                <a:spcPct val="100000"/>
              </a:lnSpc>
              <a:spcBef>
                <a:spcPts val="0"/>
              </a:spcBef>
              <a:spcAft>
                <a:spcPts val="0"/>
              </a:spcAft>
              <a:buClr>
                <a:srgbClr val="FFFFFF"/>
              </a:buClr>
              <a:buSzPts val="4200"/>
              <a:buFont typeface="Open Sans"/>
              <a:buNone/>
              <a:defRPr/>
            </a:pPr>
            <a:r>
              <a:rPr lang="en-US" sz="3600" dirty="0"/>
              <a:t>Interim meeting SCHC#12 2024</a:t>
            </a:r>
            <a:endParaRPr sz="3600" dirty="0"/>
          </a:p>
        </p:txBody>
      </p:sp>
      <p:sp>
        <p:nvSpPr>
          <p:cNvPr id="125" name="Google Shape;125;p24"/>
          <p:cNvSpPr txBox="1"/>
          <p:nvPr/>
        </p:nvSpPr>
        <p:spPr bwMode="auto">
          <a:xfrm>
            <a:off x="419500" y="1451275"/>
            <a:ext cx="4986900" cy="522900"/>
          </a:xfrm>
          <a:prstGeom prst="rect">
            <a:avLst/>
          </a:prstGeom>
          <a:noFill/>
          <a:ln>
            <a:noFill/>
          </a:ln>
        </p:spPr>
        <p:txBody>
          <a:bodyPr spcFirstLastPara="1" wrap="square" lIns="91400" tIns="91400" rIns="91400" bIns="91400" anchor="t" anchorCtr="0">
            <a:noAutofit/>
          </a:bodyPr>
          <a:lstStyle/>
          <a:p>
            <a:pPr>
              <a:buClr>
                <a:srgbClr val="FFFFFF"/>
              </a:buClr>
              <a:buSzPts val="2400"/>
              <a:defRPr/>
            </a:pPr>
            <a:r>
              <a:rPr lang="en-US" sz="2100" dirty="0">
                <a:solidFill>
                  <a:srgbClr val="FFFFFF"/>
                </a:solidFill>
                <a:latin typeface="Montserrat"/>
                <a:ea typeface="Montserrat"/>
                <a:cs typeface="Montserrat"/>
              </a:rPr>
              <a:t>September 03 </a:t>
            </a:r>
            <a:r>
              <a:rPr lang="en-US" sz="2100" b="0" i="0" u="none" strike="noStrike" cap="none" spc="0" dirty="0">
                <a:ln>
                  <a:noFill/>
                </a:ln>
                <a:solidFill>
                  <a:srgbClr val="FFFFFF"/>
                </a:solidFill>
                <a:latin typeface="Montserrat"/>
                <a:ea typeface="Montserrat"/>
                <a:cs typeface="Montserrat"/>
              </a:rPr>
              <a:t>2024</a:t>
            </a:r>
            <a:endParaRPr sz="1100" b="0" i="0" u="none" strike="noStrike" cap="none" spc="0" dirty="0">
              <a:ln>
                <a:noFill/>
              </a:ln>
              <a:solidFill>
                <a:srgbClr val="000000"/>
              </a:solidFill>
              <a:latin typeface="Arial"/>
              <a:cs typeface="Arial"/>
            </a:endParaRPr>
          </a:p>
        </p:txBody>
      </p:sp>
      <p:sp>
        <p:nvSpPr>
          <p:cNvPr id="126" name="Google Shape;126;p24"/>
          <p:cNvSpPr txBox="1"/>
          <p:nvPr/>
        </p:nvSpPr>
        <p:spPr bwMode="auto">
          <a:xfrm>
            <a:off x="294650" y="4322350"/>
            <a:ext cx="3783600" cy="441300"/>
          </a:xfrm>
          <a:prstGeom prst="rect">
            <a:avLst/>
          </a:prstGeom>
          <a:noFill/>
          <a:ln>
            <a:noFill/>
          </a:ln>
        </p:spPr>
        <p:txBody>
          <a:bodyPr spcFirstLastPara="1" wrap="square" lIns="91425" tIns="91425" rIns="91425" bIns="91425" anchor="t" anchorCtr="0">
            <a:noAutofit/>
          </a:bodyPr>
          <a:lstStyle/>
          <a:p>
            <a:pPr marL="0" marR="0" lvl="0" indent="0" algn="l" defTabSz="914400">
              <a:lnSpc>
                <a:spcPct val="100000"/>
              </a:lnSpc>
              <a:spcBef>
                <a:spcPts val="0"/>
              </a:spcBef>
              <a:spcAft>
                <a:spcPts val="0"/>
              </a:spcAft>
              <a:buClr>
                <a:srgbClr val="000000"/>
              </a:buClr>
              <a:buSzTx/>
              <a:buFont typeface="Arial"/>
              <a:buNone/>
              <a:defRPr/>
            </a:pPr>
            <a:r>
              <a:rPr lang="en-US" sz="1200" b="0" i="0" u="none" strike="noStrike" cap="none" spc="0">
                <a:ln>
                  <a:noFill/>
                </a:ln>
                <a:solidFill>
                  <a:srgbClr val="000000"/>
                </a:solidFill>
                <a:latin typeface="Montserrat"/>
                <a:ea typeface="Montserrat"/>
                <a:cs typeface="Montserrat"/>
              </a:rPr>
              <a:t>Internet Engineering Task Force</a:t>
            </a:r>
            <a:endParaRPr sz="1200" b="0" i="0" u="none" strike="noStrike" cap="none" spc="0">
              <a:ln>
                <a:noFill/>
              </a:ln>
              <a:solidFill>
                <a:srgbClr val="000000"/>
              </a:solidFill>
              <a:latin typeface="Montserrat"/>
              <a:ea typeface="Montserrat"/>
              <a:cs typeface="Montserrat"/>
            </a:endParaRPr>
          </a:p>
          <a:p>
            <a:pPr marL="0" marR="0" lvl="0" indent="0" algn="l" defTabSz="914400">
              <a:lnSpc>
                <a:spcPct val="100000"/>
              </a:lnSpc>
              <a:spcBef>
                <a:spcPts val="0"/>
              </a:spcBef>
              <a:spcAft>
                <a:spcPts val="0"/>
              </a:spcAft>
              <a:buClr>
                <a:srgbClr val="000000"/>
              </a:buClr>
              <a:buSzTx/>
              <a:buFont typeface="Arial"/>
              <a:buNone/>
              <a:defRPr/>
            </a:pPr>
            <a:r>
              <a:rPr lang="en-US" sz="1200" b="0" i="0" u="none" strike="noStrike" cap="none" spc="0">
                <a:ln>
                  <a:noFill/>
                </a:ln>
                <a:solidFill>
                  <a:srgbClr val="000000"/>
                </a:solidFill>
                <a:latin typeface="Montserrat"/>
                <a:ea typeface="Montserrat"/>
                <a:cs typeface="Montserrat"/>
              </a:rPr>
              <a:t>© 2022 IETF Trust </a:t>
            </a:r>
            <a:endParaRPr sz="1200" b="0" i="0" u="none" strike="noStrike" cap="none" spc="0">
              <a:ln>
                <a:noFill/>
              </a:ln>
              <a:solidFill>
                <a:srgbClr val="000000"/>
              </a:solidFill>
              <a:latin typeface="Montserrat"/>
              <a:ea typeface="Montserrat"/>
              <a:cs typeface="Montserrat"/>
            </a:endParaRPr>
          </a:p>
          <a:p>
            <a:pPr marL="0" marR="0" lvl="0" indent="0" algn="l" defTabSz="914400">
              <a:lnSpc>
                <a:spcPct val="100000"/>
              </a:lnSpc>
              <a:spcBef>
                <a:spcPts val="0"/>
              </a:spcBef>
              <a:spcAft>
                <a:spcPts val="0"/>
              </a:spcAft>
              <a:buClr>
                <a:srgbClr val="000000"/>
              </a:buClr>
              <a:buSzTx/>
              <a:buFont typeface="Arial"/>
              <a:buNone/>
              <a:defRPr/>
            </a:pPr>
            <a:r>
              <a:rPr lang="en-US" sz="1200" b="0" i="0" u="none" strike="noStrike" cap="none" spc="0">
                <a:ln>
                  <a:noFill/>
                </a:ln>
                <a:solidFill>
                  <a:srgbClr val="000000"/>
                </a:solidFill>
                <a:latin typeface="Montserrat"/>
                <a:ea typeface="Montserrat"/>
                <a:cs typeface="Montserrat"/>
              </a:rPr>
              <a:t>Production by Meetecho</a:t>
            </a:r>
            <a:endParaRPr sz="1200" b="0" i="0" u="none" strike="noStrike" cap="none" spc="0">
              <a:ln>
                <a:noFill/>
              </a:ln>
              <a:solidFill>
                <a:srgbClr val="000000"/>
              </a:solidFill>
              <a:latin typeface="Montserrat"/>
              <a:ea typeface="Montserrat"/>
              <a:cs typeface="Montserrat"/>
            </a:endParaRPr>
          </a:p>
        </p:txBody>
      </p:sp>
      <p:sp>
        <p:nvSpPr>
          <p:cNvPr id="127" name="Google Shape;127;p24"/>
          <p:cNvSpPr txBox="1"/>
          <p:nvPr/>
        </p:nvSpPr>
        <p:spPr bwMode="auto">
          <a:xfrm>
            <a:off x="419500" y="3154800"/>
            <a:ext cx="5724900" cy="667800"/>
          </a:xfrm>
          <a:prstGeom prst="rect">
            <a:avLst/>
          </a:prstGeom>
          <a:noFill/>
          <a:ln>
            <a:noFill/>
          </a:ln>
        </p:spPr>
        <p:txBody>
          <a:bodyPr spcFirstLastPara="1" wrap="square" lIns="91425" tIns="91425" rIns="91425" bIns="91425" anchor="t" anchorCtr="0">
            <a:noAutofit/>
          </a:bodyPr>
          <a:lstStyle/>
          <a:p>
            <a:pPr marL="0" marR="0" lvl="0" indent="0" algn="l" defTabSz="914400">
              <a:lnSpc>
                <a:spcPct val="110000"/>
              </a:lnSpc>
              <a:spcBef>
                <a:spcPts val="300"/>
              </a:spcBef>
              <a:spcAft>
                <a:spcPts val="0"/>
              </a:spcAft>
              <a:buClr>
                <a:srgbClr val="000000"/>
              </a:buClr>
              <a:buSzTx/>
              <a:buFont typeface="Arial"/>
              <a:buNone/>
              <a:defRPr/>
            </a:pPr>
            <a:r>
              <a:rPr lang="en-US" sz="2400" b="0" i="0" u="none" strike="noStrike" cap="none" spc="0" dirty="0">
                <a:ln>
                  <a:noFill/>
                </a:ln>
                <a:solidFill>
                  <a:srgbClr val="FF0000"/>
                </a:solidFill>
                <a:latin typeface="Montserrat"/>
                <a:ea typeface="Montserrat"/>
                <a:cs typeface="Montserrat"/>
              </a:rPr>
              <a:t>This session is being recorded</a:t>
            </a:r>
            <a:endParaRPr sz="2400" b="0" i="0" u="none" strike="noStrike" cap="none" spc="0" dirty="0">
              <a:ln>
                <a:noFill/>
              </a:ln>
              <a:solidFill>
                <a:srgbClr val="000000"/>
              </a:solidFill>
              <a:latin typeface="Montserrat"/>
              <a:ea typeface="Montserrat"/>
              <a:cs typeface="Montserrat"/>
            </a:endParaRPr>
          </a:p>
        </p:txBody>
      </p:sp>
      <p:pic>
        <p:nvPicPr>
          <p:cNvPr id="6" name="Picture 5"/>
          <p:cNvPicPr>
            <a:picLocks noChangeAspect="1"/>
          </p:cNvPicPr>
          <p:nvPr/>
        </p:nvPicPr>
        <p:blipFill>
          <a:blip r:embed="rId3"/>
          <a:srcRect l="9711" t="41600" r="22260" b="24843"/>
          <a:stretch/>
        </p:blipFill>
        <p:spPr bwMode="auto">
          <a:xfrm>
            <a:off x="5561134" y="1328914"/>
            <a:ext cx="2861896" cy="76762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5" name="Google Shape;135;p25"/>
          <p:cNvSpPr txBox="1">
            <a:spLocks noGrp="1"/>
          </p:cNvSpPr>
          <p:nvPr>
            <p:ph type="title"/>
          </p:nvPr>
        </p:nvSpPr>
        <p:spPr bwMode="auto">
          <a:xfrm>
            <a:off x="401925" y="16350"/>
            <a:ext cx="8523000" cy="602775"/>
          </a:xfrm>
          <a:prstGeom prst="rect">
            <a:avLst/>
          </a:prstGeom>
          <a:noFill/>
          <a:ln>
            <a:noFill/>
          </a:ln>
        </p:spPr>
        <p:txBody>
          <a:bodyPr spcFirstLastPara="1" wrap="square" lIns="91425" tIns="91425" rIns="91425" bIns="91425" anchor="b" anchorCtr="0">
            <a:noAutofit/>
          </a:bodyPr>
          <a:lstStyle/>
          <a:p>
            <a:pPr marL="0" marR="0" lvl="0" indent="0" algn="l">
              <a:lnSpc>
                <a:spcPct val="100000"/>
              </a:lnSpc>
              <a:spcBef>
                <a:spcPts val="0"/>
              </a:spcBef>
              <a:spcAft>
                <a:spcPts val="0"/>
              </a:spcAft>
              <a:buClr>
                <a:schemeClr val="lt1"/>
              </a:buClr>
              <a:buSzPts val="3200"/>
              <a:buFont typeface="Open Sans SemiBold"/>
              <a:buNone/>
              <a:defRPr/>
            </a:pPr>
            <a:r>
              <a:rPr lang="en-US" sz="2400"/>
              <a:t>Note Well</a:t>
            </a:r>
            <a:endParaRPr sz="2400" b="0" i="0" u="none" strike="noStrike" cap="none">
              <a:solidFill>
                <a:schemeClr val="lt1"/>
              </a:solidFill>
              <a:latin typeface="Open Sans"/>
              <a:ea typeface="Open Sans"/>
              <a:cs typeface="Open Sans"/>
            </a:endParaRPr>
          </a:p>
        </p:txBody>
      </p:sp>
      <p:sp>
        <p:nvSpPr>
          <p:cNvPr id="136" name="Google Shape;136;p25"/>
          <p:cNvSpPr txBox="1">
            <a:spLocks noGrp="1"/>
          </p:cNvSpPr>
          <p:nvPr>
            <p:ph type="body" idx="4294967295"/>
          </p:nvPr>
        </p:nvSpPr>
        <p:spPr bwMode="auto">
          <a:xfrm>
            <a:off x="401925" y="722400"/>
            <a:ext cx="8307600" cy="3698699"/>
          </a:xfrm>
          <a:prstGeom prst="rect">
            <a:avLst/>
          </a:prstGeom>
          <a:noFill/>
          <a:ln>
            <a:noFill/>
          </a:ln>
        </p:spPr>
        <p:txBody>
          <a:bodyPr spcFirstLastPara="1" wrap="square" lIns="91425" tIns="91425" rIns="91425" bIns="91425" anchor="t" anchorCtr="0">
            <a:noAutofit/>
          </a:bodyPr>
          <a:lstStyle/>
          <a:p>
            <a:pPr marL="0" lvl="0" indent="0" algn="l">
              <a:lnSpc>
                <a:spcPct val="114999"/>
              </a:lnSpc>
              <a:spcBef>
                <a:spcPts val="0"/>
              </a:spcBef>
              <a:spcAft>
                <a:spcPts val="0"/>
              </a:spcAft>
              <a:buSzPts val="1800"/>
              <a:buNone/>
              <a:defRPr/>
            </a:pPr>
            <a:r>
              <a:rPr lang="en-US" sz="1000" dirty="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000" dirty="0">
              <a:solidFill>
                <a:srgbClr val="434343"/>
              </a:solidFill>
            </a:endParaRPr>
          </a:p>
          <a:p>
            <a:pPr marL="0" lvl="0" indent="0" algn="l">
              <a:lnSpc>
                <a:spcPct val="114999"/>
              </a:lnSpc>
              <a:spcBef>
                <a:spcPts val="600"/>
              </a:spcBef>
              <a:spcAft>
                <a:spcPts val="0"/>
              </a:spcAft>
              <a:buSzPts val="1800"/>
              <a:buNone/>
              <a:defRPr/>
            </a:pPr>
            <a:r>
              <a:rPr lang="en-US" sz="1000" dirty="0">
                <a:solidFill>
                  <a:srgbClr val="434343"/>
                </a:solidFill>
              </a:rPr>
              <a:t>As a reminder:</a:t>
            </a:r>
            <a:endParaRPr sz="1000" dirty="0">
              <a:solidFill>
                <a:srgbClr val="434343"/>
              </a:solidFill>
            </a:endParaRPr>
          </a:p>
          <a:p>
            <a:pPr marL="457200" lvl="0" indent="-292100" algn="l">
              <a:lnSpc>
                <a:spcPct val="114999"/>
              </a:lnSpc>
              <a:spcBef>
                <a:spcPts val="600"/>
              </a:spcBef>
              <a:spcAft>
                <a:spcPts val="0"/>
              </a:spcAft>
              <a:buClr>
                <a:srgbClr val="434343"/>
              </a:buClr>
              <a:buSzPts val="1000"/>
              <a:buChar char="●"/>
              <a:defRPr/>
            </a:pPr>
            <a:r>
              <a:rPr lang="en-US" sz="1000" dirty="0">
                <a:solidFill>
                  <a:srgbClr val="434343"/>
                </a:solidFill>
              </a:rPr>
              <a:t>By participating in the IETF, you agree to follow IETF processes and policies.</a:t>
            </a:r>
            <a:endParaRPr sz="1000" dirty="0">
              <a:solidFill>
                <a:srgbClr val="434343"/>
              </a:solidFill>
            </a:endParaRPr>
          </a:p>
          <a:p>
            <a:pPr marL="457200" lvl="0" indent="-292100" algn="l">
              <a:lnSpc>
                <a:spcPct val="114999"/>
              </a:lnSpc>
              <a:spcBef>
                <a:spcPts val="200"/>
              </a:spcBef>
              <a:spcAft>
                <a:spcPts val="0"/>
              </a:spcAft>
              <a:buClr>
                <a:srgbClr val="434343"/>
              </a:buClr>
              <a:buSzPts val="1000"/>
              <a:buChar char="●"/>
              <a:defRPr/>
            </a:pPr>
            <a:r>
              <a:rPr lang="en-US" sz="1000" dirty="0">
                <a:solidFill>
                  <a:srgbClr val="434343"/>
                </a:solidFill>
              </a:rPr>
              <a:t>If you are aware that any IETF contribution is covered by patents or patent applications that are owned or controlled by you or your sponsor, you must disclose that fact, or not participate in the discussion.</a:t>
            </a:r>
            <a:endParaRPr sz="1000" dirty="0">
              <a:solidFill>
                <a:srgbClr val="434343"/>
              </a:solidFill>
            </a:endParaRPr>
          </a:p>
          <a:p>
            <a:pPr marL="457200" lvl="0" indent="-292100" algn="l">
              <a:lnSpc>
                <a:spcPct val="114999"/>
              </a:lnSpc>
              <a:spcBef>
                <a:spcPts val="200"/>
              </a:spcBef>
              <a:spcAft>
                <a:spcPts val="0"/>
              </a:spcAft>
              <a:buClr>
                <a:srgbClr val="434343"/>
              </a:buClr>
              <a:buSzPts val="1000"/>
              <a:buChar char="●"/>
              <a:defRPr/>
            </a:pPr>
            <a:r>
              <a:rPr lang="en-US" sz="1000" dirty="0">
                <a:solidFill>
                  <a:srgbClr val="434343"/>
                </a:solidFill>
              </a:rPr>
              <a:t>As a participant in or attendee to any IETF activity you acknowledge that written, audio, video, and photographic records of meetings may be made public.</a:t>
            </a:r>
            <a:endParaRPr sz="1000" dirty="0">
              <a:solidFill>
                <a:srgbClr val="434343"/>
              </a:solidFill>
            </a:endParaRPr>
          </a:p>
          <a:p>
            <a:pPr marL="457200" lvl="0" indent="-292100" algn="l">
              <a:lnSpc>
                <a:spcPct val="114999"/>
              </a:lnSpc>
              <a:spcBef>
                <a:spcPts val="200"/>
              </a:spcBef>
              <a:spcAft>
                <a:spcPts val="0"/>
              </a:spcAft>
              <a:buClr>
                <a:srgbClr val="434343"/>
              </a:buClr>
              <a:buSzPts val="1000"/>
              <a:buChar char="●"/>
              <a:defRPr/>
            </a:pPr>
            <a:r>
              <a:rPr lang="en-US" sz="1000" dirty="0">
                <a:solidFill>
                  <a:srgbClr val="434343"/>
                </a:solidFill>
              </a:rPr>
              <a:t>Personal information that you provide to IETF will be handled in accordance with the IETF Privacy Statement.</a:t>
            </a:r>
            <a:endParaRPr sz="1000" dirty="0">
              <a:solidFill>
                <a:srgbClr val="434343"/>
              </a:solidFill>
            </a:endParaRPr>
          </a:p>
          <a:p>
            <a:pPr marL="457200" lvl="0" indent="-292100" algn="l">
              <a:lnSpc>
                <a:spcPct val="114999"/>
              </a:lnSpc>
              <a:spcBef>
                <a:spcPts val="200"/>
              </a:spcBef>
              <a:spcAft>
                <a:spcPts val="0"/>
              </a:spcAft>
              <a:buClr>
                <a:srgbClr val="434343"/>
              </a:buClr>
              <a:buSzPts val="1000"/>
              <a:buChar char="●"/>
              <a:defRPr/>
            </a:pPr>
            <a:r>
              <a:rPr lang="en-US" sz="1000" dirty="0">
                <a:solidFill>
                  <a:srgbClr val="434343"/>
                </a:solidFill>
              </a:rPr>
              <a:t>As a participant or attendee, you agree to work respectfully with other participants; please contact the </a:t>
            </a:r>
            <a:r>
              <a:rPr lang="en-US" sz="1000" dirty="0" err="1">
                <a:solidFill>
                  <a:srgbClr val="434343"/>
                </a:solidFill>
              </a:rPr>
              <a:t>ombudsteam</a:t>
            </a:r>
            <a:r>
              <a:rPr lang="en-US" sz="1000" dirty="0">
                <a:solidFill>
                  <a:srgbClr val="434343"/>
                </a:solidFill>
              </a:rPr>
              <a:t> (</a:t>
            </a:r>
            <a:r>
              <a:rPr lang="en-US" sz="1000" u="sng" dirty="0">
                <a:solidFill>
                  <a:schemeClr val="hlink"/>
                </a:solidFill>
                <a:hlinkClick r:id="rId3" tooltip="https://www7.ietf.org/contact/ombudsteam/"/>
              </a:rPr>
              <a:t>https://www.ietf.org/contact/ombudsteam/</a:t>
            </a:r>
            <a:r>
              <a:rPr lang="en-US" sz="1000" dirty="0">
                <a:solidFill>
                  <a:srgbClr val="434343"/>
                </a:solidFill>
              </a:rPr>
              <a:t>) if you have questions or concerns about this.</a:t>
            </a:r>
            <a:endParaRPr sz="1000" dirty="0">
              <a:solidFill>
                <a:srgbClr val="434343"/>
              </a:solidFill>
            </a:endParaRPr>
          </a:p>
          <a:p>
            <a:pPr marL="0" lvl="0" indent="0" algn="l">
              <a:lnSpc>
                <a:spcPct val="100000"/>
              </a:lnSpc>
              <a:spcBef>
                <a:spcPts val="200"/>
              </a:spcBef>
              <a:spcAft>
                <a:spcPts val="0"/>
              </a:spcAft>
              <a:buSzPts val="1800"/>
              <a:buNone/>
              <a:defRPr/>
            </a:pPr>
            <a:br>
              <a:rPr lang="en-US" sz="1000" dirty="0">
                <a:solidFill>
                  <a:srgbClr val="434343"/>
                </a:solidFill>
              </a:rPr>
            </a:br>
            <a:r>
              <a:rPr lang="en-US" sz="1000" dirty="0">
                <a:solidFill>
                  <a:srgbClr val="434343"/>
                </a:solidFill>
              </a:rPr>
              <a:t>Definitive information is in the documents listed below and other IETF BCPs. For advice, please talk to WG chairs or ADs:</a:t>
            </a:r>
            <a:endParaRPr sz="1000" dirty="0">
              <a:solidFill>
                <a:srgbClr val="434343"/>
              </a:solidFill>
            </a:endParaRPr>
          </a:p>
          <a:p>
            <a:pPr marL="457200" lvl="0" indent="-292100" algn="l">
              <a:lnSpc>
                <a:spcPct val="114999"/>
              </a:lnSpc>
              <a:spcBef>
                <a:spcPts val="600"/>
              </a:spcBef>
              <a:spcAft>
                <a:spcPts val="0"/>
              </a:spcAft>
              <a:buClr>
                <a:srgbClr val="434343"/>
              </a:buClr>
              <a:buSzPts val="1000"/>
              <a:buChar char="●"/>
              <a:defRPr/>
            </a:pPr>
            <a:r>
              <a:rPr lang="en-US" sz="1000" u="sng" dirty="0">
                <a:solidFill>
                  <a:schemeClr val="hlink"/>
                </a:solidFill>
                <a:hlinkClick r:id="rId4" tooltip="https://www.rfc-editor.org/info/bcp9"/>
              </a:rPr>
              <a:t>BCP 9</a:t>
            </a:r>
            <a:r>
              <a:rPr lang="en-US" sz="1000" dirty="0">
                <a:solidFill>
                  <a:srgbClr val="434343"/>
                </a:solidFill>
              </a:rPr>
              <a:t> (Internet Standards Process)</a:t>
            </a:r>
            <a:endParaRPr sz="1000" dirty="0">
              <a:solidFill>
                <a:srgbClr val="434343"/>
              </a:solidFill>
            </a:endParaRPr>
          </a:p>
          <a:p>
            <a:pPr marL="457200" lvl="0" indent="-292100" algn="l">
              <a:lnSpc>
                <a:spcPct val="114999"/>
              </a:lnSpc>
              <a:spcBef>
                <a:spcPts val="0"/>
              </a:spcBef>
              <a:spcAft>
                <a:spcPts val="0"/>
              </a:spcAft>
              <a:buClr>
                <a:srgbClr val="434343"/>
              </a:buClr>
              <a:buSzPts val="1000"/>
              <a:buChar char="●"/>
              <a:defRPr/>
            </a:pPr>
            <a:r>
              <a:rPr lang="en-US" sz="1000" u="sng" dirty="0">
                <a:solidFill>
                  <a:schemeClr val="hlink"/>
                </a:solidFill>
                <a:hlinkClick r:id="rId5" tooltip="https://www.rfc-editor.org/info/bcp25"/>
              </a:rPr>
              <a:t>BCP 25</a:t>
            </a:r>
            <a:r>
              <a:rPr lang="en-US" sz="1000" dirty="0">
                <a:solidFill>
                  <a:srgbClr val="434343"/>
                </a:solidFill>
              </a:rPr>
              <a:t> (Working Group processes)</a:t>
            </a:r>
            <a:endParaRPr sz="1000" dirty="0">
              <a:solidFill>
                <a:srgbClr val="434343"/>
              </a:solidFill>
            </a:endParaRPr>
          </a:p>
          <a:p>
            <a:pPr marL="457200" lvl="0" indent="-292100" algn="l">
              <a:lnSpc>
                <a:spcPct val="114999"/>
              </a:lnSpc>
              <a:spcBef>
                <a:spcPts val="0"/>
              </a:spcBef>
              <a:spcAft>
                <a:spcPts val="0"/>
              </a:spcAft>
              <a:buClr>
                <a:srgbClr val="434343"/>
              </a:buClr>
              <a:buSzPts val="1000"/>
              <a:buChar char="●"/>
              <a:defRPr/>
            </a:pPr>
            <a:r>
              <a:rPr lang="en-US" sz="1000" u="sng" dirty="0">
                <a:solidFill>
                  <a:schemeClr val="hlink"/>
                </a:solidFill>
                <a:hlinkClick r:id="rId5" tooltip="https://www.rfc-editor.org/info/bcp25"/>
              </a:rPr>
              <a:t>BCP 25</a:t>
            </a:r>
            <a:r>
              <a:rPr lang="en-US" sz="1000" dirty="0">
                <a:solidFill>
                  <a:srgbClr val="434343"/>
                </a:solidFill>
              </a:rPr>
              <a:t> (Anti-Harassment Procedures) </a:t>
            </a:r>
            <a:endParaRPr sz="1000" dirty="0">
              <a:solidFill>
                <a:srgbClr val="434343"/>
              </a:solidFill>
            </a:endParaRPr>
          </a:p>
          <a:p>
            <a:pPr marL="457200" lvl="0" indent="-292100" algn="l">
              <a:lnSpc>
                <a:spcPct val="114999"/>
              </a:lnSpc>
              <a:spcBef>
                <a:spcPts val="0"/>
              </a:spcBef>
              <a:spcAft>
                <a:spcPts val="0"/>
              </a:spcAft>
              <a:buClr>
                <a:srgbClr val="434343"/>
              </a:buClr>
              <a:buSzPts val="1000"/>
              <a:buChar char="●"/>
              <a:defRPr/>
            </a:pPr>
            <a:r>
              <a:rPr lang="en-US" sz="1000" u="sng" dirty="0">
                <a:solidFill>
                  <a:schemeClr val="hlink"/>
                </a:solidFill>
                <a:hlinkClick r:id="rId6" tooltip="https://www.rfc-editor.org/info/bcp54"/>
              </a:rPr>
              <a:t>BCP 54</a:t>
            </a:r>
            <a:r>
              <a:rPr lang="en-US" sz="1000" dirty="0">
                <a:solidFill>
                  <a:srgbClr val="434343"/>
                </a:solidFill>
              </a:rPr>
              <a:t> (Code of Conduct)</a:t>
            </a:r>
            <a:endParaRPr sz="1000" dirty="0">
              <a:solidFill>
                <a:srgbClr val="434343"/>
              </a:solidFill>
            </a:endParaRPr>
          </a:p>
          <a:p>
            <a:pPr marL="457200" lvl="0" indent="-292100" algn="l">
              <a:lnSpc>
                <a:spcPct val="114999"/>
              </a:lnSpc>
              <a:spcBef>
                <a:spcPts val="0"/>
              </a:spcBef>
              <a:spcAft>
                <a:spcPts val="0"/>
              </a:spcAft>
              <a:buClr>
                <a:srgbClr val="434343"/>
              </a:buClr>
              <a:buSzPts val="1000"/>
              <a:buChar char="●"/>
              <a:defRPr/>
            </a:pPr>
            <a:r>
              <a:rPr lang="en-US" sz="1000" u="sng" dirty="0">
                <a:solidFill>
                  <a:schemeClr val="hlink"/>
                </a:solidFill>
                <a:hlinkClick r:id="rId7" tooltip="https://www.rfc-editor.org/info/bcp78"/>
              </a:rPr>
              <a:t>BCP 78</a:t>
            </a:r>
            <a:r>
              <a:rPr lang="en-US" sz="1000" dirty="0">
                <a:solidFill>
                  <a:srgbClr val="434343"/>
                </a:solidFill>
              </a:rPr>
              <a:t> (Copyright)</a:t>
            </a:r>
            <a:endParaRPr sz="1000" dirty="0">
              <a:solidFill>
                <a:srgbClr val="434343"/>
              </a:solidFill>
            </a:endParaRPr>
          </a:p>
          <a:p>
            <a:pPr marL="457200" lvl="0" indent="-292100" algn="l">
              <a:lnSpc>
                <a:spcPct val="114999"/>
              </a:lnSpc>
              <a:spcBef>
                <a:spcPts val="0"/>
              </a:spcBef>
              <a:spcAft>
                <a:spcPts val="0"/>
              </a:spcAft>
              <a:buClr>
                <a:srgbClr val="434343"/>
              </a:buClr>
              <a:buSzPts val="1000"/>
              <a:buChar char="●"/>
              <a:defRPr/>
            </a:pPr>
            <a:r>
              <a:rPr lang="en-US" sz="1000" u="sng" dirty="0">
                <a:solidFill>
                  <a:schemeClr val="hlink"/>
                </a:solidFill>
                <a:hlinkClick r:id="rId8" tooltip="https://www.rfc-editor.org/info/bcp79"/>
              </a:rPr>
              <a:t>BCP 79</a:t>
            </a:r>
            <a:r>
              <a:rPr lang="en-US" sz="1000" dirty="0">
                <a:solidFill>
                  <a:srgbClr val="434343"/>
                </a:solidFill>
              </a:rPr>
              <a:t> (Patents, Participation)</a:t>
            </a:r>
            <a:endParaRPr sz="1000" dirty="0">
              <a:solidFill>
                <a:srgbClr val="434343"/>
              </a:solidFill>
            </a:endParaRPr>
          </a:p>
          <a:p>
            <a:pPr marL="457200" lvl="0" indent="-292100" algn="l">
              <a:lnSpc>
                <a:spcPct val="114999"/>
              </a:lnSpc>
              <a:spcBef>
                <a:spcPts val="0"/>
              </a:spcBef>
              <a:spcAft>
                <a:spcPts val="0"/>
              </a:spcAft>
              <a:buClr>
                <a:srgbClr val="434343"/>
              </a:buClr>
              <a:buSzPts val="1000"/>
              <a:buChar char="●"/>
              <a:defRPr/>
            </a:pPr>
            <a:r>
              <a:rPr lang="en-US" sz="1000" u="sng" dirty="0">
                <a:solidFill>
                  <a:schemeClr val="hlink"/>
                </a:solidFill>
                <a:hlinkClick r:id="rId9" tooltip="https://www.ietf.org/privacy-policy/"/>
              </a:rPr>
              <a:t>https://www.ietf.org/privacy-policy/</a:t>
            </a:r>
            <a:r>
              <a:rPr lang="en-US" sz="1000" dirty="0">
                <a:solidFill>
                  <a:srgbClr val="434343"/>
                </a:solidFill>
              </a:rPr>
              <a:t>(Privacy Policy)</a:t>
            </a:r>
            <a:endParaRPr sz="1000" b="1" dirty="0">
              <a:solidFill>
                <a:srgbClr val="434343"/>
              </a:solidFill>
            </a:endParaRPr>
          </a:p>
        </p:txBody>
      </p:sp>
      <p:sp>
        <p:nvSpPr>
          <p:cNvPr id="137" name="Google Shape;137;p25"/>
          <p:cNvSpPr txBox="1">
            <a:spLocks noGrp="1"/>
          </p:cNvSpPr>
          <p:nvPr>
            <p:ph type="sldNum" idx="12"/>
          </p:nvPr>
        </p:nvSpPr>
        <p:spPr bwMode="auto">
          <a:xfrm>
            <a:off x="78789" y="4689588"/>
            <a:ext cx="548700" cy="393525"/>
          </a:xfrm>
          <a:prstGeom prst="rect">
            <a:avLst/>
          </a:prstGeom>
          <a:noFill/>
          <a:ln>
            <a:noFill/>
          </a:ln>
        </p:spPr>
        <p:txBody>
          <a:bodyPr spcFirstLastPara="1" wrap="square" lIns="91425" tIns="91425" rIns="91425" bIns="91425" anchor="ctr" anchorCtr="0">
            <a:noAutofit/>
          </a:bodyPr>
          <a:lstStyle/>
          <a:p>
            <a:pPr marL="0" marR="0" lvl="0" indent="0" algn="l" defTabSz="914400">
              <a:lnSpc>
                <a:spcPct val="100000"/>
              </a:lnSpc>
              <a:spcBef>
                <a:spcPts val="0"/>
              </a:spcBef>
              <a:spcAft>
                <a:spcPts val="0"/>
              </a:spcAft>
              <a:buClr>
                <a:srgbClr val="000000"/>
              </a:buClr>
              <a:buSzPts val="1000"/>
              <a:buFont typeface="Arial"/>
              <a:buNone/>
              <a:defRPr/>
            </a:pPr>
            <a:fld id="{00000000-1234-1234-1234-123412341234}" type="slidenum">
              <a:rPr lang="en-US" sz="800" b="0" i="0" u="none" strike="noStrike" cap="none" spc="0">
                <a:ln>
                  <a:noFill/>
                </a:ln>
                <a:solidFill>
                  <a:srgbClr val="737373"/>
                </a:solidFill>
                <a:latin typeface="Montserrat"/>
              </a:rPr>
              <a:t>2</a:t>
            </a:fld>
            <a:endParaRPr sz="800" b="0" i="0" u="none" strike="noStrike" cap="none" spc="0">
              <a:ln>
                <a:noFill/>
              </a:ln>
              <a:solidFill>
                <a:srgbClr val="737373"/>
              </a:solidFill>
              <a:latin typeface="Montserrat"/>
            </a:endParaRPr>
          </a:p>
        </p:txBody>
      </p:sp>
      <p:pic>
        <p:nvPicPr>
          <p:cNvPr id="3" name="Picture 2"/>
          <p:cNvPicPr>
            <a:picLocks noChangeAspect="1"/>
          </p:cNvPicPr>
          <p:nvPr/>
        </p:nvPicPr>
        <p:blipFill>
          <a:blip r:embed="rId10"/>
          <a:srcRect l="9711" t="41600" r="22260" b="24843"/>
          <a:stretch/>
        </p:blipFill>
        <p:spPr bwMode="auto">
          <a:xfrm>
            <a:off x="6686550" y="-5629"/>
            <a:ext cx="2457450" cy="65914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med" p14:dur="70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6" name="Google Shape;136;p25"/>
          <p:cNvSpPr txBox="1">
            <a:spLocks noGrp="1"/>
          </p:cNvSpPr>
          <p:nvPr>
            <p:ph type="title"/>
          </p:nvPr>
        </p:nvSpPr>
        <p:spPr bwMode="auto">
          <a:xfrm>
            <a:off x="401925" y="16350"/>
            <a:ext cx="8523000" cy="602775"/>
          </a:xfrm>
          <a:prstGeom prst="rect">
            <a:avLst/>
          </a:prstGeom>
          <a:noFill/>
          <a:ln>
            <a:noFill/>
          </a:ln>
        </p:spPr>
        <p:txBody>
          <a:bodyPr spcFirstLastPara="1" wrap="square" lIns="91425" tIns="91425" rIns="91425" bIns="91425" anchor="b" anchorCtr="0">
            <a:noAutofit/>
          </a:bodyPr>
          <a:lstStyle/>
          <a:p>
            <a:pPr marL="0" marR="0" lvl="0" indent="0" algn="l">
              <a:lnSpc>
                <a:spcPct val="100000"/>
              </a:lnSpc>
              <a:spcBef>
                <a:spcPts val="0"/>
              </a:spcBef>
              <a:spcAft>
                <a:spcPts val="0"/>
              </a:spcAft>
              <a:buClr>
                <a:schemeClr val="lt1"/>
              </a:buClr>
              <a:buSzPts val="3200"/>
              <a:buFont typeface="Open Sans SemiBold"/>
              <a:buNone/>
              <a:defRPr/>
            </a:pPr>
            <a:r>
              <a:rPr lang="en-US" sz="2400"/>
              <a:t>Agenda bashing</a:t>
            </a:r>
            <a:endParaRPr lang="en-US" sz="2400" b="0" i="0" u="none" strike="noStrike" cap="none">
              <a:solidFill>
                <a:schemeClr val="lt1"/>
              </a:solidFill>
              <a:latin typeface="Open Sans"/>
              <a:ea typeface="Open Sans"/>
              <a:cs typeface="Open Sans"/>
            </a:endParaRPr>
          </a:p>
        </p:txBody>
      </p:sp>
      <p:sp>
        <p:nvSpPr>
          <p:cNvPr id="138" name="Google Shape;138;p25"/>
          <p:cNvSpPr txBox="1">
            <a:spLocks noGrp="1"/>
          </p:cNvSpPr>
          <p:nvPr>
            <p:ph type="sldNum" idx="12"/>
          </p:nvPr>
        </p:nvSpPr>
        <p:spPr bwMode="auto">
          <a:xfrm>
            <a:off x="78789" y="4689588"/>
            <a:ext cx="548700" cy="393525"/>
          </a:xfrm>
          <a:prstGeom prst="rect">
            <a:avLst/>
          </a:prstGeom>
          <a:noFill/>
          <a:ln>
            <a:noFill/>
          </a:ln>
        </p:spPr>
        <p:txBody>
          <a:bodyPr spcFirstLastPara="1" wrap="square" lIns="91425" tIns="91425" rIns="91425" bIns="91425" anchor="ctr" anchorCtr="0">
            <a:noAutofit/>
          </a:bodyPr>
          <a:lstStyle/>
          <a:p>
            <a:pPr marL="0" marR="0" lvl="0" indent="0" algn="l" defTabSz="914400">
              <a:lnSpc>
                <a:spcPct val="100000"/>
              </a:lnSpc>
              <a:spcBef>
                <a:spcPts val="0"/>
              </a:spcBef>
              <a:spcAft>
                <a:spcPts val="0"/>
              </a:spcAft>
              <a:buClr>
                <a:srgbClr val="000000"/>
              </a:buClr>
              <a:buSzPts val="1000"/>
              <a:buFont typeface="Arial"/>
              <a:buNone/>
              <a:defRPr/>
            </a:pPr>
            <a:fld id="{00000000-1234-1234-1234-123412341234}" type="slidenum">
              <a:rPr lang="en-US" sz="800" b="0" i="0" u="none" strike="noStrike" cap="none" spc="0">
                <a:ln>
                  <a:noFill/>
                </a:ln>
                <a:solidFill>
                  <a:srgbClr val="737373"/>
                </a:solidFill>
                <a:latin typeface="Montserrat"/>
              </a:rPr>
              <a:t>3</a:t>
            </a:fld>
            <a:endParaRPr sz="800" b="0" i="0" u="none" strike="noStrike" cap="none" spc="0">
              <a:ln>
                <a:noFill/>
              </a:ln>
              <a:solidFill>
                <a:srgbClr val="737373"/>
              </a:solidFill>
              <a:latin typeface="Montserrat"/>
            </a:endParaRPr>
          </a:p>
        </p:txBody>
      </p:sp>
      <p:graphicFrame>
        <p:nvGraphicFramePr>
          <p:cNvPr id="5" name="Table 4"/>
          <p:cNvGraphicFramePr>
            <a:graphicFrameLocks noGrp="1"/>
          </p:cNvGraphicFramePr>
          <p:nvPr>
            <p:extLst>
              <p:ext uri="{D42A27DB-BD31-4B8C-83A1-F6EECF244321}">
                <p14:modId xmlns:p14="http://schemas.microsoft.com/office/powerpoint/2010/main" val="2271763155"/>
              </p:ext>
            </p:extLst>
          </p:nvPr>
        </p:nvGraphicFramePr>
        <p:xfrm>
          <a:off x="353139" y="738728"/>
          <a:ext cx="8427790" cy="3863375"/>
        </p:xfrm>
        <a:graphic>
          <a:graphicData uri="http://schemas.openxmlformats.org/drawingml/2006/table">
            <a:tbl>
              <a:tblPr firstRow="1" bandRow="1">
                <a:tableStyleId>{5C22544A-7EE6-4342-B048-85BDC9FD1C3A}</a:tableStyleId>
              </a:tblPr>
              <a:tblGrid>
                <a:gridCol w="740510">
                  <a:extLst>
                    <a:ext uri="{9D8B030D-6E8A-4147-A177-3AD203B41FA5}">
                      <a16:colId xmlns:a16="http://schemas.microsoft.com/office/drawing/2014/main" val="20000"/>
                    </a:ext>
                  </a:extLst>
                </a:gridCol>
                <a:gridCol w="6804959">
                  <a:extLst>
                    <a:ext uri="{9D8B030D-6E8A-4147-A177-3AD203B41FA5}">
                      <a16:colId xmlns:a16="http://schemas.microsoft.com/office/drawing/2014/main" val="20001"/>
                    </a:ext>
                  </a:extLst>
                </a:gridCol>
                <a:gridCol w="882321">
                  <a:extLst>
                    <a:ext uri="{9D8B030D-6E8A-4147-A177-3AD203B41FA5}">
                      <a16:colId xmlns:a16="http://schemas.microsoft.com/office/drawing/2014/main" val="20002"/>
                    </a:ext>
                  </a:extLst>
                </a:gridCol>
              </a:tblGrid>
              <a:tr h="845855">
                <a:tc>
                  <a:txBody>
                    <a:bodyPr/>
                    <a:lstStyle/>
                    <a:p>
                      <a:pPr>
                        <a:defRPr/>
                      </a:pPr>
                      <a:r>
                        <a:rPr lang="en-US" sz="1400" b="0" dirty="0">
                          <a:solidFill>
                            <a:schemeClr val="bg2">
                              <a:lumMod val="75000"/>
                            </a:schemeClr>
                          </a:solidFill>
                        </a:rPr>
                        <a:t>16:00</a:t>
                      </a:r>
                      <a:endParaRPr dirty="0"/>
                    </a:p>
                    <a:p>
                      <a:pPr>
                        <a:defRPr/>
                      </a:pPr>
                      <a:endParaRPr lang="en-US" sz="1400" b="0" dirty="0">
                        <a:solidFill>
                          <a:schemeClr val="bg2">
                            <a:lumMod val="75000"/>
                          </a:schemeClr>
                        </a:solidFill>
                      </a:endParaRPr>
                    </a:p>
                  </a:txBody>
                  <a:tcPr>
                    <a:lnL w="12700" algn="ctr">
                      <a:noFill/>
                    </a:lnL>
                    <a:lnR w="12700" algn="ctr">
                      <a:noFill/>
                    </a:lnR>
                    <a:lnT w="12700" algn="ctr">
                      <a:noFill/>
                    </a:lnT>
                    <a:lnB w="38100" algn="ctr">
                      <a:noFill/>
                    </a:lnB>
                    <a:noFill/>
                  </a:tcPr>
                </a:tc>
                <a:tc>
                  <a:txBody>
                    <a:bodyPr/>
                    <a:lstStyle/>
                    <a:p>
                      <a:pPr marL="0" indent="0">
                        <a:spcBef>
                          <a:spcPts val="600"/>
                        </a:spcBef>
                        <a:buClr>
                          <a:srgbClr val="000000"/>
                        </a:buClr>
                        <a:buNone/>
                        <a:defRPr/>
                      </a:pPr>
                      <a:r>
                        <a:rPr lang="en-US" sz="1400" b="0" dirty="0">
                          <a:solidFill>
                            <a:schemeClr val="bg2">
                              <a:lumMod val="75000"/>
                            </a:schemeClr>
                          </a:solidFill>
                        </a:rPr>
                        <a:t>Opening, agenda bashing </a:t>
                      </a:r>
                      <a:r>
                        <a:rPr lang="en-US" sz="1400" b="0" dirty="0">
                          <a:solidFill>
                            <a:schemeClr val="bg2">
                              <a:lumMod val="75000"/>
                            </a:schemeClr>
                          </a:solidFill>
                          <a:cs typeface="Droid Sans Fallback"/>
                        </a:rPr>
                        <a:t>(Delegate Chair) 		</a:t>
                      </a:r>
                      <a:endParaRPr dirty="0"/>
                    </a:p>
                    <a:p>
                      <a:pPr marL="228600" indent="-228600">
                        <a:spcBef>
                          <a:spcPts val="0"/>
                        </a:spcBef>
                        <a:buClr>
                          <a:srgbClr val="000000"/>
                        </a:buClr>
                        <a:buFont typeface="Arial"/>
                        <a:buChar char="•"/>
                        <a:defRPr/>
                      </a:pPr>
                      <a:r>
                        <a:rPr lang="en-US" sz="1400" b="0" dirty="0">
                          <a:solidFill>
                            <a:schemeClr val="bg2">
                              <a:lumMod val="75000"/>
                            </a:schemeClr>
                          </a:solidFill>
                          <a:cs typeface="Droid Sans Fallback"/>
                        </a:rPr>
                        <a:t>Note-Well, Scribes,  Agenda Bashing</a:t>
                      </a:r>
                      <a:endParaRPr dirty="0"/>
                    </a:p>
                    <a:p>
                      <a:pPr marL="228600" indent="-228600">
                        <a:spcBef>
                          <a:spcPts val="0"/>
                        </a:spcBef>
                        <a:buClr>
                          <a:srgbClr val="000000"/>
                        </a:buClr>
                        <a:buFont typeface="Arial"/>
                        <a:buChar char="•"/>
                        <a:defRPr/>
                      </a:pPr>
                      <a:r>
                        <a:rPr lang="en-US" sz="1400" b="0" dirty="0">
                          <a:solidFill>
                            <a:schemeClr val="bg2">
                              <a:lumMod val="75000"/>
                            </a:schemeClr>
                          </a:solidFill>
                        </a:rPr>
                        <a:t>Status of drafts </a:t>
                      </a:r>
                    </a:p>
                  </a:txBody>
                  <a:tcPr>
                    <a:lnL w="12700" algn="ctr">
                      <a:noFill/>
                    </a:lnL>
                    <a:lnR w="12700" algn="ctr">
                      <a:noFill/>
                    </a:lnR>
                    <a:lnT w="12700" algn="ctr">
                      <a:noFill/>
                    </a:lnT>
                    <a:lnB w="38100" algn="ctr">
                      <a:noFill/>
                    </a:lnB>
                    <a:noFill/>
                  </a:tcPr>
                </a:tc>
                <a:tc>
                  <a:txBody>
                    <a:bodyPr/>
                    <a:lstStyle/>
                    <a:p>
                      <a:pPr>
                        <a:defRPr/>
                      </a:pPr>
                      <a:r>
                        <a:rPr lang="en-US" sz="1400" b="0" dirty="0">
                          <a:solidFill>
                            <a:schemeClr val="bg2">
                              <a:lumMod val="75000"/>
                            </a:schemeClr>
                          </a:solidFill>
                        </a:rPr>
                        <a:t>10mn</a:t>
                      </a:r>
                      <a:endParaRPr dirty="0"/>
                    </a:p>
                  </a:txBody>
                  <a:tcPr>
                    <a:lnL w="12700" algn="ctr">
                      <a:noFill/>
                    </a:lnL>
                    <a:lnR w="12700" algn="ctr">
                      <a:noFill/>
                    </a:lnR>
                    <a:lnT w="12700" algn="ctr">
                      <a:noFill/>
                    </a:lnT>
                    <a:lnB w="38100" algn="ctr">
                      <a:noFill/>
                    </a:lnB>
                    <a:noFill/>
                  </a:tcPr>
                </a:tc>
                <a:extLst>
                  <a:ext uri="{0D108BD9-81ED-4DB2-BD59-A6C34878D82A}">
                    <a16:rowId xmlns:a16="http://schemas.microsoft.com/office/drawing/2014/main" val="10000"/>
                  </a:ext>
                </a:extLst>
              </a:tr>
              <a:tr h="498411">
                <a:tc>
                  <a:txBody>
                    <a:bodyPr/>
                    <a:lstStyle/>
                    <a:p>
                      <a:pPr>
                        <a:defRPr/>
                      </a:pPr>
                      <a:r>
                        <a:rPr lang="en-US" sz="1400" b="0" dirty="0">
                          <a:solidFill>
                            <a:schemeClr val="bg2">
                              <a:lumMod val="75000"/>
                            </a:schemeClr>
                          </a:solidFill>
                        </a:rPr>
                        <a:t>16:10</a:t>
                      </a:r>
                    </a:p>
                  </a:txBody>
                  <a:tcPr>
                    <a:lnL w="12700" algn="ctr">
                      <a:noFill/>
                    </a:lnL>
                    <a:lnR w="12700" algn="ctr">
                      <a:noFill/>
                    </a:lnR>
                    <a:lnT w="12700" algn="ctr">
                      <a:noFill/>
                    </a:lnT>
                    <a:lnB w="12700" algn="ctr">
                      <a:noFill/>
                    </a:lnB>
                    <a:noFill/>
                  </a:tcPr>
                </a:tc>
                <a:tc>
                  <a:txBody>
                    <a:bodyPr/>
                    <a:lstStyle/>
                    <a:p>
                      <a:pPr marL="0" marR="0" lvl="0" indent="0" algn="l" defTabSz="457061">
                        <a:lnSpc>
                          <a:spcPct val="100000"/>
                        </a:lnSpc>
                        <a:spcBef>
                          <a:spcPts val="0"/>
                        </a:spcBef>
                        <a:spcAft>
                          <a:spcPts val="0"/>
                        </a:spcAft>
                        <a:buClr>
                          <a:srgbClr val="000000"/>
                        </a:buClr>
                        <a:buSzTx/>
                        <a:buFont typeface="Arial"/>
                        <a:buNone/>
                        <a:defRPr/>
                      </a:pPr>
                      <a:r>
                        <a:rPr lang="en-US" sz="1400" b="0" i="0" u="none" strike="noStrike" cap="none" spc="0" dirty="0">
                          <a:ln>
                            <a:noFill/>
                          </a:ln>
                          <a:solidFill>
                            <a:schemeClr val="bg2">
                              <a:lumMod val="75000"/>
                            </a:schemeClr>
                          </a:solidFill>
                          <a:latin typeface="+mn-lt"/>
                          <a:ea typeface="+mn-ea"/>
                          <a:cs typeface="+mn-cs"/>
                        </a:rPr>
                        <a:t> SCHC over network prone to disruptions and Proxies</a:t>
                      </a:r>
                    </a:p>
                    <a:p>
                      <a:pPr marL="228600" marR="0" lvl="0" indent="-228600" algn="l" defTabSz="457061">
                        <a:lnSpc>
                          <a:spcPct val="100000"/>
                        </a:lnSpc>
                        <a:spcBef>
                          <a:spcPts val="0"/>
                        </a:spcBef>
                        <a:spcAft>
                          <a:spcPts val="0"/>
                        </a:spcAft>
                        <a:buClr>
                          <a:srgbClr val="000000"/>
                        </a:buClr>
                        <a:buSzTx/>
                        <a:buFont typeface="Arial"/>
                        <a:buChar char="•"/>
                        <a:defRPr/>
                      </a:pPr>
                      <a:r>
                        <a:rPr lang="en-US" sz="1400" b="0" i="0" u="none" strike="noStrike" cap="none" spc="0" dirty="0">
                          <a:ln>
                            <a:noFill/>
                          </a:ln>
                          <a:solidFill>
                            <a:schemeClr val="bg2">
                              <a:lumMod val="75000"/>
                            </a:schemeClr>
                          </a:solidFill>
                          <a:latin typeface="Arial"/>
                          <a:ea typeface="Arial"/>
                          <a:cs typeface="Droid Sans Fallback"/>
                        </a:rPr>
                        <a:t>Presenter: </a:t>
                      </a:r>
                      <a:r>
                        <a:rPr lang="en-US" sz="1400" b="0" i="0" u="none" strike="noStrike" cap="none" spc="0" dirty="0">
                          <a:ln>
                            <a:noFill/>
                          </a:ln>
                          <a:solidFill>
                            <a:schemeClr val="bg2">
                              <a:lumMod val="75000"/>
                            </a:schemeClr>
                          </a:solidFill>
                          <a:latin typeface="+mn-lt"/>
                          <a:ea typeface="+mn-ea"/>
                          <a:cs typeface="Droid Sans Fallback"/>
                        </a:rPr>
                        <a:t>Pascal </a:t>
                      </a:r>
                      <a:r>
                        <a:rPr lang="en-US" sz="1400" b="0" i="0" u="none" strike="noStrike" cap="none" spc="0" dirty="0" err="1">
                          <a:ln>
                            <a:noFill/>
                          </a:ln>
                          <a:solidFill>
                            <a:schemeClr val="bg2">
                              <a:lumMod val="75000"/>
                            </a:schemeClr>
                          </a:solidFill>
                          <a:latin typeface="+mn-lt"/>
                          <a:ea typeface="+mn-ea"/>
                          <a:cs typeface="Droid Sans Fallback"/>
                        </a:rPr>
                        <a:t>Thubert</a:t>
                      </a:r>
                      <a:endParaRPr lang="en-US" sz="1400" b="0" i="0" u="none" strike="noStrike" cap="none" spc="0" dirty="0">
                        <a:ln>
                          <a:noFill/>
                        </a:ln>
                        <a:solidFill>
                          <a:schemeClr val="bg2">
                            <a:lumMod val="75000"/>
                          </a:schemeClr>
                        </a:solidFill>
                        <a:latin typeface="Times New Roman"/>
                        <a:cs typeface="Times New Roman"/>
                      </a:endParaRPr>
                    </a:p>
                  </a:txBody>
                  <a:tcPr>
                    <a:lnL w="12700" algn="ctr">
                      <a:noFill/>
                    </a:lnL>
                    <a:lnR w="12700" algn="ctr">
                      <a:noFill/>
                    </a:lnR>
                    <a:lnT w="12700" algn="ctr">
                      <a:noFill/>
                    </a:lnT>
                    <a:lnB w="12700" algn="ctr">
                      <a:noFill/>
                    </a:lnB>
                    <a:noFill/>
                  </a:tcPr>
                </a:tc>
                <a:tc>
                  <a:txBody>
                    <a:bodyPr/>
                    <a:lstStyle/>
                    <a:p>
                      <a:pPr>
                        <a:defRPr/>
                      </a:pPr>
                      <a:r>
                        <a:rPr lang="en-US" sz="1400" b="0" dirty="0">
                          <a:solidFill>
                            <a:schemeClr val="bg2">
                              <a:lumMod val="75000"/>
                            </a:schemeClr>
                          </a:solidFill>
                        </a:rPr>
                        <a:t>10mn</a:t>
                      </a:r>
                    </a:p>
                  </a:txBody>
                  <a:tcPr>
                    <a:lnL w="12700" algn="ctr">
                      <a:noFill/>
                    </a:lnL>
                    <a:lnR w="12700" algn="ctr">
                      <a:noFill/>
                    </a:lnR>
                    <a:lnT w="12700" algn="ctr">
                      <a:noFill/>
                    </a:lnT>
                    <a:lnB w="12700" algn="ctr">
                      <a:noFill/>
                    </a:lnB>
                    <a:noFill/>
                  </a:tcPr>
                </a:tc>
                <a:extLst>
                  <a:ext uri="{0D108BD9-81ED-4DB2-BD59-A6C34878D82A}">
                    <a16:rowId xmlns:a16="http://schemas.microsoft.com/office/drawing/2014/main" val="10001"/>
                  </a:ext>
                </a:extLst>
              </a:tr>
              <a:tr h="498411">
                <a:tc>
                  <a:txBody>
                    <a:bodyPr/>
                    <a:lstStyle/>
                    <a:p>
                      <a:pPr>
                        <a:defRPr/>
                      </a:pPr>
                      <a:r>
                        <a:rPr lang="en-US" sz="1400" b="0" dirty="0">
                          <a:solidFill>
                            <a:schemeClr val="bg2">
                              <a:lumMod val="75000"/>
                            </a:schemeClr>
                          </a:solidFill>
                        </a:rPr>
                        <a:t>16:20</a:t>
                      </a:r>
                    </a:p>
                  </a:txBody>
                  <a:tcPr>
                    <a:lnL w="12700" algn="ctr">
                      <a:noFill/>
                    </a:lnL>
                    <a:lnR w="12700" algn="ctr">
                      <a:noFill/>
                    </a:lnR>
                    <a:lnT w="12700" algn="ctr">
                      <a:noFill/>
                    </a:lnT>
                    <a:lnB w="12700" algn="ctr">
                      <a:noFill/>
                    </a:lnB>
                    <a:noFill/>
                  </a:tcPr>
                </a:tc>
                <a:tc>
                  <a:txBody>
                    <a:bodyPr/>
                    <a:lstStyle/>
                    <a:p>
                      <a:pPr marL="0" marR="0" lvl="0" indent="0" algn="l" defTabSz="457061"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24242">
                              <a:lumMod val="75000"/>
                            </a:srgbClr>
                          </a:solidFill>
                          <a:effectLst/>
                          <a:uLnTx/>
                          <a:uFillTx/>
                          <a:latin typeface="+mn-lt"/>
                          <a:ea typeface="+mn-ea"/>
                          <a:cs typeface="+mn-cs"/>
                        </a:rPr>
                        <a:t>Deep Space </a:t>
                      </a:r>
                      <a:r>
                        <a:rPr kumimoji="0" lang="en-US" sz="1400" b="0" i="0" u="none" strike="noStrike" kern="0" cap="none" spc="0" normalizeH="0" baseline="0" noProof="0" dirty="0" err="1">
                          <a:ln>
                            <a:noFill/>
                          </a:ln>
                          <a:solidFill>
                            <a:srgbClr val="424242">
                              <a:lumMod val="75000"/>
                            </a:srgbClr>
                          </a:solidFill>
                          <a:effectLst/>
                          <a:uLnTx/>
                          <a:uFillTx/>
                          <a:latin typeface="+mn-lt"/>
                          <a:ea typeface="+mn-ea"/>
                          <a:cs typeface="+mn-cs"/>
                        </a:rPr>
                        <a:t>BoF</a:t>
                      </a:r>
                      <a:r>
                        <a:rPr kumimoji="0" lang="en-US" sz="1400" b="0" i="0" u="none" strike="noStrike" kern="0" cap="none" spc="0" normalizeH="0" baseline="0" noProof="0" dirty="0">
                          <a:ln>
                            <a:noFill/>
                          </a:ln>
                          <a:solidFill>
                            <a:srgbClr val="424242">
                              <a:lumMod val="75000"/>
                            </a:srgbClr>
                          </a:solidFill>
                          <a:effectLst/>
                          <a:uLnTx/>
                          <a:uFillTx/>
                          <a:latin typeface="+mn-lt"/>
                          <a:ea typeface="+mn-ea"/>
                          <a:cs typeface="+mn-cs"/>
                        </a:rPr>
                        <a:t> and SCHC</a:t>
                      </a:r>
                    </a:p>
                    <a:p>
                      <a:pPr marL="228600" marR="0" lvl="0" indent="-228600" algn="l" defTabSz="457061" eaLnBrk="1" fontAlgn="auto" latinLnBrk="0" hangingPunct="1">
                        <a:lnSpc>
                          <a:spcPct val="100000"/>
                        </a:lnSpc>
                        <a:spcBef>
                          <a:spcPts val="0"/>
                        </a:spcBef>
                        <a:spcAft>
                          <a:spcPts val="0"/>
                        </a:spcAft>
                        <a:buClr>
                          <a:srgbClr val="000000"/>
                        </a:buClr>
                        <a:buSzTx/>
                        <a:buFont typeface="Arial"/>
                        <a:buChar char="•"/>
                        <a:tabLst/>
                        <a:defRPr/>
                      </a:pPr>
                      <a:r>
                        <a:rPr lang="en-US" sz="1400" b="0" i="0" u="none" strike="noStrike" cap="none" spc="0" dirty="0">
                          <a:ln>
                            <a:noFill/>
                          </a:ln>
                          <a:solidFill>
                            <a:schemeClr val="bg2">
                              <a:lumMod val="75000"/>
                            </a:schemeClr>
                          </a:solidFill>
                          <a:latin typeface="+mn-lt"/>
                          <a:ea typeface="+mn-ea"/>
                          <a:cs typeface="Droid Sans Fallback"/>
                        </a:rPr>
                        <a:t>Presenter: Marc Blanchet and Laurent Toutain</a:t>
                      </a:r>
                      <a:endParaRPr lang="en-US" sz="1400" b="0" i="0" u="none" strike="noStrike" cap="none" spc="0" dirty="0">
                        <a:ln>
                          <a:noFill/>
                        </a:ln>
                        <a:solidFill>
                          <a:schemeClr val="bg2">
                            <a:lumMod val="75000"/>
                          </a:schemeClr>
                        </a:solidFill>
                        <a:latin typeface="Times New Roman"/>
                        <a:cs typeface="Times New Roman"/>
                      </a:endParaRPr>
                    </a:p>
                  </a:txBody>
                  <a:tcPr>
                    <a:lnL w="12700" algn="ctr">
                      <a:noFill/>
                    </a:lnL>
                    <a:lnR w="12700" algn="ctr">
                      <a:noFill/>
                    </a:lnR>
                    <a:lnT w="12700" algn="ctr">
                      <a:noFill/>
                    </a:lnT>
                    <a:lnB w="12700" algn="ctr">
                      <a:noFill/>
                    </a:lnB>
                    <a:noFill/>
                  </a:tcPr>
                </a:tc>
                <a:tc>
                  <a:txBody>
                    <a:bodyPr/>
                    <a:lstStyle/>
                    <a:p>
                      <a:pPr>
                        <a:defRPr/>
                      </a:pPr>
                      <a:r>
                        <a:rPr lang="en-US" sz="1400" b="0" dirty="0">
                          <a:solidFill>
                            <a:schemeClr val="bg2">
                              <a:lumMod val="75000"/>
                            </a:schemeClr>
                          </a:solidFill>
                        </a:rPr>
                        <a:t>10mn</a:t>
                      </a:r>
                    </a:p>
                  </a:txBody>
                  <a:tcPr>
                    <a:lnL w="12700" algn="ctr">
                      <a:noFill/>
                    </a:lnL>
                    <a:lnR w="12700" algn="ctr">
                      <a:noFill/>
                    </a:lnR>
                    <a:lnT w="12700" algn="ctr">
                      <a:noFill/>
                    </a:lnT>
                    <a:lnB w="12700" algn="ctr">
                      <a:noFill/>
                    </a:lnB>
                    <a:noFill/>
                  </a:tcPr>
                </a:tc>
                <a:extLst>
                  <a:ext uri="{0D108BD9-81ED-4DB2-BD59-A6C34878D82A}">
                    <a16:rowId xmlns:a16="http://schemas.microsoft.com/office/drawing/2014/main" val="2047112425"/>
                  </a:ext>
                </a:extLst>
              </a:tr>
              <a:tr h="498411">
                <a:tc>
                  <a:txBody>
                    <a:bodyPr/>
                    <a:lstStyle/>
                    <a:p>
                      <a:pPr>
                        <a:defRPr/>
                      </a:pPr>
                      <a:r>
                        <a:rPr lang="en-US" sz="1400" b="0" dirty="0">
                          <a:solidFill>
                            <a:schemeClr val="bg2">
                              <a:lumMod val="75000"/>
                            </a:schemeClr>
                          </a:solidFill>
                        </a:rPr>
                        <a:t>16:30</a:t>
                      </a:r>
                    </a:p>
                  </a:txBody>
                  <a:tcPr>
                    <a:lnL w="12700" algn="ctr">
                      <a:noFill/>
                    </a:lnL>
                    <a:lnR w="12700" algn="ctr">
                      <a:noFill/>
                    </a:lnR>
                    <a:lnT w="12700" algn="ctr">
                      <a:noFill/>
                    </a:lnT>
                    <a:lnB w="12700" algn="ctr">
                      <a:noFill/>
                    </a:lnB>
                    <a:noFill/>
                  </a:tcPr>
                </a:tc>
                <a:tc>
                  <a:txBody>
                    <a:bodyPr/>
                    <a:lstStyle/>
                    <a:p>
                      <a:pPr marL="0" marR="0" lvl="0" indent="0" algn="l" defTabSz="457061"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24242">
                              <a:lumMod val="75000"/>
                            </a:srgbClr>
                          </a:solidFill>
                          <a:effectLst/>
                          <a:uLnTx/>
                          <a:uFillTx/>
                          <a:latin typeface="+mn-lt"/>
                          <a:ea typeface="+mn-ea"/>
                          <a:cs typeface="+mn-cs"/>
                        </a:rPr>
                        <a:t>IESG Reviews of draft-</a:t>
                      </a:r>
                      <a:r>
                        <a:rPr kumimoji="0" lang="en-US" sz="1400" b="0" i="0" u="none" strike="noStrike" kern="0" cap="none" spc="0" normalizeH="0" baseline="0" noProof="0" dirty="0" err="1">
                          <a:ln>
                            <a:noFill/>
                          </a:ln>
                          <a:solidFill>
                            <a:srgbClr val="424242">
                              <a:lumMod val="75000"/>
                            </a:srgbClr>
                          </a:solidFill>
                          <a:effectLst/>
                          <a:uLnTx/>
                          <a:uFillTx/>
                          <a:latin typeface="+mn-lt"/>
                          <a:ea typeface="+mn-ea"/>
                          <a:cs typeface="+mn-cs"/>
                        </a:rPr>
                        <a:t>ietf</a:t>
                      </a:r>
                      <a:r>
                        <a:rPr kumimoji="0" lang="en-US" sz="1400" b="0" i="0" u="none" strike="noStrike" kern="0" cap="none" spc="0" normalizeH="0" baseline="0" noProof="0" dirty="0">
                          <a:ln>
                            <a:noFill/>
                          </a:ln>
                          <a:solidFill>
                            <a:srgbClr val="424242">
                              <a:lumMod val="75000"/>
                            </a:srgbClr>
                          </a:solidFill>
                          <a:effectLst/>
                          <a:uLnTx/>
                          <a:uFillTx/>
                          <a:latin typeface="+mn-lt"/>
                          <a:ea typeface="+mn-ea"/>
                          <a:cs typeface="+mn-cs"/>
                        </a:rPr>
                        <a:t>-</a:t>
                      </a:r>
                      <a:r>
                        <a:rPr kumimoji="0" lang="en-US" sz="1400" b="0" i="0" u="none" strike="noStrike" kern="0" cap="none" spc="0" normalizeH="0" baseline="0" noProof="0" dirty="0" err="1">
                          <a:ln>
                            <a:noFill/>
                          </a:ln>
                          <a:solidFill>
                            <a:srgbClr val="424242">
                              <a:lumMod val="75000"/>
                            </a:srgbClr>
                          </a:solidFill>
                          <a:effectLst/>
                          <a:uLnTx/>
                          <a:uFillTx/>
                          <a:latin typeface="+mn-lt"/>
                          <a:ea typeface="+mn-ea"/>
                          <a:cs typeface="+mn-cs"/>
                        </a:rPr>
                        <a:t>schc</a:t>
                      </a:r>
                      <a:r>
                        <a:rPr kumimoji="0" lang="en-US" sz="1400" b="0" i="0" u="none" strike="noStrike" kern="0" cap="none" spc="0" normalizeH="0" baseline="0" noProof="0" dirty="0">
                          <a:ln>
                            <a:noFill/>
                          </a:ln>
                          <a:solidFill>
                            <a:srgbClr val="424242">
                              <a:lumMod val="75000"/>
                            </a:srgbClr>
                          </a:solidFill>
                          <a:effectLst/>
                          <a:uLnTx/>
                          <a:uFillTx/>
                          <a:latin typeface="+mn-lt"/>
                          <a:ea typeface="+mn-ea"/>
                          <a:cs typeface="+mn-cs"/>
                        </a:rPr>
                        <a:t>-protocol-numbers</a:t>
                      </a:r>
                    </a:p>
                    <a:p>
                      <a:pPr marL="228600" marR="0" lvl="0" indent="-228600" algn="l" defTabSz="457061" eaLnBrk="1" fontAlgn="auto" latinLnBrk="0" hangingPunct="1">
                        <a:lnSpc>
                          <a:spcPct val="100000"/>
                        </a:lnSpc>
                        <a:spcBef>
                          <a:spcPts val="0"/>
                        </a:spcBef>
                        <a:spcAft>
                          <a:spcPts val="0"/>
                        </a:spcAft>
                        <a:buClr>
                          <a:srgbClr val="000000"/>
                        </a:buClr>
                        <a:buSzTx/>
                        <a:buFont typeface="Arial"/>
                        <a:buChar char="•"/>
                        <a:tabLst/>
                        <a:defRPr/>
                      </a:pPr>
                      <a:r>
                        <a:rPr lang="en-US" sz="1400" b="0" i="0" u="none" strike="noStrike" cap="none" spc="0" dirty="0">
                          <a:ln>
                            <a:noFill/>
                          </a:ln>
                          <a:solidFill>
                            <a:schemeClr val="bg2">
                              <a:lumMod val="75000"/>
                            </a:schemeClr>
                          </a:solidFill>
                          <a:latin typeface="+mn-lt"/>
                          <a:ea typeface="+mn-ea"/>
                          <a:cs typeface="Droid Sans Fallback"/>
                        </a:rPr>
                        <a:t>Presenter: Pascal </a:t>
                      </a:r>
                      <a:r>
                        <a:rPr lang="en-US" sz="1400" b="0" i="0" u="none" strike="noStrike" cap="none" spc="0" dirty="0" err="1">
                          <a:ln>
                            <a:noFill/>
                          </a:ln>
                          <a:solidFill>
                            <a:schemeClr val="bg2">
                              <a:lumMod val="75000"/>
                            </a:schemeClr>
                          </a:solidFill>
                          <a:latin typeface="+mn-lt"/>
                          <a:ea typeface="+mn-ea"/>
                          <a:cs typeface="Droid Sans Fallback"/>
                        </a:rPr>
                        <a:t>Thubert</a:t>
                      </a:r>
                      <a:endParaRPr lang="en-US" sz="1400" b="0" i="0" u="none" strike="noStrike" cap="none" spc="0" dirty="0">
                        <a:ln>
                          <a:noFill/>
                        </a:ln>
                        <a:solidFill>
                          <a:schemeClr val="bg2">
                            <a:lumMod val="75000"/>
                          </a:schemeClr>
                        </a:solidFill>
                        <a:latin typeface="Times New Roman"/>
                        <a:cs typeface="Times New Roman"/>
                      </a:endParaRPr>
                    </a:p>
                  </a:txBody>
                  <a:tcPr>
                    <a:lnL w="12700" algn="ctr">
                      <a:noFill/>
                    </a:lnL>
                    <a:lnR w="12700" algn="ctr">
                      <a:noFill/>
                    </a:lnR>
                    <a:lnT w="12700" algn="ctr">
                      <a:noFill/>
                    </a:lnT>
                    <a:lnB w="12700" algn="ctr">
                      <a:noFill/>
                    </a:lnB>
                    <a:noFill/>
                  </a:tcPr>
                </a:tc>
                <a:tc>
                  <a:txBody>
                    <a:bodyPr/>
                    <a:lstStyle/>
                    <a:p>
                      <a:pPr>
                        <a:defRPr/>
                      </a:pPr>
                      <a:r>
                        <a:rPr lang="en-US" sz="1400" b="0" dirty="0">
                          <a:solidFill>
                            <a:schemeClr val="bg2">
                              <a:lumMod val="75000"/>
                            </a:schemeClr>
                          </a:solidFill>
                        </a:rPr>
                        <a:t>10mn</a:t>
                      </a:r>
                    </a:p>
                  </a:txBody>
                  <a:tcPr>
                    <a:lnL w="12700" algn="ctr">
                      <a:noFill/>
                    </a:lnL>
                    <a:lnR w="12700" algn="ctr">
                      <a:noFill/>
                    </a:lnR>
                    <a:lnT w="12700" algn="ctr">
                      <a:noFill/>
                    </a:lnT>
                    <a:lnB w="12700" algn="ctr">
                      <a:noFill/>
                    </a:lnB>
                    <a:noFill/>
                  </a:tcPr>
                </a:tc>
                <a:extLst>
                  <a:ext uri="{0D108BD9-81ED-4DB2-BD59-A6C34878D82A}">
                    <a16:rowId xmlns:a16="http://schemas.microsoft.com/office/drawing/2014/main" val="751112922"/>
                  </a:ext>
                </a:extLst>
              </a:tr>
              <a:tr h="498411">
                <a:tc>
                  <a:txBody>
                    <a:bodyPr/>
                    <a:lstStyle/>
                    <a:p>
                      <a:pPr>
                        <a:defRPr/>
                      </a:pPr>
                      <a:r>
                        <a:rPr lang="en-US" sz="1400" b="0" dirty="0">
                          <a:solidFill>
                            <a:schemeClr val="bg2">
                              <a:lumMod val="75000"/>
                            </a:schemeClr>
                          </a:solidFill>
                        </a:rPr>
                        <a:t>16:40</a:t>
                      </a:r>
                    </a:p>
                  </a:txBody>
                  <a:tcPr>
                    <a:lnL w="12700" algn="ctr">
                      <a:noFill/>
                    </a:lnL>
                    <a:lnR w="12700" algn="ctr">
                      <a:noFill/>
                    </a:lnR>
                    <a:lnT w="12700" algn="ctr">
                      <a:noFill/>
                    </a:lnT>
                    <a:lnB w="12700" algn="ctr">
                      <a:noFill/>
                    </a:lnB>
                    <a:noFill/>
                  </a:tcPr>
                </a:tc>
                <a:tc>
                  <a:txBody>
                    <a:bodyPr/>
                    <a:lstStyle/>
                    <a:p>
                      <a:pPr marL="0" marR="0" lvl="0" indent="0" algn="l" defTabSz="457061"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424242">
                              <a:lumMod val="75000"/>
                            </a:srgbClr>
                          </a:solidFill>
                          <a:effectLst/>
                          <a:uLnTx/>
                          <a:uFillTx/>
                          <a:latin typeface="+mn-lt"/>
                          <a:ea typeface="+mn-ea"/>
                          <a:cs typeface="+mn-cs"/>
                        </a:rPr>
                        <a:t>SCHC Architecture</a:t>
                      </a:r>
                    </a:p>
                    <a:p>
                      <a:pPr marL="228600" marR="0" lvl="0" indent="-228600" algn="l" defTabSz="457061" eaLnBrk="1" fontAlgn="auto" latinLnBrk="0" hangingPunct="1">
                        <a:lnSpc>
                          <a:spcPct val="100000"/>
                        </a:lnSpc>
                        <a:spcBef>
                          <a:spcPts val="0"/>
                        </a:spcBef>
                        <a:spcAft>
                          <a:spcPts val="0"/>
                        </a:spcAft>
                        <a:buClr>
                          <a:srgbClr val="000000"/>
                        </a:buClr>
                        <a:buSzTx/>
                        <a:buFont typeface="Arial"/>
                        <a:buChar char="•"/>
                        <a:tabLst/>
                        <a:defRPr/>
                      </a:pPr>
                      <a:r>
                        <a:rPr lang="en-US" sz="1400" b="0" i="0" u="none" strike="noStrike" cap="none" spc="0" dirty="0">
                          <a:ln>
                            <a:noFill/>
                          </a:ln>
                          <a:solidFill>
                            <a:schemeClr val="bg2">
                              <a:lumMod val="75000"/>
                            </a:schemeClr>
                          </a:solidFill>
                          <a:latin typeface="+mn-lt"/>
                          <a:ea typeface="+mn-ea"/>
                          <a:cs typeface="Droid Sans Fallback"/>
                        </a:rPr>
                        <a:t>Presenter: authors</a:t>
                      </a:r>
                      <a:endParaRPr lang="en-US" sz="1400" b="0" i="0" u="none" strike="noStrike" cap="none" spc="0" dirty="0">
                        <a:ln>
                          <a:noFill/>
                        </a:ln>
                        <a:solidFill>
                          <a:schemeClr val="bg2">
                            <a:lumMod val="75000"/>
                          </a:schemeClr>
                        </a:solidFill>
                        <a:latin typeface="Times New Roman"/>
                        <a:cs typeface="Times New Roman"/>
                      </a:endParaRPr>
                    </a:p>
                  </a:txBody>
                  <a:tcPr>
                    <a:lnL w="12700" algn="ctr">
                      <a:noFill/>
                    </a:lnL>
                    <a:lnR w="12700" algn="ctr">
                      <a:noFill/>
                    </a:lnR>
                    <a:lnT w="12700" algn="ctr">
                      <a:noFill/>
                    </a:lnT>
                    <a:lnB w="12700" algn="ctr">
                      <a:noFill/>
                    </a:lnB>
                    <a:noFill/>
                  </a:tcPr>
                </a:tc>
                <a:tc>
                  <a:txBody>
                    <a:bodyPr/>
                    <a:lstStyle/>
                    <a:p>
                      <a:pPr>
                        <a:defRPr/>
                      </a:pPr>
                      <a:r>
                        <a:rPr lang="en-US" sz="1400" b="0" dirty="0">
                          <a:solidFill>
                            <a:schemeClr val="bg2">
                              <a:lumMod val="75000"/>
                            </a:schemeClr>
                          </a:solidFill>
                        </a:rPr>
                        <a:t>15mn</a:t>
                      </a:r>
                    </a:p>
                  </a:txBody>
                  <a:tcPr>
                    <a:lnL w="12700" algn="ctr">
                      <a:noFill/>
                    </a:lnL>
                    <a:lnR w="12700" algn="ctr">
                      <a:noFill/>
                    </a:lnR>
                    <a:lnT w="12700" algn="ctr">
                      <a:noFill/>
                    </a:lnT>
                    <a:lnB w="12700" algn="ctr">
                      <a:noFill/>
                    </a:lnB>
                    <a:noFill/>
                  </a:tcPr>
                </a:tc>
                <a:extLst>
                  <a:ext uri="{0D108BD9-81ED-4DB2-BD59-A6C34878D82A}">
                    <a16:rowId xmlns:a16="http://schemas.microsoft.com/office/drawing/2014/main" val="219132108"/>
                  </a:ext>
                </a:extLst>
              </a:tr>
              <a:tr h="845855">
                <a:tc>
                  <a:txBody>
                    <a:bodyPr/>
                    <a:lstStyle/>
                    <a:p>
                      <a:pPr>
                        <a:defRPr/>
                      </a:pPr>
                      <a:r>
                        <a:rPr lang="en-US" sz="1400" b="0" dirty="0">
                          <a:solidFill>
                            <a:schemeClr val="bg2">
                              <a:lumMod val="75000"/>
                            </a:schemeClr>
                          </a:solidFill>
                        </a:rPr>
                        <a:t>16:55</a:t>
                      </a:r>
                      <a:endParaRPr dirty="0"/>
                    </a:p>
                  </a:txBody>
                  <a:tcPr>
                    <a:lnL w="12700" algn="ctr">
                      <a:noFill/>
                    </a:lnL>
                    <a:lnR w="12700" algn="ctr">
                      <a:noFill/>
                    </a:lnR>
                    <a:lnT w="12700" algn="ctr">
                      <a:noFill/>
                    </a:lnT>
                    <a:lnB w="12700" algn="ctr">
                      <a:noFill/>
                    </a:lnB>
                    <a:noFill/>
                  </a:tcPr>
                </a:tc>
                <a:tc>
                  <a:txBody>
                    <a:bodyPr/>
                    <a:lstStyle/>
                    <a:p>
                      <a:pPr marL="0" marR="0" lvl="0" indent="0" algn="l" defTabSz="457061">
                        <a:lnSpc>
                          <a:spcPct val="100000"/>
                        </a:lnSpc>
                        <a:spcBef>
                          <a:spcPts val="0"/>
                        </a:spcBef>
                        <a:spcAft>
                          <a:spcPts val="0"/>
                        </a:spcAft>
                        <a:buClr>
                          <a:srgbClr val="000000"/>
                        </a:buClr>
                        <a:buSzTx/>
                        <a:buFont typeface="Arial"/>
                        <a:buNone/>
                        <a:defRPr/>
                      </a:pPr>
                      <a:r>
                        <a:rPr lang="en-US" sz="1400" b="0" i="0" u="none" strike="noStrike" cap="none" spc="0" dirty="0">
                          <a:ln>
                            <a:noFill/>
                          </a:ln>
                          <a:solidFill>
                            <a:schemeClr val="bg2">
                              <a:lumMod val="75000"/>
                            </a:schemeClr>
                          </a:solidFill>
                          <a:latin typeface="Arial"/>
                          <a:ea typeface="Arial"/>
                          <a:cs typeface="Droid Sans Fallback"/>
                        </a:rPr>
                        <a:t>AOB</a:t>
                      </a:r>
                      <a:endParaRPr dirty="0"/>
                    </a:p>
                  </a:txBody>
                  <a:tcPr>
                    <a:lnL w="12700" algn="ctr">
                      <a:noFill/>
                    </a:lnL>
                    <a:lnR w="12700" algn="ctr">
                      <a:noFill/>
                    </a:lnR>
                    <a:lnT w="12700" algn="ctr">
                      <a:noFill/>
                    </a:lnT>
                    <a:lnB w="12700" algn="ctr">
                      <a:noFill/>
                    </a:lnB>
                    <a:noFill/>
                  </a:tcPr>
                </a:tc>
                <a:tc>
                  <a:txBody>
                    <a:bodyPr/>
                    <a:lstStyle/>
                    <a:p>
                      <a:pPr>
                        <a:defRPr/>
                      </a:pPr>
                      <a:r>
                        <a:rPr lang="en-US" sz="1400" b="0" dirty="0">
                          <a:solidFill>
                            <a:schemeClr val="bg2">
                              <a:lumMod val="75000"/>
                            </a:schemeClr>
                          </a:solidFill>
                        </a:rPr>
                        <a:t>QSP</a:t>
                      </a:r>
                      <a:endParaRPr dirty="0"/>
                    </a:p>
                    <a:p>
                      <a:pPr>
                        <a:defRPr/>
                      </a:pPr>
                      <a:endParaRPr lang="en-US" sz="1400" b="0" dirty="0">
                        <a:solidFill>
                          <a:schemeClr val="bg2">
                            <a:lumMod val="75000"/>
                          </a:schemeClr>
                        </a:solidFill>
                      </a:endParaRPr>
                    </a:p>
                    <a:p>
                      <a:pPr>
                        <a:defRPr/>
                      </a:pPr>
                      <a:br>
                        <a:rPr lang="en-US" sz="1400" b="0" dirty="0">
                          <a:solidFill>
                            <a:schemeClr val="bg2">
                              <a:lumMod val="75000"/>
                            </a:schemeClr>
                          </a:solidFill>
                        </a:rPr>
                      </a:br>
                      <a:endParaRPr lang="en-US" sz="1400" b="0" dirty="0">
                        <a:solidFill>
                          <a:schemeClr val="bg2">
                            <a:lumMod val="75000"/>
                          </a:schemeClr>
                        </a:solidFill>
                      </a:endParaRPr>
                    </a:p>
                  </a:txBody>
                  <a:tcPr>
                    <a:lnL w="12700" algn="ctr">
                      <a:noFill/>
                    </a:lnL>
                    <a:lnR w="12700" algn="ctr">
                      <a:noFill/>
                    </a:lnR>
                    <a:lnT w="12700" algn="ctr">
                      <a:noFill/>
                    </a:lnT>
                    <a:lnB w="12700" algn="ctr">
                      <a:noFill/>
                    </a:lnB>
                    <a:noFill/>
                  </a:tcPr>
                </a:tc>
                <a:extLst>
                  <a:ext uri="{0D108BD9-81ED-4DB2-BD59-A6C34878D82A}">
                    <a16:rowId xmlns:a16="http://schemas.microsoft.com/office/drawing/2014/main" val="10002"/>
                  </a:ext>
                </a:extLst>
              </a:tr>
            </a:tbl>
          </a:graphicData>
        </a:graphic>
      </p:graphicFrame>
      <p:pic>
        <p:nvPicPr>
          <p:cNvPr id="3" name="Picture 2"/>
          <p:cNvPicPr>
            <a:picLocks noChangeAspect="1"/>
          </p:cNvPicPr>
          <p:nvPr/>
        </p:nvPicPr>
        <p:blipFill>
          <a:blip r:embed="rId3"/>
          <a:srcRect l="9711" t="41600" r="22260" b="24843"/>
          <a:stretch/>
        </p:blipFill>
        <p:spPr bwMode="auto">
          <a:xfrm>
            <a:off x="5987562" y="4473805"/>
            <a:ext cx="1661746" cy="445715"/>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med" p14:dur="70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5" name="Google Shape;135;p25"/>
          <p:cNvSpPr txBox="1">
            <a:spLocks noGrp="1"/>
          </p:cNvSpPr>
          <p:nvPr>
            <p:ph type="title"/>
          </p:nvPr>
        </p:nvSpPr>
        <p:spPr bwMode="auto">
          <a:xfrm>
            <a:off x="401925" y="16350"/>
            <a:ext cx="8523000" cy="602775"/>
          </a:xfrm>
          <a:prstGeom prst="rect">
            <a:avLst/>
          </a:prstGeom>
          <a:noFill/>
          <a:ln>
            <a:noFill/>
          </a:ln>
        </p:spPr>
        <p:txBody>
          <a:bodyPr spcFirstLastPara="1" wrap="square" lIns="91425" tIns="91425" rIns="91425" bIns="91425" anchor="b" anchorCtr="0">
            <a:noAutofit/>
          </a:bodyPr>
          <a:lstStyle/>
          <a:p>
            <a:pPr marL="0" marR="0" lvl="0" indent="0" algn="l">
              <a:lnSpc>
                <a:spcPct val="100000"/>
              </a:lnSpc>
              <a:spcBef>
                <a:spcPts val="0"/>
              </a:spcBef>
              <a:spcAft>
                <a:spcPts val="0"/>
              </a:spcAft>
              <a:buClr>
                <a:schemeClr val="lt1"/>
              </a:buClr>
              <a:buSzPts val="3200"/>
              <a:buFont typeface="Open Sans SemiBold"/>
              <a:buNone/>
              <a:defRPr/>
            </a:pPr>
            <a:r>
              <a:rPr lang="en-US" sz="2400" dirty="0"/>
              <a:t>IETF121 Dublin</a:t>
            </a:r>
            <a:endParaRPr sz="2400" b="0" i="0" u="none" strike="noStrike" cap="none" dirty="0">
              <a:solidFill>
                <a:schemeClr val="lt1"/>
              </a:solidFill>
              <a:latin typeface="Open Sans"/>
              <a:ea typeface="Open Sans"/>
              <a:cs typeface="Open Sans"/>
            </a:endParaRPr>
          </a:p>
        </p:txBody>
      </p:sp>
      <p:sp>
        <p:nvSpPr>
          <p:cNvPr id="137" name="Google Shape;137;p25"/>
          <p:cNvSpPr txBox="1">
            <a:spLocks noGrp="1"/>
          </p:cNvSpPr>
          <p:nvPr>
            <p:ph type="sldNum" idx="12"/>
          </p:nvPr>
        </p:nvSpPr>
        <p:spPr bwMode="auto">
          <a:xfrm>
            <a:off x="78789" y="4689588"/>
            <a:ext cx="548700" cy="393525"/>
          </a:xfrm>
          <a:prstGeom prst="rect">
            <a:avLst/>
          </a:prstGeom>
          <a:noFill/>
          <a:ln>
            <a:noFill/>
          </a:ln>
        </p:spPr>
        <p:txBody>
          <a:bodyPr spcFirstLastPara="1" wrap="square" lIns="91425" tIns="91425" rIns="91425" bIns="91425" anchor="ctr" anchorCtr="0">
            <a:noAutofit/>
          </a:bodyPr>
          <a:lstStyle/>
          <a:p>
            <a:pPr marL="0" marR="0" lvl="0" indent="0" algn="l" defTabSz="914400">
              <a:lnSpc>
                <a:spcPct val="100000"/>
              </a:lnSpc>
              <a:spcBef>
                <a:spcPts val="0"/>
              </a:spcBef>
              <a:spcAft>
                <a:spcPts val="0"/>
              </a:spcAft>
              <a:buClr>
                <a:srgbClr val="000000"/>
              </a:buClr>
              <a:buSzPts val="1000"/>
              <a:buFont typeface="Arial"/>
              <a:buNone/>
              <a:defRPr/>
            </a:pPr>
            <a:fld id="{00000000-1234-1234-1234-123412341234}" type="slidenum">
              <a:rPr lang="en-US" sz="800" b="0" i="0" u="none" strike="noStrike" cap="none" spc="0">
                <a:ln>
                  <a:noFill/>
                </a:ln>
                <a:solidFill>
                  <a:srgbClr val="737373"/>
                </a:solidFill>
                <a:latin typeface="Montserrat"/>
              </a:rPr>
              <a:t>4</a:t>
            </a:fld>
            <a:endParaRPr sz="800" b="0" i="0" u="none" strike="noStrike" cap="none" spc="0">
              <a:ln>
                <a:noFill/>
              </a:ln>
              <a:solidFill>
                <a:srgbClr val="737373"/>
              </a:solidFill>
              <a:latin typeface="Montserrat"/>
            </a:endParaRPr>
          </a:p>
        </p:txBody>
      </p:sp>
      <p:pic>
        <p:nvPicPr>
          <p:cNvPr id="3" name="Picture 2"/>
          <p:cNvPicPr>
            <a:picLocks noChangeAspect="1"/>
          </p:cNvPicPr>
          <p:nvPr/>
        </p:nvPicPr>
        <p:blipFill>
          <a:blip r:embed="rId3"/>
          <a:srcRect l="9711" t="41600" r="22260" b="24843"/>
          <a:stretch/>
        </p:blipFill>
        <p:spPr bwMode="auto">
          <a:xfrm>
            <a:off x="6686550" y="-5629"/>
            <a:ext cx="2457450" cy="659140"/>
          </a:xfrm>
          <a:prstGeom prst="rect">
            <a:avLst/>
          </a:prstGeom>
        </p:spPr>
      </p:pic>
      <p:sp>
        <p:nvSpPr>
          <p:cNvPr id="5" name="TextBox 4">
            <a:extLst>
              <a:ext uri="{FF2B5EF4-FFF2-40B4-BE49-F238E27FC236}">
                <a16:creationId xmlns:a16="http://schemas.microsoft.com/office/drawing/2014/main" id="{4EA29275-1E32-0A7A-2CA4-940B5C0920E6}"/>
              </a:ext>
            </a:extLst>
          </p:cNvPr>
          <p:cNvSpPr txBox="1"/>
          <p:nvPr/>
        </p:nvSpPr>
        <p:spPr>
          <a:xfrm>
            <a:off x="301072" y="1578023"/>
            <a:ext cx="1426994" cy="307777"/>
          </a:xfrm>
          <a:prstGeom prst="rect">
            <a:avLst/>
          </a:prstGeom>
          <a:noFill/>
        </p:spPr>
        <p:txBody>
          <a:bodyPr wrap="none" rtlCol="0">
            <a:spAutoFit/>
          </a:bodyPr>
          <a:lstStyle/>
          <a:p>
            <a:r>
              <a:rPr lang="en-US" dirty="0"/>
              <a:t>Important dates</a:t>
            </a:r>
          </a:p>
        </p:txBody>
      </p:sp>
      <p:sp>
        <p:nvSpPr>
          <p:cNvPr id="8" name="Text Placeholder 4">
            <a:extLst>
              <a:ext uri="{FF2B5EF4-FFF2-40B4-BE49-F238E27FC236}">
                <a16:creationId xmlns:a16="http://schemas.microsoft.com/office/drawing/2014/main" id="{0C48925E-4D58-0535-8F7F-87E3FA3DAEE8}"/>
              </a:ext>
            </a:extLst>
          </p:cNvPr>
          <p:cNvSpPr txBox="1">
            <a:spLocks/>
          </p:cNvSpPr>
          <p:nvPr/>
        </p:nvSpPr>
        <p:spPr bwMode="auto">
          <a:xfrm>
            <a:off x="168089" y="3901874"/>
            <a:ext cx="2402920" cy="322733"/>
          </a:xfrm>
          <a:prstGeom prst="rect">
            <a:avLst/>
          </a:prstGeom>
        </p:spPr>
        <p:txBody>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165100" marR="0" lvl="0" algn="l" defTabSz="914400" eaLnBrk="1" fontAlgn="auto" latinLnBrk="0" hangingPunct="1">
              <a:lnSpc>
                <a:spcPct val="114999"/>
              </a:lnSpc>
              <a:spcBef>
                <a:spcPts val="600"/>
              </a:spcBef>
              <a:spcAft>
                <a:spcPts val="0"/>
              </a:spcAft>
              <a:buClr>
                <a:srgbClr val="434343"/>
              </a:buClr>
              <a:buSzPts val="1000"/>
              <a:tabLst/>
              <a:defRPr/>
            </a:pPr>
            <a:r>
              <a:rPr lang="en-US" sz="1050" b="1" dirty="0">
                <a:solidFill>
                  <a:srgbClr val="FF0000"/>
                </a:solidFill>
              </a:rPr>
              <a:t>Last interim on Oct 29</a:t>
            </a:r>
            <a:r>
              <a:rPr lang="en-US" sz="1050" b="1" baseline="30000" dirty="0">
                <a:solidFill>
                  <a:srgbClr val="FF0000"/>
                </a:solidFill>
              </a:rPr>
              <a:t>th</a:t>
            </a:r>
            <a:r>
              <a:rPr lang="en-US" sz="1050" b="1" dirty="0">
                <a:solidFill>
                  <a:srgbClr val="FF0000"/>
                </a:solidFill>
              </a:rPr>
              <a:t> </a:t>
            </a:r>
          </a:p>
        </p:txBody>
      </p:sp>
      <p:sp>
        <p:nvSpPr>
          <p:cNvPr id="9" name="Text Placeholder 4">
            <a:extLst>
              <a:ext uri="{FF2B5EF4-FFF2-40B4-BE49-F238E27FC236}">
                <a16:creationId xmlns:a16="http://schemas.microsoft.com/office/drawing/2014/main" id="{ABA4AC2F-24A4-115C-270D-1F98939A53FD}"/>
              </a:ext>
            </a:extLst>
          </p:cNvPr>
          <p:cNvSpPr txBox="1">
            <a:spLocks/>
          </p:cNvSpPr>
          <p:nvPr/>
        </p:nvSpPr>
        <p:spPr bwMode="auto">
          <a:xfrm>
            <a:off x="247811" y="950895"/>
            <a:ext cx="8145727" cy="393525"/>
          </a:xfrm>
          <a:prstGeom prst="rect">
            <a:avLst/>
          </a:prstGeom>
        </p:spPr>
        <p:txBody>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165100" marR="0" lvl="0" algn="l" defTabSz="914400" eaLnBrk="1" fontAlgn="auto" latinLnBrk="0" hangingPunct="1">
              <a:lnSpc>
                <a:spcPct val="114999"/>
              </a:lnSpc>
              <a:spcBef>
                <a:spcPts val="600"/>
              </a:spcBef>
              <a:spcAft>
                <a:spcPts val="0"/>
              </a:spcAft>
              <a:buClr>
                <a:srgbClr val="434343"/>
              </a:buClr>
              <a:buSzPts val="1000"/>
              <a:tabLst/>
              <a:defRPr/>
            </a:pPr>
            <a:r>
              <a:rPr lang="en-US" dirty="0">
                <a:solidFill>
                  <a:schemeClr val="bg2"/>
                </a:solidFill>
              </a:rPr>
              <a:t>Will request 2h slot, as we had for IETF120</a:t>
            </a:r>
          </a:p>
        </p:txBody>
      </p:sp>
      <p:pic>
        <p:nvPicPr>
          <p:cNvPr id="2" name="Picture 1">
            <a:extLst>
              <a:ext uri="{FF2B5EF4-FFF2-40B4-BE49-F238E27FC236}">
                <a16:creationId xmlns:a16="http://schemas.microsoft.com/office/drawing/2014/main" id="{17EF90DE-5B14-1D85-A72F-8FF726A18B59}"/>
              </a:ext>
            </a:extLst>
          </p:cNvPr>
          <p:cNvPicPr>
            <a:picLocks noChangeAspect="1"/>
          </p:cNvPicPr>
          <p:nvPr/>
        </p:nvPicPr>
        <p:blipFill>
          <a:blip r:embed="rId4"/>
          <a:stretch>
            <a:fillRect/>
          </a:stretch>
        </p:blipFill>
        <p:spPr>
          <a:xfrm>
            <a:off x="517712" y="2550793"/>
            <a:ext cx="7772400" cy="1413816"/>
          </a:xfrm>
          <a:prstGeom prst="rect">
            <a:avLst/>
          </a:prstGeom>
        </p:spPr>
      </p:pic>
      <p:sp>
        <p:nvSpPr>
          <p:cNvPr id="10" name="Text Placeholder 4">
            <a:extLst>
              <a:ext uri="{FF2B5EF4-FFF2-40B4-BE49-F238E27FC236}">
                <a16:creationId xmlns:a16="http://schemas.microsoft.com/office/drawing/2014/main" id="{E27D9B82-871A-DBA5-0ECC-2D87056F9CEE}"/>
              </a:ext>
            </a:extLst>
          </p:cNvPr>
          <p:cNvSpPr txBox="1">
            <a:spLocks/>
          </p:cNvSpPr>
          <p:nvPr/>
        </p:nvSpPr>
        <p:spPr bwMode="auto">
          <a:xfrm>
            <a:off x="168089" y="2290795"/>
            <a:ext cx="2402920" cy="322733"/>
          </a:xfrm>
          <a:prstGeom prst="rect">
            <a:avLst/>
          </a:prstGeom>
        </p:spPr>
        <p:txBody>
          <a:bodyPr/>
          <a:ls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165100" marR="0" lvl="0" algn="l" defTabSz="914400" eaLnBrk="1" fontAlgn="auto" latinLnBrk="0" hangingPunct="1">
              <a:lnSpc>
                <a:spcPct val="114999"/>
              </a:lnSpc>
              <a:spcBef>
                <a:spcPts val="600"/>
              </a:spcBef>
              <a:spcAft>
                <a:spcPts val="0"/>
              </a:spcAft>
              <a:buClr>
                <a:srgbClr val="434343"/>
              </a:buClr>
              <a:buSzPts val="1000"/>
              <a:tabLst/>
              <a:defRPr/>
            </a:pPr>
            <a:r>
              <a:rPr lang="en-US" sz="1050" b="1" dirty="0">
                <a:solidFill>
                  <a:srgbClr val="FF0000"/>
                </a:solidFill>
              </a:rPr>
              <a:t>Penultimate interim on Oct 15</a:t>
            </a:r>
            <a:r>
              <a:rPr lang="en-US" sz="1050" b="1" baseline="30000" dirty="0">
                <a:solidFill>
                  <a:srgbClr val="FF0000"/>
                </a:solidFill>
              </a:rPr>
              <a:t>th</a:t>
            </a:r>
            <a:r>
              <a:rPr lang="en-US" sz="1050" b="1" dirty="0">
                <a:solidFill>
                  <a:srgbClr val="FF0000"/>
                </a:solidFill>
              </a:rPr>
              <a:t> </a:t>
            </a:r>
          </a:p>
        </p:txBody>
      </p:sp>
    </p:spTree>
    <p:extLst>
      <p:ext uri="{BB962C8B-B14F-4D97-AF65-F5344CB8AC3E}">
        <p14:creationId xmlns:p14="http://schemas.microsoft.com/office/powerpoint/2010/main" val="415816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5" name="Google Shape;135;p25"/>
          <p:cNvSpPr txBox="1">
            <a:spLocks noGrp="1"/>
          </p:cNvSpPr>
          <p:nvPr>
            <p:ph type="title"/>
          </p:nvPr>
        </p:nvSpPr>
        <p:spPr bwMode="auto">
          <a:xfrm>
            <a:off x="401925" y="16350"/>
            <a:ext cx="8523000" cy="602775"/>
          </a:xfrm>
          <a:prstGeom prst="rect">
            <a:avLst/>
          </a:prstGeom>
          <a:noFill/>
          <a:ln>
            <a:noFill/>
          </a:ln>
        </p:spPr>
        <p:txBody>
          <a:bodyPr spcFirstLastPara="1" wrap="square" lIns="91425" tIns="91425" rIns="91425" bIns="91425" anchor="b" anchorCtr="0">
            <a:noAutofit/>
          </a:bodyPr>
          <a:lstStyle/>
          <a:p>
            <a:pPr marL="0" marR="0" lvl="0" indent="0" algn="l">
              <a:lnSpc>
                <a:spcPct val="100000"/>
              </a:lnSpc>
              <a:spcBef>
                <a:spcPts val="0"/>
              </a:spcBef>
              <a:spcAft>
                <a:spcPts val="0"/>
              </a:spcAft>
              <a:buClr>
                <a:schemeClr val="lt1"/>
              </a:buClr>
              <a:buSzPts val="3200"/>
              <a:buFont typeface="Open Sans SemiBold"/>
              <a:buNone/>
              <a:defRPr/>
            </a:pPr>
            <a:r>
              <a:rPr lang="en-US" sz="2400" dirty="0"/>
              <a:t>WG Document Status – Next Steps</a:t>
            </a:r>
            <a:endParaRPr sz="2400" b="0" i="0" u="none" strike="noStrike" cap="none" dirty="0">
              <a:solidFill>
                <a:schemeClr val="lt1"/>
              </a:solidFill>
              <a:latin typeface="Open Sans"/>
              <a:ea typeface="Open Sans"/>
              <a:cs typeface="Open Sans"/>
            </a:endParaRPr>
          </a:p>
        </p:txBody>
      </p:sp>
      <p:sp>
        <p:nvSpPr>
          <p:cNvPr id="137" name="Google Shape;137;p25"/>
          <p:cNvSpPr txBox="1">
            <a:spLocks noGrp="1"/>
          </p:cNvSpPr>
          <p:nvPr>
            <p:ph type="sldNum" idx="12"/>
          </p:nvPr>
        </p:nvSpPr>
        <p:spPr bwMode="auto">
          <a:xfrm>
            <a:off x="78789" y="4689588"/>
            <a:ext cx="548700" cy="393525"/>
          </a:xfrm>
          <a:prstGeom prst="rect">
            <a:avLst/>
          </a:prstGeom>
          <a:noFill/>
          <a:ln>
            <a:noFill/>
          </a:ln>
        </p:spPr>
        <p:txBody>
          <a:bodyPr spcFirstLastPara="1" wrap="square" lIns="91425" tIns="91425" rIns="91425" bIns="91425" anchor="ctr" anchorCtr="0">
            <a:noAutofit/>
          </a:bodyPr>
          <a:lstStyle/>
          <a:p>
            <a:pPr marL="0" marR="0" lvl="0" indent="0" algn="l" defTabSz="914400">
              <a:lnSpc>
                <a:spcPct val="100000"/>
              </a:lnSpc>
              <a:spcBef>
                <a:spcPts val="0"/>
              </a:spcBef>
              <a:spcAft>
                <a:spcPts val="0"/>
              </a:spcAft>
              <a:buClr>
                <a:srgbClr val="000000"/>
              </a:buClr>
              <a:buSzPts val="1000"/>
              <a:buFont typeface="Arial"/>
              <a:buNone/>
              <a:defRPr/>
            </a:pPr>
            <a:fld id="{00000000-1234-1234-1234-123412341234}" type="slidenum">
              <a:rPr lang="en-US" sz="800" b="0" i="0" u="none" strike="noStrike" cap="none" spc="0">
                <a:ln>
                  <a:noFill/>
                </a:ln>
                <a:solidFill>
                  <a:srgbClr val="737373"/>
                </a:solidFill>
                <a:latin typeface="Montserrat"/>
              </a:rPr>
              <a:t>5</a:t>
            </a:fld>
            <a:endParaRPr sz="800" b="0" i="0" u="none" strike="noStrike" cap="none" spc="0">
              <a:ln>
                <a:noFill/>
              </a:ln>
              <a:solidFill>
                <a:srgbClr val="737373"/>
              </a:solidFill>
              <a:latin typeface="Montserrat"/>
            </a:endParaRPr>
          </a:p>
        </p:txBody>
      </p:sp>
      <p:pic>
        <p:nvPicPr>
          <p:cNvPr id="3" name="Picture 2"/>
          <p:cNvPicPr>
            <a:picLocks noChangeAspect="1"/>
          </p:cNvPicPr>
          <p:nvPr/>
        </p:nvPicPr>
        <p:blipFill>
          <a:blip r:embed="rId3"/>
          <a:srcRect l="9711" t="41600" r="22260" b="24843"/>
          <a:stretch/>
        </p:blipFill>
        <p:spPr bwMode="auto">
          <a:xfrm>
            <a:off x="6686550" y="-5629"/>
            <a:ext cx="2457450" cy="659140"/>
          </a:xfrm>
          <a:prstGeom prst="rect">
            <a:avLst/>
          </a:prstGeom>
        </p:spPr>
      </p:pic>
      <p:pic>
        <p:nvPicPr>
          <p:cNvPr id="4" name="Picture 3">
            <a:extLst>
              <a:ext uri="{FF2B5EF4-FFF2-40B4-BE49-F238E27FC236}">
                <a16:creationId xmlns:a16="http://schemas.microsoft.com/office/drawing/2014/main" id="{F4A2D8E8-BCF3-C950-EE88-9B3DA9A6ACA6}"/>
              </a:ext>
            </a:extLst>
          </p:cNvPr>
          <p:cNvPicPr>
            <a:picLocks noChangeAspect="1"/>
          </p:cNvPicPr>
          <p:nvPr/>
        </p:nvPicPr>
        <p:blipFill>
          <a:blip r:embed="rId4"/>
          <a:stretch>
            <a:fillRect/>
          </a:stretch>
        </p:blipFill>
        <p:spPr>
          <a:xfrm>
            <a:off x="142875" y="795755"/>
            <a:ext cx="7772400" cy="4170556"/>
          </a:xfrm>
          <a:prstGeom prst="rect">
            <a:avLst/>
          </a:prstGeom>
        </p:spPr>
      </p:pic>
    </p:spTree>
    <p:extLst>
      <p:ext uri="{BB962C8B-B14F-4D97-AF65-F5344CB8AC3E}">
        <p14:creationId xmlns:p14="http://schemas.microsoft.com/office/powerpoint/2010/main" val="30459182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3.xml><?xml version="1.0" encoding="utf-8"?>
<a:theme xmlns:a="http://schemas.openxmlformats.org/drawingml/2006/main" name="Material">
  <a:themeElements>
    <a:clrScheme name="Material">
      <a:dk1>
        <a:srgbClr val="000000"/>
      </a:dk1>
      <a:lt1>
        <a:srgbClr val="FFFFFF"/>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422</Words>
  <Application>Microsoft Macintosh PowerPoint</Application>
  <DocSecurity>0</DocSecurity>
  <PresentationFormat>On-screen Show (16:9)</PresentationFormat>
  <Paragraphs>59</Paragraphs>
  <Slides>5</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vt:i4>
      </vt:variant>
    </vt:vector>
  </HeadingPairs>
  <TitlesOfParts>
    <vt:vector size="14" baseType="lpstr">
      <vt:lpstr>Roboto</vt:lpstr>
      <vt:lpstr>Montserrat</vt:lpstr>
      <vt:lpstr>Open Sans SemiBold</vt:lpstr>
      <vt:lpstr>Open Sans</vt:lpstr>
      <vt:lpstr>Arial</vt:lpstr>
      <vt:lpstr>Droid Sans Fallback</vt:lpstr>
      <vt:lpstr>Times New Roman</vt:lpstr>
      <vt:lpstr>Material</vt:lpstr>
      <vt:lpstr>IETF Template</vt:lpstr>
      <vt:lpstr>Interim meeting SCHC#12 2024</vt:lpstr>
      <vt:lpstr>Note Well</vt:lpstr>
      <vt:lpstr>Agenda bashing</vt:lpstr>
      <vt:lpstr>IETF121 Dublin</vt:lpstr>
      <vt:lpstr>WG Document Status – Next Steps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Interim meeting SCHC#2 2024</dc:title>
  <dc:subject/>
  <dc:creator/>
  <cp:keywords/>
  <dc:description/>
  <cp:lastModifiedBy/>
  <cp:revision>18</cp:revision>
  <dcterms:modified xsi:type="dcterms:W3CDTF">2024-09-03T12:58:30Z</dcterms:modified>
  <cp:category/>
  <dc:identifier/>
  <cp:contentStatus/>
  <dc:language/>
  <cp:version/>
</cp:coreProperties>
</file>