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trictFirstAndLastChars="0" embedTrueTypeFonts="1" saveSubsetFonts="1" autoCompressPictures="0">
  <p:sldMasterIdLst>
    <p:sldMasterId id="2147483648" r:id="rId1"/>
    <p:sldMasterId id="2147483659" r:id="rId2"/>
  </p:sldMasterIdLst>
  <p:notesMasterIdLst>
    <p:notesMasterId r:id="rId9"/>
  </p:notesMasterIdLst>
  <p:sldIdLst>
    <p:sldId id="256" r:id="rId3"/>
    <p:sldId id="696" r:id="rId4"/>
    <p:sldId id="258" r:id="rId5"/>
    <p:sldId id="274" r:id="rId6"/>
    <p:sldId id="703" r:id="rId7"/>
    <p:sldId id="700" r:id="rId8"/>
  </p:sldIdLst>
  <p:sldSz cx="9144000" cy="5143500" type="screen16x9"/>
  <p:notesSz cx="6858000" cy="9144000"/>
  <p:embeddedFontLst>
    <p:embeddedFont>
      <p:font typeface="Inter" panose="020B0604020202020204" pitchFamily="34" charset="0"/>
      <p:regular r:id="rId10"/>
      <p:bold r:id="rId11"/>
    </p:embeddedFont>
    <p:embeddedFont>
      <p:font typeface="Montserrat" pitchFamily="2" charset="77"/>
      <p:regular r:id="rId12"/>
      <p:bold r:id="rId13"/>
      <p:italic r:id="rId14"/>
      <p:boldItalic r:id="rId15"/>
    </p:embeddedFont>
    <p:embeddedFont>
      <p:font typeface="Open Sans" panose="020B0606030504020204" pitchFamily="34" charset="0"/>
      <p:regular r:id="rId16"/>
      <p:bold r:id="rId17"/>
      <p:italic r:id="rId18"/>
      <p:boldItalic r:id="rId19"/>
    </p:embeddedFont>
    <p:embeddedFont>
      <p:font typeface="Open Sans SemiBold" panose="020B0706030804020204" pitchFamily="34" charset="0"/>
      <p:regular r:id="rId20"/>
      <p:bold r:id="rId21"/>
      <p:italic r:id="rId22"/>
      <p:boldItalic r:id="rId23"/>
    </p:embeddedFont>
    <p:embeddedFont>
      <p:font typeface="Roboto" panose="02000000000000000000" pitchFamily="2" charset="0"/>
      <p:regular r:id="rId24"/>
      <p:bold r:id="rId25"/>
      <p:italic r:id="rId26"/>
      <p:boldItalic r:id="rId27"/>
    </p:embeddedFont>
  </p:embeddedFontLst>
  <p:defaultTextStyle>
    <a:defPPr marR="0" lvl="0" algn="l">
      <a:lnSpc>
        <a:spcPct val="100000"/>
      </a:lnSpc>
      <a:spcBef>
        <a:spcPts val="0"/>
      </a:spcBef>
      <a:spcAft>
        <a:spcPts val="0"/>
      </a:spcAft>
    </a:defPPr>
    <a:lvl1pPr marR="0" lv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</a:defRPr>
    </a:lvl1pPr>
    <a:lvl2pPr marR="0" lvl="1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</a:defRPr>
    </a:lvl2pPr>
    <a:lvl3pPr marR="0" lvl="2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</a:defRPr>
    </a:lvl3pPr>
    <a:lvl4pPr marR="0" lvl="3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</a:defRPr>
    </a:lvl4pPr>
    <a:lvl5pPr marR="0" lvl="4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</a:defRPr>
    </a:lvl5pPr>
    <a:lvl6pPr marR="0" lvl="5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</a:defRPr>
    </a:lvl6pPr>
    <a:lvl7pPr marR="0" lvl="6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</a:defRPr>
    </a:lvl7pPr>
    <a:lvl8pPr marR="0" lvl="7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</a:defRPr>
    </a:lvl8pPr>
    <a:lvl9pPr marR="0" lvl="8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4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7FBFBDF-6C37-49A7-AF6E-866273B5CD7F}" v="59" dt="2024-02-06T09:54:22.799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>
              <a:solidFill>
                <a:schemeClr val="lt1"/>
              </a:solidFill>
            </a:ln>
          </a:left>
          <a:right>
            <a:ln w="12700">
              <a:solidFill>
                <a:schemeClr val="lt1"/>
              </a:solidFill>
            </a:ln>
          </a:right>
          <a:top>
            <a:ln w="12700">
              <a:solidFill>
                <a:schemeClr val="lt1"/>
              </a:solidFill>
            </a:ln>
          </a:top>
          <a:bottom>
            <a:ln w="12700">
              <a:solidFill>
                <a:schemeClr val="lt1"/>
              </a:solidFill>
            </a:ln>
          </a:bottom>
          <a:insideH>
            <a:ln w="12700">
              <a:solidFill>
                <a:schemeClr val="lt1"/>
              </a:solidFill>
            </a:ln>
          </a:insideH>
          <a:insideV>
            <a:ln w="12700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seCell>
      <a:tcStyle>
        <a:tcBdr/>
      </a:tcStyle>
    </a:seCell>
    <a:swCell>
      <a:tcStyle>
        <a:tcBdr/>
      </a:tcStyle>
    </a:swCell>
    <a:firstRow>
      <a:tcTxStyle b="on">
        <a:fontRef idx="minor">
          <a:prstClr val="black"/>
        </a:fontRef>
        <a:schemeClr val="lt1"/>
      </a:tcTxStyle>
      <a:tcStyle>
        <a:tcBdr>
          <a:bottom>
            <a:ln w="38100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  <a:neCell>
      <a:tcStyle>
        <a:tcBdr/>
      </a:tcStyle>
    </a:neCell>
    <a:nwCell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803"/>
    <p:restoredTop sz="94795"/>
  </p:normalViewPr>
  <p:slideViewPr>
    <p:cSldViewPr snapToGrid="0">
      <p:cViewPr varScale="1">
        <p:scale>
          <a:sx n="155" d="100"/>
          <a:sy n="155" d="100"/>
        </p:scale>
        <p:origin x="768" y="176"/>
      </p:cViewPr>
      <p:guideLst>
        <p:guide orient="horz" pos="164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font" Target="fonts/font4.fntdata"/><Relationship Id="rId18" Type="http://schemas.openxmlformats.org/officeDocument/2006/relationships/font" Target="fonts/font9.fntdata"/><Relationship Id="rId26" Type="http://schemas.openxmlformats.org/officeDocument/2006/relationships/font" Target="fonts/font17.fntdata"/><Relationship Id="rId3" Type="http://schemas.openxmlformats.org/officeDocument/2006/relationships/slide" Target="slides/slide1.xml"/><Relationship Id="rId21" Type="http://schemas.openxmlformats.org/officeDocument/2006/relationships/font" Target="fonts/font12.fntdata"/><Relationship Id="rId7" Type="http://schemas.openxmlformats.org/officeDocument/2006/relationships/slide" Target="slides/slide5.xml"/><Relationship Id="rId12" Type="http://schemas.openxmlformats.org/officeDocument/2006/relationships/font" Target="fonts/font3.fntdata"/><Relationship Id="rId17" Type="http://schemas.openxmlformats.org/officeDocument/2006/relationships/font" Target="fonts/font8.fntdata"/><Relationship Id="rId25" Type="http://schemas.openxmlformats.org/officeDocument/2006/relationships/font" Target="fonts/font16.fntdata"/><Relationship Id="rId2" Type="http://schemas.openxmlformats.org/officeDocument/2006/relationships/slideMaster" Target="slideMasters/slideMaster2.xml"/><Relationship Id="rId16" Type="http://schemas.openxmlformats.org/officeDocument/2006/relationships/font" Target="fonts/font7.fntdata"/><Relationship Id="rId20" Type="http://schemas.openxmlformats.org/officeDocument/2006/relationships/font" Target="fonts/font11.fntdata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font" Target="fonts/font2.fntdata"/><Relationship Id="rId24" Type="http://schemas.openxmlformats.org/officeDocument/2006/relationships/font" Target="fonts/font15.fntdata"/><Relationship Id="rId32" Type="http://schemas.microsoft.com/office/2015/10/relationships/revisionInfo" Target="revisionInfo.xml"/><Relationship Id="rId5" Type="http://schemas.openxmlformats.org/officeDocument/2006/relationships/slide" Target="slides/slide3.xml"/><Relationship Id="rId15" Type="http://schemas.openxmlformats.org/officeDocument/2006/relationships/font" Target="fonts/font6.fntdata"/><Relationship Id="rId23" Type="http://schemas.openxmlformats.org/officeDocument/2006/relationships/font" Target="fonts/font14.fntdata"/><Relationship Id="rId28" Type="http://schemas.openxmlformats.org/officeDocument/2006/relationships/presProps" Target="presProps.xml"/><Relationship Id="rId10" Type="http://schemas.openxmlformats.org/officeDocument/2006/relationships/font" Target="fonts/font1.fntdata"/><Relationship Id="rId19" Type="http://schemas.openxmlformats.org/officeDocument/2006/relationships/font" Target="fonts/font10.fntdata"/><Relationship Id="rId31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notesMaster" Target="notesMasters/notesMaster1.xml"/><Relationship Id="rId14" Type="http://schemas.openxmlformats.org/officeDocument/2006/relationships/font" Target="fonts/font5.fntdata"/><Relationship Id="rId22" Type="http://schemas.openxmlformats.org/officeDocument/2006/relationships/font" Target="fonts/font13.fntdata"/><Relationship Id="rId27" Type="http://schemas.openxmlformats.org/officeDocument/2006/relationships/font" Target="fonts/font18.fntdata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latin typeface="Arial"/>
                <a:ea typeface="Arial"/>
                <a:cs typeface="Arial"/>
              </a:defRPr>
            </a:lvl1pPr>
            <a:lvl2pPr marL="914400" marR="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latin typeface="Arial"/>
                <a:ea typeface="Arial"/>
                <a:cs typeface="Arial"/>
              </a:defRPr>
            </a:lvl2pPr>
            <a:lvl3pPr marL="1371600" marR="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latin typeface="Arial"/>
                <a:ea typeface="Arial"/>
                <a:cs typeface="Arial"/>
              </a:defRPr>
            </a:lvl3pPr>
            <a:lvl4pPr marL="1828800" marR="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latin typeface="Arial"/>
                <a:ea typeface="Arial"/>
                <a:cs typeface="Arial"/>
              </a:defRPr>
            </a:lvl4pPr>
            <a:lvl5pPr marL="2286000" marR="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latin typeface="Arial"/>
                <a:ea typeface="Arial"/>
                <a:cs typeface="Arial"/>
              </a:defRPr>
            </a:lvl5pPr>
            <a:lvl6pPr marL="2743200" marR="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latin typeface="Arial"/>
                <a:ea typeface="Arial"/>
                <a:cs typeface="Arial"/>
              </a:defRPr>
            </a:lvl6pPr>
            <a:lvl7pPr marL="3200400" marR="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latin typeface="Arial"/>
                <a:ea typeface="Arial"/>
                <a:cs typeface="Arial"/>
              </a:defRPr>
            </a:lvl7pPr>
            <a:lvl8pPr marL="3657600" marR="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latin typeface="Arial"/>
                <a:ea typeface="Arial"/>
                <a:cs typeface="Arial"/>
              </a:defRPr>
            </a:lvl8pPr>
            <a:lvl9pPr marL="4114800" marR="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latin typeface="Arial"/>
                <a:ea typeface="Arial"/>
                <a:cs typeface="Arial"/>
              </a:defRPr>
            </a:lvl9pPr>
          </a:lstStyle>
          <a:p>
            <a:pPr>
              <a:defRPr/>
            </a:pPr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>
      <a:lnSpc>
        <a:spcPct val="100000"/>
      </a:lnSpc>
      <a:spcBef>
        <a:spcPts val="0"/>
      </a:spcBef>
      <a:spcAft>
        <a:spcPts val="0"/>
      </a:spcAft>
    </a:defPPr>
    <a:lvl1pPr marR="0" lv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</a:defRPr>
    </a:lvl1pPr>
    <a:lvl2pPr marR="0" lvl="1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</a:defRPr>
    </a:lvl2pPr>
    <a:lvl3pPr marR="0" lvl="2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</a:defRPr>
    </a:lvl3pPr>
    <a:lvl4pPr marR="0" lvl="3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</a:defRPr>
    </a:lvl4pPr>
    <a:lvl5pPr marR="0" lvl="4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</a:defRPr>
    </a:lvl5pPr>
    <a:lvl6pPr marR="0" lvl="5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</a:defRPr>
    </a:lvl6pPr>
    <a:lvl7pPr marR="0" lvl="6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</a:defRPr>
    </a:lvl7pPr>
    <a:lvl8pPr marR="0" lvl="7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</a:defRPr>
    </a:lvl8pPr>
    <a:lvl9pPr marR="0" lvl="8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datatracker.ietf.org/meeting/120/materials/slides-120-eodir-sessb-note-well-dos-and-donts" TargetMode="External"/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21" name="Google Shape;121;p1:notes"/>
          <p:cNvSpPr>
            <a:spLocks noGrp="1" noRot="1" noChangeAspect="1"/>
          </p:cNvSpPr>
          <p:nvPr>
            <p:ph type="sldImg" idx="2"/>
          </p:nvPr>
        </p:nvSpPr>
        <p:spPr bwMode="auto"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122" name="Google Shape;122;p1:notes"/>
          <p:cNvSpPr txBox="1">
            <a:spLocks noGrp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>
              <a:spcBef>
                <a:spcPts val="0"/>
              </a:spcBef>
              <a:spcAft>
                <a:spcPts val="0"/>
              </a:spcAft>
              <a:buNone/>
              <a:defRPr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g7179d949db_7_6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7" name="Google Shape;67;g7179d949db_7_6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dirty="0">
                <a:solidFill>
                  <a:srgbClr val="424242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The IETF Note Well should be shown at the start of every IETF working session. The guidance below is </a:t>
            </a:r>
            <a:r>
              <a:rPr lang="en-US" sz="1200" u="sng" dirty="0">
                <a:solidFill>
                  <a:srgbClr val="1976D2"/>
                </a:solidFill>
                <a:latin typeface="Roboto"/>
                <a:ea typeface="Roboto"/>
                <a:cs typeface="Roboto"/>
                <a:sym typeface="Roboto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adapted from IETF legal counsel presentation during IETF 120</a:t>
            </a:r>
            <a:endParaRPr sz="1200" dirty="0">
              <a:solidFill>
                <a:srgbClr val="1B5E20"/>
              </a:solidFill>
              <a:highlight>
                <a:srgbClr val="E8F5E9"/>
              </a:highlight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200" dirty="0">
              <a:solidFill>
                <a:srgbClr val="1B5E20"/>
              </a:solidFill>
              <a:highlight>
                <a:srgbClr val="E8F5E9"/>
              </a:highlight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200" dirty="0">
                <a:solidFill>
                  <a:srgbClr val="1B5E20"/>
                </a:solidFill>
                <a:highlight>
                  <a:srgbClr val="E8F5E9"/>
                </a:highlight>
                <a:latin typeface="Roboto"/>
                <a:ea typeface="Roboto"/>
                <a:cs typeface="Roboto"/>
                <a:sym typeface="Roboto"/>
              </a:rPr>
              <a:t>DO</a:t>
            </a:r>
            <a:endParaRPr sz="1200" dirty="0">
              <a:solidFill>
                <a:srgbClr val="1B5E20"/>
              </a:solidFill>
              <a:highlight>
                <a:srgbClr val="E8F5E9"/>
              </a:highlight>
              <a:latin typeface="Roboto"/>
              <a:ea typeface="Roboto"/>
              <a:cs typeface="Roboto"/>
              <a:sym typeface="Roboto"/>
            </a:endParaRPr>
          </a:p>
          <a:p>
            <a:pPr marL="457200" lvl="0" indent="-304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24242"/>
              </a:buClr>
              <a:buSzPts val="1200"/>
              <a:buFont typeface="Roboto"/>
              <a:buAutoNum type="arabicPeriod"/>
            </a:pPr>
            <a:r>
              <a:rPr lang="en-US" sz="1200" dirty="0">
                <a:solidFill>
                  <a:srgbClr val="424242"/>
                </a:solidFill>
                <a:latin typeface="Roboto"/>
                <a:ea typeface="Roboto"/>
                <a:cs typeface="Roboto"/>
                <a:sym typeface="Roboto"/>
              </a:rPr>
              <a:t>Do make sure people have enough time to read through the slide before you move on,</a:t>
            </a:r>
            <a:endParaRPr sz="1200" dirty="0">
              <a:solidFill>
                <a:srgbClr val="424242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457200" lvl="0" indent="-304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24242"/>
              </a:buClr>
              <a:buSzPts val="1200"/>
              <a:buFont typeface="Roboto"/>
              <a:buAutoNum type="arabicPeriod"/>
            </a:pPr>
            <a:r>
              <a:rPr lang="en-US" sz="1200" dirty="0">
                <a:solidFill>
                  <a:srgbClr val="424242"/>
                </a:solidFill>
                <a:latin typeface="Roboto"/>
                <a:ea typeface="Roboto"/>
                <a:cs typeface="Roboto"/>
                <a:sym typeface="Roboto"/>
              </a:rPr>
              <a:t>Do give a high-level summary of what’s covered in the Note Well: “IETF policies on conduct, privacy and IPR.”,</a:t>
            </a:r>
            <a:endParaRPr sz="1200" dirty="0">
              <a:solidFill>
                <a:srgbClr val="424242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457200" lvl="0" indent="-304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24242"/>
              </a:buClr>
              <a:buSzPts val="1200"/>
              <a:buFont typeface="Roboto"/>
              <a:buAutoNum type="arabicPeriod"/>
            </a:pPr>
            <a:r>
              <a:rPr lang="en-US" sz="1200" dirty="0">
                <a:solidFill>
                  <a:srgbClr val="424242"/>
                </a:solidFill>
                <a:latin typeface="Roboto"/>
                <a:ea typeface="Roboto"/>
                <a:cs typeface="Roboto"/>
                <a:sym typeface="Roboto"/>
              </a:rPr>
              <a:t>Do encourage people to read through all the linked policies &amp; documents in detail before participating or contributing,</a:t>
            </a:r>
            <a:endParaRPr sz="1200" dirty="0">
              <a:solidFill>
                <a:srgbClr val="424242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457200" lvl="0" indent="-304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24242"/>
              </a:buClr>
              <a:buSzPts val="1200"/>
              <a:buFont typeface="Roboto"/>
              <a:buAutoNum type="arabicPeriod"/>
            </a:pPr>
            <a:r>
              <a:rPr lang="en-US" sz="1200" dirty="0">
                <a:solidFill>
                  <a:srgbClr val="424242"/>
                </a:solidFill>
                <a:latin typeface="Roboto"/>
                <a:ea typeface="Roboto"/>
                <a:cs typeface="Roboto"/>
                <a:sym typeface="Roboto"/>
              </a:rPr>
              <a:t>Do explain where people can direct questions or concerns (IETF Executive Director or Ombudsteam).</a:t>
            </a:r>
            <a:endParaRPr sz="1200" dirty="0">
              <a:solidFill>
                <a:srgbClr val="424242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200" dirty="0">
                <a:solidFill>
                  <a:srgbClr val="B33F00"/>
                </a:solidFill>
                <a:highlight>
                  <a:srgbClr val="FFF3E0"/>
                </a:highlight>
                <a:latin typeface="Roboto"/>
                <a:ea typeface="Roboto"/>
                <a:cs typeface="Roboto"/>
                <a:sym typeface="Roboto"/>
              </a:rPr>
              <a:t>DON'T</a:t>
            </a:r>
            <a:endParaRPr sz="1200" dirty="0">
              <a:solidFill>
                <a:srgbClr val="B33F00"/>
              </a:solidFill>
              <a:highlight>
                <a:srgbClr val="FFF3E0"/>
              </a:highlight>
              <a:latin typeface="Roboto"/>
              <a:ea typeface="Roboto"/>
              <a:cs typeface="Roboto"/>
              <a:sym typeface="Roboto"/>
            </a:endParaRPr>
          </a:p>
          <a:p>
            <a:pPr marL="457200" lvl="0" indent="-304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24242"/>
              </a:buClr>
              <a:buSzPts val="1200"/>
              <a:buFont typeface="Roboto"/>
              <a:buAutoNum type="arabicPeriod"/>
            </a:pPr>
            <a:r>
              <a:rPr lang="en-US" sz="1200" dirty="0">
                <a:solidFill>
                  <a:srgbClr val="424242"/>
                </a:solidFill>
                <a:latin typeface="Roboto"/>
                <a:ea typeface="Roboto"/>
                <a:cs typeface="Roboto"/>
                <a:sym typeface="Roboto"/>
              </a:rPr>
              <a:t>Don’t dismiss the importance or relevance of any of the information on the Note Well.</a:t>
            </a:r>
            <a:endParaRPr sz="1200" dirty="0">
              <a:solidFill>
                <a:srgbClr val="424242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457200" lvl="0" indent="-304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24242"/>
              </a:buClr>
              <a:buSzPts val="1200"/>
              <a:buFont typeface="Roboto"/>
              <a:buAutoNum type="arabicPeriod"/>
            </a:pPr>
            <a:r>
              <a:rPr lang="en-US" sz="1200" dirty="0">
                <a:solidFill>
                  <a:srgbClr val="424242"/>
                </a:solidFill>
                <a:latin typeface="Roboto"/>
                <a:ea typeface="Roboto"/>
                <a:cs typeface="Roboto"/>
                <a:sym typeface="Roboto"/>
              </a:rPr>
              <a:t>Don’t interpret the meaning or get into the substance of any of the topics or content of the policies.</a:t>
            </a:r>
            <a:endParaRPr sz="1200" dirty="0">
              <a:solidFill>
                <a:srgbClr val="424242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457200" lvl="0" indent="-304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24242"/>
              </a:buClr>
              <a:buSzPts val="1200"/>
              <a:buFont typeface="Roboto"/>
              <a:buAutoNum type="arabicPeriod"/>
            </a:pPr>
            <a:r>
              <a:rPr lang="en-US" sz="1200" dirty="0">
                <a:solidFill>
                  <a:srgbClr val="424242"/>
                </a:solidFill>
                <a:latin typeface="Roboto"/>
                <a:ea typeface="Roboto"/>
                <a:cs typeface="Roboto"/>
                <a:sym typeface="Roboto"/>
              </a:rPr>
              <a:t>Don’t communicate that the Note Well conveys all the information participants need to know.</a:t>
            </a:r>
            <a:endParaRPr sz="1200" dirty="0">
              <a:solidFill>
                <a:srgbClr val="424242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457200" lvl="0" indent="-304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24242"/>
              </a:buClr>
              <a:buSzPts val="1200"/>
              <a:buFont typeface="Roboto"/>
              <a:buAutoNum type="arabicPeriod"/>
            </a:pPr>
            <a:r>
              <a:rPr lang="en-US" sz="1200" dirty="0">
                <a:solidFill>
                  <a:srgbClr val="424242"/>
                </a:solidFill>
                <a:latin typeface="Roboto"/>
                <a:ea typeface="Roboto"/>
                <a:cs typeface="Roboto"/>
                <a:sym typeface="Roboto"/>
              </a:rPr>
              <a:t>Don’t address questions or concerns in the meeting itself.</a:t>
            </a:r>
            <a:endParaRPr sz="1200" dirty="0">
              <a:solidFill>
                <a:srgbClr val="424242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200" dirty="0">
              <a:solidFill>
                <a:srgbClr val="424242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33" name="Google Shape;133;g7179d949db_7_60:notes"/>
          <p:cNvSpPr>
            <a:spLocks noGrp="1" noRot="1" noChangeAspect="1"/>
          </p:cNvSpPr>
          <p:nvPr>
            <p:ph type="sldImg" idx="2"/>
          </p:nvPr>
        </p:nvSpPr>
        <p:spPr bwMode="auto"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4" name="Google Shape;134;g7179d949db_7_60:notes"/>
          <p:cNvSpPr txBox="1">
            <a:spLocks noGrp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>
              <a:spcBef>
                <a:spcPts val="0"/>
              </a:spcBef>
              <a:spcAft>
                <a:spcPts val="0"/>
              </a:spcAft>
              <a:buNone/>
              <a:defRPr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>
          <a:extLst>
            <a:ext uri="{FF2B5EF4-FFF2-40B4-BE49-F238E27FC236}">
              <a16:creationId xmlns:a16="http://schemas.microsoft.com/office/drawing/2014/main" id="{71960778-1485-8DF1-3E2C-C16B94CEA7A2}"/>
            </a:ext>
          </a:extLst>
        </p:cNvPr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32" name="Google Shape;132;g7179d949db_7_60:notes">
            <a:extLst>
              <a:ext uri="{FF2B5EF4-FFF2-40B4-BE49-F238E27FC236}">
                <a16:creationId xmlns:a16="http://schemas.microsoft.com/office/drawing/2014/main" id="{14D54CEC-E787-9A1F-643A-BEC4B56B9342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 bwMode="auto"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3" name="Google Shape;133;g7179d949db_7_60:notes">
            <a:extLst>
              <a:ext uri="{FF2B5EF4-FFF2-40B4-BE49-F238E27FC236}">
                <a16:creationId xmlns:a16="http://schemas.microsoft.com/office/drawing/2014/main" id="{EBA0A348-E22E-2C9F-2D05-1DE1B9D3D583}"/>
              </a:ext>
            </a:extLst>
          </p:cNvPr>
          <p:cNvSpPr txBox="1">
            <a:spLocks noGrp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>
              <a:spcBef>
                <a:spcPts val="0"/>
              </a:spcBef>
              <a:spcAft>
                <a:spcPts val="0"/>
              </a:spcAft>
              <a:buNone/>
              <a:defRPr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8702294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matchingName="TITLE" type="title" userDrawn="1">
  <p:cSld name="TITLE">
    <p:bg>
      <p:bgPr>
        <a:solidFill>
          <a:srgbClr val="002D3C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title"/>
          </p:nvPr>
        </p:nvSpPr>
        <p:spPr bwMode="auto">
          <a:xfrm>
            <a:off x="754464" y="2104950"/>
            <a:ext cx="7635072" cy="93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00" tIns="91400" rIns="91400" bIns="91400" anchor="b" anchorCtr="0">
            <a:noAutofit/>
          </a:bodyPr>
          <a:lstStyle>
            <a:lvl1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200"/>
              <a:buFont typeface="Open Sans"/>
              <a:buNone/>
              <a:defRPr sz="4200" b="0" i="0" u="none" strike="noStrike" cap="none">
                <a:solidFill>
                  <a:srgbClr val="FFFFFF"/>
                </a:solidFill>
                <a:latin typeface="Open Sans"/>
                <a:ea typeface="Open Sans"/>
                <a:cs typeface="Open Sans"/>
              </a:defRPr>
            </a:lvl1pPr>
            <a:lvl2pPr marR="0"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200"/>
              <a:buFont typeface="Arial"/>
              <a:buNone/>
              <a:defRPr sz="32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</a:defRPr>
            </a:lvl2pPr>
            <a:lvl3pPr marR="0"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200"/>
              <a:buFont typeface="Arial"/>
              <a:buNone/>
              <a:defRPr sz="32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</a:defRPr>
            </a:lvl3pPr>
            <a:lvl4pPr marR="0"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200"/>
              <a:buFont typeface="Arial"/>
              <a:buNone/>
              <a:defRPr sz="32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</a:defRPr>
            </a:lvl4pPr>
            <a:lvl5pPr marR="0"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200"/>
              <a:buFont typeface="Arial"/>
              <a:buNone/>
              <a:defRPr sz="32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</a:defRPr>
            </a:lvl5pPr>
            <a:lvl6pPr marR="0"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200"/>
              <a:buFont typeface="Arial"/>
              <a:buNone/>
              <a:defRPr sz="32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</a:defRPr>
            </a:lvl6pPr>
            <a:lvl7pPr marR="0"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200"/>
              <a:buFont typeface="Arial"/>
              <a:buNone/>
              <a:defRPr sz="32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</a:defRPr>
            </a:lvl7pPr>
            <a:lvl8pPr marR="0"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200"/>
              <a:buFont typeface="Arial"/>
              <a:buNone/>
              <a:defRPr sz="32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</a:defRPr>
            </a:lvl8pPr>
            <a:lvl9pPr marR="0"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200"/>
              <a:buFont typeface="Arial"/>
              <a:buNone/>
              <a:defRPr sz="32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</a:defRPr>
            </a:lvl9pPr>
          </a:lstStyle>
          <a:p>
            <a:pPr>
              <a:defRPr/>
            </a:pPr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ldNum" idx="12"/>
          </p:nvPr>
        </p:nvSpPr>
        <p:spPr bwMode="auto">
          <a:xfrm>
            <a:off x="8735428" y="4724798"/>
            <a:ext cx="336813" cy="3352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00" tIns="91400" rIns="91400" bIns="914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373"/>
              </a:buClr>
              <a:buSzPts val="1000"/>
              <a:buFont typeface="Roboto"/>
              <a:buNone/>
              <a:defRPr sz="1000" b="0" i="0" u="none" strike="noStrike" cap="none">
                <a:solidFill>
                  <a:srgbClr val="737373"/>
                </a:solidFill>
                <a:latin typeface="Roboto"/>
                <a:ea typeface="Roboto"/>
                <a:cs typeface="Robot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373"/>
              </a:buClr>
              <a:buSzPts val="1000"/>
              <a:buFont typeface="Roboto"/>
              <a:buNone/>
              <a:defRPr sz="1000" b="0" i="0" u="none" strike="noStrike" cap="none">
                <a:solidFill>
                  <a:srgbClr val="737373"/>
                </a:solidFill>
                <a:latin typeface="Roboto"/>
                <a:ea typeface="Roboto"/>
                <a:cs typeface="Robot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373"/>
              </a:buClr>
              <a:buSzPts val="1000"/>
              <a:buFont typeface="Roboto"/>
              <a:buNone/>
              <a:defRPr sz="1000" b="0" i="0" u="none" strike="noStrike" cap="none">
                <a:solidFill>
                  <a:srgbClr val="737373"/>
                </a:solidFill>
                <a:latin typeface="Roboto"/>
                <a:ea typeface="Roboto"/>
                <a:cs typeface="Robot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373"/>
              </a:buClr>
              <a:buSzPts val="1000"/>
              <a:buFont typeface="Roboto"/>
              <a:buNone/>
              <a:defRPr sz="1000" b="0" i="0" u="none" strike="noStrike" cap="none">
                <a:solidFill>
                  <a:srgbClr val="737373"/>
                </a:solidFill>
                <a:latin typeface="Roboto"/>
                <a:ea typeface="Roboto"/>
                <a:cs typeface="Robot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373"/>
              </a:buClr>
              <a:buSzPts val="1000"/>
              <a:buFont typeface="Roboto"/>
              <a:buNone/>
              <a:defRPr sz="1000" b="0" i="0" u="none" strike="noStrike" cap="none">
                <a:solidFill>
                  <a:srgbClr val="737373"/>
                </a:solidFill>
                <a:latin typeface="Roboto"/>
                <a:ea typeface="Roboto"/>
                <a:cs typeface="Robot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373"/>
              </a:buClr>
              <a:buSzPts val="1000"/>
              <a:buFont typeface="Roboto"/>
              <a:buNone/>
              <a:defRPr sz="1000" b="0" i="0" u="none" strike="noStrike" cap="none">
                <a:solidFill>
                  <a:srgbClr val="737373"/>
                </a:solidFill>
                <a:latin typeface="Roboto"/>
                <a:ea typeface="Roboto"/>
                <a:cs typeface="Robot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373"/>
              </a:buClr>
              <a:buSzPts val="1000"/>
              <a:buFont typeface="Roboto"/>
              <a:buNone/>
              <a:defRPr sz="1000" b="0" i="0" u="none" strike="noStrike" cap="none">
                <a:solidFill>
                  <a:srgbClr val="737373"/>
                </a:solidFill>
                <a:latin typeface="Roboto"/>
                <a:ea typeface="Roboto"/>
                <a:cs typeface="Robot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373"/>
              </a:buClr>
              <a:buSzPts val="1000"/>
              <a:buFont typeface="Roboto"/>
              <a:buNone/>
              <a:defRPr sz="1000" b="0" i="0" u="none" strike="noStrike" cap="none">
                <a:solidFill>
                  <a:srgbClr val="737373"/>
                </a:solidFill>
                <a:latin typeface="Roboto"/>
                <a:ea typeface="Roboto"/>
                <a:cs typeface="Robot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373"/>
              </a:buClr>
              <a:buSzPts val="1000"/>
              <a:buFont typeface="Roboto"/>
              <a:buNone/>
              <a:defRPr sz="1000" b="0" i="0" u="none" strike="noStrike" cap="none">
                <a:solidFill>
                  <a:srgbClr val="737373"/>
                </a:solidFill>
                <a:latin typeface="Roboto"/>
                <a:ea typeface="Roboto"/>
                <a:cs typeface="Roboto"/>
              </a:defRPr>
            </a:lvl9pPr>
          </a:lstStyle>
          <a:p>
            <a:pPr marL="0" lvl="0" indent="0" algn="r">
              <a:spcBef>
                <a:spcPts val="0"/>
              </a:spcBef>
              <a:spcAft>
                <a:spcPts val="0"/>
              </a:spcAft>
              <a:buNone/>
              <a:defRPr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2" name="Google Shape;12;p2"/>
          <p:cNvSpPr/>
          <p:nvPr/>
        </p:nvSpPr>
        <p:spPr bwMode="auto">
          <a:xfrm>
            <a:off x="-125" y="4147975"/>
            <a:ext cx="9144001" cy="995701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45700" tIns="45700" rIns="45700" bIns="45700" anchor="ctr" anchorCtr="0">
            <a:noAutofit/>
          </a:bodyPr>
          <a:lstStyle/>
          <a:p>
            <a:pPr marL="0" marR="0" lv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/>
            </a:pPr>
            <a:endParaRPr sz="1400" b="0" i="0" u="none" strike="noStrike" cap="none">
              <a:solidFill>
                <a:srgbClr val="4285F4"/>
              </a:solidFill>
              <a:latin typeface="Arial"/>
              <a:ea typeface="Arial"/>
              <a:cs typeface="Arial"/>
            </a:endParaRPr>
          </a:p>
        </p:txBody>
      </p:sp>
      <p:pic>
        <p:nvPicPr>
          <p:cNvPr id="13" name="Google Shape;13;p2" descr="Shape 14"/>
          <p:cNvPicPr/>
          <p:nvPr/>
        </p:nvPicPr>
        <p:blipFill>
          <a:blip r:embed="rId2">
            <a:alphaModFix/>
          </a:blip>
          <a:stretch/>
        </p:blipFill>
        <p:spPr bwMode="auto">
          <a:xfrm>
            <a:off x="7440438" y="4312261"/>
            <a:ext cx="1256176" cy="66712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matchingName="SECTION_HEADER" type="secHead" userDrawn="1">
  <p:cSld name="SECTION_HEADER">
    <p:bg>
      <p:bgPr>
        <a:solidFill>
          <a:srgbClr val="002D3C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1" name="Google Shape;21;p4"/>
          <p:cNvSpPr txBox="1">
            <a:spLocks noGrp="1"/>
          </p:cNvSpPr>
          <p:nvPr>
            <p:ph type="sldNum" idx="12"/>
          </p:nvPr>
        </p:nvSpPr>
        <p:spPr bwMode="auto">
          <a:xfrm>
            <a:off x="8735428" y="4724798"/>
            <a:ext cx="336813" cy="3352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00" tIns="91400" rIns="91400" bIns="914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Font typeface="Roboto"/>
              <a:buNone/>
              <a:defRPr sz="1000" b="0" i="0" u="none" strike="noStrike" cap="none">
                <a:solidFill>
                  <a:srgbClr val="FFFFFF"/>
                </a:solidFill>
                <a:latin typeface="Roboto"/>
                <a:ea typeface="Roboto"/>
                <a:cs typeface="Robot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Font typeface="Roboto"/>
              <a:buNone/>
              <a:defRPr sz="1000" b="0" i="0" u="none" strike="noStrike" cap="none">
                <a:solidFill>
                  <a:srgbClr val="FFFFFF"/>
                </a:solidFill>
                <a:latin typeface="Roboto"/>
                <a:ea typeface="Roboto"/>
                <a:cs typeface="Robot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Font typeface="Roboto"/>
              <a:buNone/>
              <a:defRPr sz="1000" b="0" i="0" u="none" strike="noStrike" cap="none">
                <a:solidFill>
                  <a:srgbClr val="FFFFFF"/>
                </a:solidFill>
                <a:latin typeface="Roboto"/>
                <a:ea typeface="Roboto"/>
                <a:cs typeface="Robot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Font typeface="Roboto"/>
              <a:buNone/>
              <a:defRPr sz="1000" b="0" i="0" u="none" strike="noStrike" cap="none">
                <a:solidFill>
                  <a:srgbClr val="FFFFFF"/>
                </a:solidFill>
                <a:latin typeface="Roboto"/>
                <a:ea typeface="Roboto"/>
                <a:cs typeface="Robot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Font typeface="Roboto"/>
              <a:buNone/>
              <a:defRPr sz="1000" b="0" i="0" u="none" strike="noStrike" cap="none">
                <a:solidFill>
                  <a:srgbClr val="FFFFFF"/>
                </a:solidFill>
                <a:latin typeface="Roboto"/>
                <a:ea typeface="Roboto"/>
                <a:cs typeface="Robot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Font typeface="Roboto"/>
              <a:buNone/>
              <a:defRPr sz="1000" b="0" i="0" u="none" strike="noStrike" cap="none">
                <a:solidFill>
                  <a:srgbClr val="FFFFFF"/>
                </a:solidFill>
                <a:latin typeface="Roboto"/>
                <a:ea typeface="Roboto"/>
                <a:cs typeface="Robot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Font typeface="Roboto"/>
              <a:buNone/>
              <a:defRPr sz="1000" b="0" i="0" u="none" strike="noStrike" cap="none">
                <a:solidFill>
                  <a:srgbClr val="FFFFFF"/>
                </a:solidFill>
                <a:latin typeface="Roboto"/>
                <a:ea typeface="Roboto"/>
                <a:cs typeface="Robot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Font typeface="Roboto"/>
              <a:buNone/>
              <a:defRPr sz="1000" b="0" i="0" u="none" strike="noStrike" cap="none">
                <a:solidFill>
                  <a:srgbClr val="FFFFFF"/>
                </a:solidFill>
                <a:latin typeface="Roboto"/>
                <a:ea typeface="Roboto"/>
                <a:cs typeface="Robot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Font typeface="Roboto"/>
              <a:buNone/>
              <a:defRPr sz="1000" b="0" i="0" u="none" strike="noStrike" cap="none">
                <a:solidFill>
                  <a:srgbClr val="FFFFFF"/>
                </a:solidFill>
                <a:latin typeface="Roboto"/>
                <a:ea typeface="Roboto"/>
                <a:cs typeface="Roboto"/>
              </a:defRPr>
            </a:lvl9pPr>
          </a:lstStyle>
          <a:p>
            <a:pPr marL="0" lvl="0" indent="0" algn="r">
              <a:spcBef>
                <a:spcPts val="0"/>
              </a:spcBef>
              <a:spcAft>
                <a:spcPts val="0"/>
              </a:spcAft>
              <a:buNone/>
              <a:defRPr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matchingName="ONE_COLUMN_TEXT" userDrawn="1">
  <p:cSld name="ONE_COLUMN_TEXT">
    <p:bg>
      <p:bgPr>
        <a:solidFill>
          <a:srgbClr val="002D3C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4" name="Google Shape;34;p7"/>
          <p:cNvSpPr/>
          <p:nvPr/>
        </p:nvSpPr>
        <p:spPr bwMode="auto">
          <a:xfrm rot="10800000" flipH="1">
            <a:off x="3276600" y="24"/>
            <a:ext cx="5867399" cy="5143501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45700" tIns="45700" rIns="45700" bIns="45700" anchor="ctr" anchorCtr="0">
            <a:noAutofit/>
          </a:bodyPr>
          <a:lstStyle/>
          <a:p>
            <a:pPr marL="0" marR="0" lv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/>
            </a:pPr>
            <a:endParaRPr sz="1400" b="0" i="0" u="none" strike="noStrike" cap="none">
              <a:solidFill>
                <a:srgbClr val="4285F4"/>
              </a:solidFill>
              <a:latin typeface="Arial"/>
              <a:ea typeface="Arial"/>
              <a:cs typeface="Arial"/>
            </a:endParaRPr>
          </a:p>
        </p:txBody>
      </p:sp>
      <p:sp>
        <p:nvSpPr>
          <p:cNvPr id="35" name="Google Shape;35;p7"/>
          <p:cNvSpPr/>
          <p:nvPr/>
        </p:nvSpPr>
        <p:spPr bwMode="auto">
          <a:xfrm rot="-5400000">
            <a:off x="759149" y="2517449"/>
            <a:ext cx="5143501" cy="108601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spcFirstLastPara="1" wrap="square" lIns="45700" tIns="45700" rIns="45700" bIns="45700" anchor="ctr" anchorCtr="0">
            <a:noAutofit/>
          </a:bodyPr>
          <a:lstStyle/>
          <a:p>
            <a:pPr marL="0" marR="0" lv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/>
            </a:pPr>
            <a:endParaRPr sz="1400" b="0" i="0" u="none" strike="noStrike" cap="none">
              <a:solidFill>
                <a:srgbClr val="4285F4"/>
              </a:solidFill>
              <a:latin typeface="Arial"/>
              <a:ea typeface="Arial"/>
              <a:cs typeface="Arial"/>
            </a:endParaRPr>
          </a:p>
        </p:txBody>
      </p:sp>
      <p:sp>
        <p:nvSpPr>
          <p:cNvPr id="36" name="Google Shape;36;p7"/>
          <p:cNvSpPr txBox="1">
            <a:spLocks noGrp="1"/>
          </p:cNvSpPr>
          <p:nvPr>
            <p:ph type="title"/>
          </p:nvPr>
        </p:nvSpPr>
        <p:spPr bwMode="auto">
          <a:xfrm>
            <a:off x="226077" y="357800"/>
            <a:ext cx="2808001" cy="9534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00" tIns="91400" rIns="91400" bIns="91400" anchor="b" anchorCtr="0">
            <a:noAutofit/>
          </a:bodyPr>
          <a:lstStyle>
            <a:lvl1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</a:defRPr>
            </a:lvl1pPr>
            <a:lvl2pPr marR="0"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200"/>
              <a:buFont typeface="Arial"/>
              <a:buNone/>
              <a:defRPr sz="32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</a:defRPr>
            </a:lvl2pPr>
            <a:lvl3pPr marR="0"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200"/>
              <a:buFont typeface="Arial"/>
              <a:buNone/>
              <a:defRPr sz="32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</a:defRPr>
            </a:lvl3pPr>
            <a:lvl4pPr marR="0"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200"/>
              <a:buFont typeface="Arial"/>
              <a:buNone/>
              <a:defRPr sz="32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</a:defRPr>
            </a:lvl4pPr>
            <a:lvl5pPr marR="0"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200"/>
              <a:buFont typeface="Arial"/>
              <a:buNone/>
              <a:defRPr sz="32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</a:defRPr>
            </a:lvl5pPr>
            <a:lvl6pPr marR="0"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200"/>
              <a:buFont typeface="Arial"/>
              <a:buNone/>
              <a:defRPr sz="32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</a:defRPr>
            </a:lvl6pPr>
            <a:lvl7pPr marR="0"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200"/>
              <a:buFont typeface="Arial"/>
              <a:buNone/>
              <a:defRPr sz="32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</a:defRPr>
            </a:lvl7pPr>
            <a:lvl8pPr marR="0"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200"/>
              <a:buFont typeface="Arial"/>
              <a:buNone/>
              <a:defRPr sz="32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</a:defRPr>
            </a:lvl8pPr>
            <a:lvl9pPr marR="0"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200"/>
              <a:buFont typeface="Arial"/>
              <a:buNone/>
              <a:defRPr sz="32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</a:defRPr>
            </a:lvl9pPr>
          </a:lstStyle>
          <a:p>
            <a:pPr>
              <a:defRPr/>
            </a:pPr>
            <a:endParaRPr/>
          </a:p>
        </p:txBody>
      </p:sp>
      <p:sp>
        <p:nvSpPr>
          <p:cNvPr id="37" name="Google Shape;37;p7"/>
          <p:cNvSpPr txBox="1">
            <a:spLocks noGrp="1"/>
          </p:cNvSpPr>
          <p:nvPr>
            <p:ph type="body" idx="1"/>
          </p:nvPr>
        </p:nvSpPr>
        <p:spPr bwMode="auto">
          <a:xfrm>
            <a:off x="226075" y="1465799"/>
            <a:ext cx="2808000" cy="31635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00" tIns="91400" rIns="91400" bIns="91400" anchor="t" anchorCtr="0">
            <a:noAutofit/>
          </a:bodyPr>
          <a:lstStyle>
            <a:lvl1pPr marL="457200" marR="0" lvl="0" indent="-304800" algn="l">
              <a:lnSpc>
                <a:spcPct val="114999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Montserrat"/>
              <a:buChar char="●"/>
              <a:defRPr sz="1200" b="0" i="0" u="none" strike="noStrike" cap="none">
                <a:solidFill>
                  <a:srgbClr val="FFFFFF"/>
                </a:solidFill>
                <a:latin typeface="Montserrat"/>
                <a:ea typeface="Montserrat"/>
                <a:cs typeface="Montserrat"/>
              </a:defRPr>
            </a:lvl1pPr>
            <a:lvl2pPr marL="914400" marR="0" lvl="1" indent="-304800" algn="l">
              <a:lnSpc>
                <a:spcPct val="114999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Montserrat"/>
              <a:buChar char="○"/>
              <a:defRPr sz="1200" b="0" i="0" u="none" strike="noStrike" cap="none">
                <a:solidFill>
                  <a:srgbClr val="FFFFFF"/>
                </a:solidFill>
                <a:latin typeface="Montserrat"/>
                <a:ea typeface="Montserrat"/>
                <a:cs typeface="Montserrat"/>
              </a:defRPr>
            </a:lvl2pPr>
            <a:lvl3pPr marL="1371600" marR="0" lvl="2" indent="-304800" algn="l">
              <a:lnSpc>
                <a:spcPct val="114999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Montserrat"/>
              <a:buChar char="■"/>
              <a:defRPr sz="1200" b="0" i="0" u="none" strike="noStrike" cap="none">
                <a:solidFill>
                  <a:srgbClr val="FFFFFF"/>
                </a:solidFill>
                <a:latin typeface="Montserrat"/>
                <a:ea typeface="Montserrat"/>
                <a:cs typeface="Montserrat"/>
              </a:defRPr>
            </a:lvl3pPr>
            <a:lvl4pPr marL="1828800" marR="0" lvl="3" indent="-304800" algn="l">
              <a:lnSpc>
                <a:spcPct val="114999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Montserrat"/>
              <a:buChar char="●"/>
              <a:defRPr sz="1200" b="0" i="0" u="none" strike="noStrike" cap="none">
                <a:solidFill>
                  <a:srgbClr val="FFFFFF"/>
                </a:solidFill>
                <a:latin typeface="Montserrat"/>
                <a:ea typeface="Montserrat"/>
                <a:cs typeface="Montserrat"/>
              </a:defRPr>
            </a:lvl4pPr>
            <a:lvl5pPr marL="2286000" marR="0" lvl="4" indent="-304800" algn="l">
              <a:lnSpc>
                <a:spcPct val="114999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Montserrat"/>
              <a:buChar char="○"/>
              <a:defRPr sz="1200" b="0" i="0" u="none" strike="noStrike" cap="none">
                <a:solidFill>
                  <a:srgbClr val="FFFFFF"/>
                </a:solidFill>
                <a:latin typeface="Montserrat"/>
                <a:ea typeface="Montserrat"/>
                <a:cs typeface="Montserrat"/>
              </a:defRPr>
            </a:lvl5pPr>
            <a:lvl6pPr marL="2743200" marR="0" lvl="5" indent="-342900" algn="l">
              <a:lnSpc>
                <a:spcPct val="114999"/>
              </a:lnSpc>
              <a:spcBef>
                <a:spcPts val="0"/>
              </a:spcBef>
              <a:spcAft>
                <a:spcPts val="0"/>
              </a:spcAft>
              <a:buClr>
                <a:srgbClr val="737373"/>
              </a:buClr>
              <a:buSzPts val="1800"/>
              <a:buFont typeface="Montserrat"/>
              <a:buChar char="■"/>
              <a:defRPr sz="1800" b="0" i="0" u="none" strike="noStrike" cap="none">
                <a:solidFill>
                  <a:srgbClr val="737373"/>
                </a:solidFill>
                <a:latin typeface="Montserrat"/>
                <a:ea typeface="Montserrat"/>
                <a:cs typeface="Montserrat"/>
              </a:defRPr>
            </a:lvl6pPr>
            <a:lvl7pPr marL="3200400" marR="0" lvl="6" indent="-342900" algn="l">
              <a:lnSpc>
                <a:spcPct val="114999"/>
              </a:lnSpc>
              <a:spcBef>
                <a:spcPts val="0"/>
              </a:spcBef>
              <a:spcAft>
                <a:spcPts val="0"/>
              </a:spcAft>
              <a:buClr>
                <a:srgbClr val="737373"/>
              </a:buClr>
              <a:buSzPts val="1800"/>
              <a:buFont typeface="Montserrat"/>
              <a:buChar char="●"/>
              <a:defRPr sz="1800" b="0" i="0" u="none" strike="noStrike" cap="none">
                <a:solidFill>
                  <a:srgbClr val="737373"/>
                </a:solidFill>
                <a:latin typeface="Montserrat"/>
                <a:ea typeface="Montserrat"/>
                <a:cs typeface="Montserrat"/>
              </a:defRPr>
            </a:lvl7pPr>
            <a:lvl8pPr marL="3657600" marR="0" lvl="7" indent="-342900" algn="l">
              <a:lnSpc>
                <a:spcPct val="114999"/>
              </a:lnSpc>
              <a:spcBef>
                <a:spcPts val="0"/>
              </a:spcBef>
              <a:spcAft>
                <a:spcPts val="0"/>
              </a:spcAft>
              <a:buClr>
                <a:srgbClr val="737373"/>
              </a:buClr>
              <a:buSzPts val="1800"/>
              <a:buFont typeface="Montserrat"/>
              <a:buChar char="○"/>
              <a:defRPr sz="1800" b="0" i="0" u="none" strike="noStrike" cap="none">
                <a:solidFill>
                  <a:srgbClr val="737373"/>
                </a:solidFill>
                <a:latin typeface="Montserrat"/>
                <a:ea typeface="Montserrat"/>
                <a:cs typeface="Montserrat"/>
              </a:defRPr>
            </a:lvl8pPr>
            <a:lvl9pPr marL="4114800" marR="0" lvl="8" indent="-342900" algn="l">
              <a:lnSpc>
                <a:spcPct val="114999"/>
              </a:lnSpc>
              <a:spcBef>
                <a:spcPts val="0"/>
              </a:spcBef>
              <a:spcAft>
                <a:spcPts val="0"/>
              </a:spcAft>
              <a:buClr>
                <a:srgbClr val="737373"/>
              </a:buClr>
              <a:buSzPts val="1800"/>
              <a:buFont typeface="Montserrat"/>
              <a:buChar char="■"/>
              <a:defRPr sz="1800" b="0" i="0" u="none" strike="noStrike" cap="none">
                <a:solidFill>
                  <a:srgbClr val="737373"/>
                </a:solidFill>
                <a:latin typeface="Montserrat"/>
                <a:ea typeface="Montserrat"/>
                <a:cs typeface="Montserrat"/>
              </a:defRPr>
            </a:lvl9pPr>
          </a:lstStyle>
          <a:p>
            <a:pPr>
              <a:defRPr/>
            </a:pPr>
            <a:endParaRPr/>
          </a:p>
        </p:txBody>
      </p:sp>
      <p:sp>
        <p:nvSpPr>
          <p:cNvPr id="38" name="Google Shape;38;p7"/>
          <p:cNvSpPr txBox="1">
            <a:spLocks noGrp="1"/>
          </p:cNvSpPr>
          <p:nvPr>
            <p:ph type="sldNum" idx="12"/>
          </p:nvPr>
        </p:nvSpPr>
        <p:spPr bwMode="auto">
          <a:xfrm>
            <a:off x="8735428" y="4724798"/>
            <a:ext cx="336813" cy="3352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00" tIns="91400" rIns="91400" bIns="914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373"/>
              </a:buClr>
              <a:buSzPts val="1000"/>
              <a:buFont typeface="Roboto"/>
              <a:buNone/>
              <a:defRPr sz="1000" b="0" i="0" u="none" strike="noStrike" cap="none">
                <a:solidFill>
                  <a:srgbClr val="737373"/>
                </a:solidFill>
                <a:latin typeface="Roboto"/>
                <a:ea typeface="Roboto"/>
                <a:cs typeface="Robot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373"/>
              </a:buClr>
              <a:buSzPts val="1000"/>
              <a:buFont typeface="Roboto"/>
              <a:buNone/>
              <a:defRPr sz="1000" b="0" i="0" u="none" strike="noStrike" cap="none">
                <a:solidFill>
                  <a:srgbClr val="737373"/>
                </a:solidFill>
                <a:latin typeface="Roboto"/>
                <a:ea typeface="Roboto"/>
                <a:cs typeface="Robot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373"/>
              </a:buClr>
              <a:buSzPts val="1000"/>
              <a:buFont typeface="Roboto"/>
              <a:buNone/>
              <a:defRPr sz="1000" b="0" i="0" u="none" strike="noStrike" cap="none">
                <a:solidFill>
                  <a:srgbClr val="737373"/>
                </a:solidFill>
                <a:latin typeface="Roboto"/>
                <a:ea typeface="Roboto"/>
                <a:cs typeface="Robot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373"/>
              </a:buClr>
              <a:buSzPts val="1000"/>
              <a:buFont typeface="Roboto"/>
              <a:buNone/>
              <a:defRPr sz="1000" b="0" i="0" u="none" strike="noStrike" cap="none">
                <a:solidFill>
                  <a:srgbClr val="737373"/>
                </a:solidFill>
                <a:latin typeface="Roboto"/>
                <a:ea typeface="Roboto"/>
                <a:cs typeface="Robot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373"/>
              </a:buClr>
              <a:buSzPts val="1000"/>
              <a:buFont typeface="Roboto"/>
              <a:buNone/>
              <a:defRPr sz="1000" b="0" i="0" u="none" strike="noStrike" cap="none">
                <a:solidFill>
                  <a:srgbClr val="737373"/>
                </a:solidFill>
                <a:latin typeface="Roboto"/>
                <a:ea typeface="Roboto"/>
                <a:cs typeface="Robot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373"/>
              </a:buClr>
              <a:buSzPts val="1000"/>
              <a:buFont typeface="Roboto"/>
              <a:buNone/>
              <a:defRPr sz="1000" b="0" i="0" u="none" strike="noStrike" cap="none">
                <a:solidFill>
                  <a:srgbClr val="737373"/>
                </a:solidFill>
                <a:latin typeface="Roboto"/>
                <a:ea typeface="Roboto"/>
                <a:cs typeface="Robot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373"/>
              </a:buClr>
              <a:buSzPts val="1000"/>
              <a:buFont typeface="Roboto"/>
              <a:buNone/>
              <a:defRPr sz="1000" b="0" i="0" u="none" strike="noStrike" cap="none">
                <a:solidFill>
                  <a:srgbClr val="737373"/>
                </a:solidFill>
                <a:latin typeface="Roboto"/>
                <a:ea typeface="Roboto"/>
                <a:cs typeface="Robot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373"/>
              </a:buClr>
              <a:buSzPts val="1000"/>
              <a:buFont typeface="Roboto"/>
              <a:buNone/>
              <a:defRPr sz="1000" b="0" i="0" u="none" strike="noStrike" cap="none">
                <a:solidFill>
                  <a:srgbClr val="737373"/>
                </a:solidFill>
                <a:latin typeface="Roboto"/>
                <a:ea typeface="Roboto"/>
                <a:cs typeface="Robot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373"/>
              </a:buClr>
              <a:buSzPts val="1000"/>
              <a:buFont typeface="Roboto"/>
              <a:buNone/>
              <a:defRPr sz="1000" b="0" i="0" u="none" strike="noStrike" cap="none">
                <a:solidFill>
                  <a:srgbClr val="737373"/>
                </a:solidFill>
                <a:latin typeface="Roboto"/>
                <a:ea typeface="Roboto"/>
                <a:cs typeface="Roboto"/>
              </a:defRPr>
            </a:lvl9pPr>
          </a:lstStyle>
          <a:p>
            <a:pPr marL="0" lvl="0" indent="0" algn="r">
              <a:spcBef>
                <a:spcPts val="0"/>
              </a:spcBef>
              <a:spcAft>
                <a:spcPts val="0"/>
              </a:spcAft>
              <a:buNone/>
              <a:defRPr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matchingName="MAIN_POINT" userDrawn="1">
  <p:cSld name="MAIN_POINT">
    <p:bg>
      <p:bgPr>
        <a:solidFill>
          <a:srgbClr val="002D3C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0" name="Google Shape;40;p8"/>
          <p:cNvSpPr txBox="1">
            <a:spLocks noGrp="1"/>
          </p:cNvSpPr>
          <p:nvPr>
            <p:ph type="title"/>
          </p:nvPr>
        </p:nvSpPr>
        <p:spPr bwMode="auto">
          <a:xfrm>
            <a:off x="490250" y="488249"/>
            <a:ext cx="6227101" cy="40908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00" tIns="91400" rIns="91400" bIns="91400" anchor="ctr" anchorCtr="0">
            <a:noAutofit/>
          </a:bodyPr>
          <a:lstStyle>
            <a:lvl1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Font typeface="Open Sans"/>
              <a:buNone/>
              <a:defRPr sz="5200" b="0" i="0" u="none" strike="noStrike" cap="none">
                <a:solidFill>
                  <a:srgbClr val="FFFFFF"/>
                </a:solidFill>
                <a:latin typeface="Open Sans"/>
                <a:ea typeface="Open Sans"/>
                <a:cs typeface="Open Sans"/>
              </a:defRPr>
            </a:lvl1pPr>
            <a:lvl2pPr marR="0"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200"/>
              <a:buFont typeface="Arial"/>
              <a:buNone/>
              <a:defRPr sz="32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</a:defRPr>
            </a:lvl2pPr>
            <a:lvl3pPr marR="0"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200"/>
              <a:buFont typeface="Arial"/>
              <a:buNone/>
              <a:defRPr sz="32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</a:defRPr>
            </a:lvl3pPr>
            <a:lvl4pPr marR="0"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200"/>
              <a:buFont typeface="Arial"/>
              <a:buNone/>
              <a:defRPr sz="32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</a:defRPr>
            </a:lvl4pPr>
            <a:lvl5pPr marR="0"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200"/>
              <a:buFont typeface="Arial"/>
              <a:buNone/>
              <a:defRPr sz="32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</a:defRPr>
            </a:lvl5pPr>
            <a:lvl6pPr marR="0"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200"/>
              <a:buFont typeface="Arial"/>
              <a:buNone/>
              <a:defRPr sz="32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</a:defRPr>
            </a:lvl6pPr>
            <a:lvl7pPr marR="0"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200"/>
              <a:buFont typeface="Arial"/>
              <a:buNone/>
              <a:defRPr sz="32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</a:defRPr>
            </a:lvl7pPr>
            <a:lvl8pPr marR="0"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200"/>
              <a:buFont typeface="Arial"/>
              <a:buNone/>
              <a:defRPr sz="32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</a:defRPr>
            </a:lvl8pPr>
            <a:lvl9pPr marR="0"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200"/>
              <a:buFont typeface="Arial"/>
              <a:buNone/>
              <a:defRPr sz="32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</a:defRPr>
            </a:lvl9pPr>
          </a:lstStyle>
          <a:p>
            <a:pPr>
              <a:defRPr/>
            </a:pPr>
            <a:endParaRPr/>
          </a:p>
        </p:txBody>
      </p:sp>
      <p:sp>
        <p:nvSpPr>
          <p:cNvPr id="41" name="Google Shape;41;p8"/>
          <p:cNvSpPr txBox="1">
            <a:spLocks noGrp="1"/>
          </p:cNvSpPr>
          <p:nvPr>
            <p:ph type="sldNum" idx="12"/>
          </p:nvPr>
        </p:nvSpPr>
        <p:spPr bwMode="auto">
          <a:xfrm>
            <a:off x="8735428" y="4724798"/>
            <a:ext cx="336813" cy="3352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00" tIns="91400" rIns="91400" bIns="914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Font typeface="Roboto"/>
              <a:buNone/>
              <a:defRPr sz="1000" b="0" i="0" u="none" strike="noStrike" cap="none">
                <a:solidFill>
                  <a:srgbClr val="FFFFFF"/>
                </a:solidFill>
                <a:latin typeface="Roboto"/>
                <a:ea typeface="Roboto"/>
                <a:cs typeface="Robot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Font typeface="Roboto"/>
              <a:buNone/>
              <a:defRPr sz="1000" b="0" i="0" u="none" strike="noStrike" cap="none">
                <a:solidFill>
                  <a:srgbClr val="FFFFFF"/>
                </a:solidFill>
                <a:latin typeface="Roboto"/>
                <a:ea typeface="Roboto"/>
                <a:cs typeface="Robot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Font typeface="Roboto"/>
              <a:buNone/>
              <a:defRPr sz="1000" b="0" i="0" u="none" strike="noStrike" cap="none">
                <a:solidFill>
                  <a:srgbClr val="FFFFFF"/>
                </a:solidFill>
                <a:latin typeface="Roboto"/>
                <a:ea typeface="Roboto"/>
                <a:cs typeface="Robot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Font typeface="Roboto"/>
              <a:buNone/>
              <a:defRPr sz="1000" b="0" i="0" u="none" strike="noStrike" cap="none">
                <a:solidFill>
                  <a:srgbClr val="FFFFFF"/>
                </a:solidFill>
                <a:latin typeface="Roboto"/>
                <a:ea typeface="Roboto"/>
                <a:cs typeface="Robot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Font typeface="Roboto"/>
              <a:buNone/>
              <a:defRPr sz="1000" b="0" i="0" u="none" strike="noStrike" cap="none">
                <a:solidFill>
                  <a:srgbClr val="FFFFFF"/>
                </a:solidFill>
                <a:latin typeface="Roboto"/>
                <a:ea typeface="Roboto"/>
                <a:cs typeface="Robot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Font typeface="Roboto"/>
              <a:buNone/>
              <a:defRPr sz="1000" b="0" i="0" u="none" strike="noStrike" cap="none">
                <a:solidFill>
                  <a:srgbClr val="FFFFFF"/>
                </a:solidFill>
                <a:latin typeface="Roboto"/>
                <a:ea typeface="Roboto"/>
                <a:cs typeface="Robot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Font typeface="Roboto"/>
              <a:buNone/>
              <a:defRPr sz="1000" b="0" i="0" u="none" strike="noStrike" cap="none">
                <a:solidFill>
                  <a:srgbClr val="FFFFFF"/>
                </a:solidFill>
                <a:latin typeface="Roboto"/>
                <a:ea typeface="Roboto"/>
                <a:cs typeface="Robot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Font typeface="Roboto"/>
              <a:buNone/>
              <a:defRPr sz="1000" b="0" i="0" u="none" strike="noStrike" cap="none">
                <a:solidFill>
                  <a:srgbClr val="FFFFFF"/>
                </a:solidFill>
                <a:latin typeface="Roboto"/>
                <a:ea typeface="Roboto"/>
                <a:cs typeface="Robot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Font typeface="Roboto"/>
              <a:buNone/>
              <a:defRPr sz="1000" b="0" i="0" u="none" strike="noStrike" cap="none">
                <a:solidFill>
                  <a:srgbClr val="FFFFFF"/>
                </a:solidFill>
                <a:latin typeface="Roboto"/>
                <a:ea typeface="Roboto"/>
                <a:cs typeface="Roboto"/>
              </a:defRPr>
            </a:lvl9pPr>
          </a:lstStyle>
          <a:p>
            <a:pPr marL="0" lvl="0" indent="0" algn="r">
              <a:spcBef>
                <a:spcPts val="0"/>
              </a:spcBef>
              <a:spcAft>
                <a:spcPts val="0"/>
              </a:spcAft>
              <a:buNone/>
              <a:defRPr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matchingName="SECTION_TITLE_AND_DESCRIPTION" userDrawn="1">
  <p:cSld name="SECTION_TITLE_AND_DESCRIPTION">
    <p:bg>
      <p:bgPr>
        <a:solidFill>
          <a:srgbClr val="002D3C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3" name="Google Shape;43;p9"/>
          <p:cNvSpPr/>
          <p:nvPr/>
        </p:nvSpPr>
        <p:spPr bwMode="auto">
          <a:xfrm flipH="1">
            <a:off x="0" y="0"/>
            <a:ext cx="4572000" cy="5143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45700" tIns="45700" rIns="45700" bIns="45700" anchor="ctr" anchorCtr="0">
            <a:noAutofit/>
          </a:bodyPr>
          <a:lstStyle/>
          <a:p>
            <a:pPr marL="0" marR="0" lv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/>
            </a:pPr>
            <a:endParaRPr sz="1400" b="0" i="0" u="none" strike="noStrike" cap="none">
              <a:solidFill>
                <a:srgbClr val="4285F4"/>
              </a:solidFill>
              <a:latin typeface="Arial"/>
              <a:ea typeface="Arial"/>
              <a:cs typeface="Arial"/>
            </a:endParaRPr>
          </a:p>
        </p:txBody>
      </p:sp>
      <p:sp>
        <p:nvSpPr>
          <p:cNvPr id="44" name="Google Shape;44;p9"/>
          <p:cNvSpPr/>
          <p:nvPr/>
        </p:nvSpPr>
        <p:spPr bwMode="auto">
          <a:xfrm rot="5400000">
            <a:off x="1946424" y="2517749"/>
            <a:ext cx="5142902" cy="108601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spcFirstLastPara="1" wrap="square" lIns="45700" tIns="45700" rIns="45700" bIns="45700" anchor="ctr" anchorCtr="0">
            <a:noAutofit/>
          </a:bodyPr>
          <a:lstStyle/>
          <a:p>
            <a:pPr marL="0" marR="0" lv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/>
            </a:pPr>
            <a:endParaRPr sz="1400" b="0" i="0" u="none" strike="noStrike" cap="none">
              <a:solidFill>
                <a:srgbClr val="4285F4"/>
              </a:solidFill>
              <a:latin typeface="Arial"/>
              <a:ea typeface="Arial"/>
              <a:cs typeface="Arial"/>
            </a:endParaRPr>
          </a:p>
        </p:txBody>
      </p:sp>
      <p:sp>
        <p:nvSpPr>
          <p:cNvPr id="45" name="Google Shape;45;p9"/>
          <p:cNvSpPr txBox="1">
            <a:spLocks noGrp="1"/>
          </p:cNvSpPr>
          <p:nvPr>
            <p:ph type="title"/>
          </p:nvPr>
        </p:nvSpPr>
        <p:spPr bwMode="auto">
          <a:xfrm>
            <a:off x="265500" y="1233175"/>
            <a:ext cx="4045199" cy="14823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00" tIns="91400" rIns="91400" bIns="91400" anchor="b" anchorCtr="0">
            <a:noAutofit/>
          </a:bodyPr>
          <a:lstStyle>
            <a:lvl1pPr marR="0"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24242"/>
              </a:buClr>
              <a:buSzPts val="4200"/>
              <a:buFont typeface="Arial"/>
              <a:buNone/>
              <a:defRPr sz="4200" b="0" i="0" u="none" strike="noStrike" cap="none">
                <a:solidFill>
                  <a:srgbClr val="424242"/>
                </a:solidFill>
                <a:latin typeface="Arial"/>
                <a:ea typeface="Arial"/>
                <a:cs typeface="Arial"/>
              </a:defRPr>
            </a:lvl1pPr>
            <a:lvl2pPr marR="0"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200"/>
              <a:buFont typeface="Arial"/>
              <a:buNone/>
              <a:defRPr sz="32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</a:defRPr>
            </a:lvl2pPr>
            <a:lvl3pPr marR="0"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200"/>
              <a:buFont typeface="Arial"/>
              <a:buNone/>
              <a:defRPr sz="32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</a:defRPr>
            </a:lvl3pPr>
            <a:lvl4pPr marR="0"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200"/>
              <a:buFont typeface="Arial"/>
              <a:buNone/>
              <a:defRPr sz="32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</a:defRPr>
            </a:lvl4pPr>
            <a:lvl5pPr marR="0"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200"/>
              <a:buFont typeface="Arial"/>
              <a:buNone/>
              <a:defRPr sz="32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</a:defRPr>
            </a:lvl5pPr>
            <a:lvl6pPr marR="0"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200"/>
              <a:buFont typeface="Arial"/>
              <a:buNone/>
              <a:defRPr sz="32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</a:defRPr>
            </a:lvl6pPr>
            <a:lvl7pPr marR="0"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200"/>
              <a:buFont typeface="Arial"/>
              <a:buNone/>
              <a:defRPr sz="32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</a:defRPr>
            </a:lvl7pPr>
            <a:lvl8pPr marR="0"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200"/>
              <a:buFont typeface="Arial"/>
              <a:buNone/>
              <a:defRPr sz="32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</a:defRPr>
            </a:lvl8pPr>
            <a:lvl9pPr marR="0"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200"/>
              <a:buFont typeface="Arial"/>
              <a:buNone/>
              <a:defRPr sz="32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</a:defRPr>
            </a:lvl9pPr>
          </a:lstStyle>
          <a:p>
            <a:pPr>
              <a:defRPr/>
            </a:pPr>
            <a:endParaRPr/>
          </a:p>
        </p:txBody>
      </p:sp>
      <p:sp>
        <p:nvSpPr>
          <p:cNvPr id="46" name="Google Shape;46;p9"/>
          <p:cNvSpPr txBox="1">
            <a:spLocks noGrp="1"/>
          </p:cNvSpPr>
          <p:nvPr>
            <p:ph type="body" idx="1"/>
          </p:nvPr>
        </p:nvSpPr>
        <p:spPr bwMode="auto">
          <a:xfrm>
            <a:off x="265500" y="2779466"/>
            <a:ext cx="4045199" cy="12351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00" tIns="91400" rIns="91400" bIns="91400" anchor="t" anchorCtr="0">
            <a:noAutofit/>
          </a:bodyPr>
          <a:lstStyle>
            <a:lvl1pPr marL="457200" marR="0" lvl="0" indent="-2286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373"/>
              </a:buClr>
              <a:buSzPts val="2100"/>
              <a:buFont typeface="Montserrat"/>
              <a:buNone/>
              <a:defRPr sz="2100" b="0" i="0" u="none" strike="noStrike" cap="none">
                <a:solidFill>
                  <a:srgbClr val="737373"/>
                </a:solidFill>
                <a:latin typeface="Montserrat"/>
                <a:ea typeface="Montserrat"/>
                <a:cs typeface="Montserrat"/>
              </a:defRPr>
            </a:lvl1pPr>
            <a:lvl2pPr marL="914400" marR="0" lvl="1" indent="-2286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373"/>
              </a:buClr>
              <a:buSzPts val="2100"/>
              <a:buFont typeface="Montserrat"/>
              <a:buNone/>
              <a:defRPr sz="2100" b="0" i="0" u="none" strike="noStrike" cap="none">
                <a:solidFill>
                  <a:srgbClr val="737373"/>
                </a:solidFill>
                <a:latin typeface="Montserrat"/>
                <a:ea typeface="Montserrat"/>
                <a:cs typeface="Montserrat"/>
              </a:defRPr>
            </a:lvl2pPr>
            <a:lvl3pPr marL="1371600" marR="0" lvl="2" indent="-2286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373"/>
              </a:buClr>
              <a:buSzPts val="2100"/>
              <a:buFont typeface="Montserrat"/>
              <a:buNone/>
              <a:defRPr sz="2100" b="0" i="0" u="none" strike="noStrike" cap="none">
                <a:solidFill>
                  <a:srgbClr val="737373"/>
                </a:solidFill>
                <a:latin typeface="Montserrat"/>
                <a:ea typeface="Montserrat"/>
                <a:cs typeface="Montserrat"/>
              </a:defRPr>
            </a:lvl3pPr>
            <a:lvl4pPr marL="1828800" marR="0" lvl="3" indent="-2286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373"/>
              </a:buClr>
              <a:buSzPts val="2100"/>
              <a:buFont typeface="Montserrat"/>
              <a:buNone/>
              <a:defRPr sz="2100" b="0" i="0" u="none" strike="noStrike" cap="none">
                <a:solidFill>
                  <a:srgbClr val="737373"/>
                </a:solidFill>
                <a:latin typeface="Montserrat"/>
                <a:ea typeface="Montserrat"/>
                <a:cs typeface="Montserrat"/>
              </a:defRPr>
            </a:lvl4pPr>
            <a:lvl5pPr marL="2286000" marR="0" lvl="4" indent="-2286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373"/>
              </a:buClr>
              <a:buSzPts val="2100"/>
              <a:buFont typeface="Montserrat"/>
              <a:buNone/>
              <a:defRPr sz="2100" b="0" i="0" u="none" strike="noStrike" cap="none">
                <a:solidFill>
                  <a:srgbClr val="737373"/>
                </a:solidFill>
                <a:latin typeface="Montserrat"/>
                <a:ea typeface="Montserrat"/>
                <a:cs typeface="Montserrat"/>
              </a:defRPr>
            </a:lvl5pPr>
            <a:lvl6pPr marL="2743200" marR="0" lvl="5" indent="-342900" algn="l">
              <a:lnSpc>
                <a:spcPct val="114999"/>
              </a:lnSpc>
              <a:spcBef>
                <a:spcPts val="0"/>
              </a:spcBef>
              <a:spcAft>
                <a:spcPts val="0"/>
              </a:spcAft>
              <a:buClr>
                <a:srgbClr val="737373"/>
              </a:buClr>
              <a:buSzPts val="1800"/>
              <a:buFont typeface="Montserrat"/>
              <a:buChar char="■"/>
              <a:defRPr sz="1800" b="0" i="0" u="none" strike="noStrike" cap="none">
                <a:solidFill>
                  <a:srgbClr val="737373"/>
                </a:solidFill>
                <a:latin typeface="Montserrat"/>
                <a:ea typeface="Montserrat"/>
                <a:cs typeface="Montserrat"/>
              </a:defRPr>
            </a:lvl6pPr>
            <a:lvl7pPr marL="3200400" marR="0" lvl="6" indent="-342900" algn="l">
              <a:lnSpc>
                <a:spcPct val="114999"/>
              </a:lnSpc>
              <a:spcBef>
                <a:spcPts val="0"/>
              </a:spcBef>
              <a:spcAft>
                <a:spcPts val="0"/>
              </a:spcAft>
              <a:buClr>
                <a:srgbClr val="737373"/>
              </a:buClr>
              <a:buSzPts val="1800"/>
              <a:buFont typeface="Montserrat"/>
              <a:buChar char="●"/>
              <a:defRPr sz="1800" b="0" i="0" u="none" strike="noStrike" cap="none">
                <a:solidFill>
                  <a:srgbClr val="737373"/>
                </a:solidFill>
                <a:latin typeface="Montserrat"/>
                <a:ea typeface="Montserrat"/>
                <a:cs typeface="Montserrat"/>
              </a:defRPr>
            </a:lvl7pPr>
            <a:lvl8pPr marL="3657600" marR="0" lvl="7" indent="-342900" algn="l">
              <a:lnSpc>
                <a:spcPct val="114999"/>
              </a:lnSpc>
              <a:spcBef>
                <a:spcPts val="0"/>
              </a:spcBef>
              <a:spcAft>
                <a:spcPts val="0"/>
              </a:spcAft>
              <a:buClr>
                <a:srgbClr val="737373"/>
              </a:buClr>
              <a:buSzPts val="1800"/>
              <a:buFont typeface="Montserrat"/>
              <a:buChar char="○"/>
              <a:defRPr sz="1800" b="0" i="0" u="none" strike="noStrike" cap="none">
                <a:solidFill>
                  <a:srgbClr val="737373"/>
                </a:solidFill>
                <a:latin typeface="Montserrat"/>
                <a:ea typeface="Montserrat"/>
                <a:cs typeface="Montserrat"/>
              </a:defRPr>
            </a:lvl8pPr>
            <a:lvl9pPr marL="4114800" marR="0" lvl="8" indent="-342900" algn="l">
              <a:lnSpc>
                <a:spcPct val="114999"/>
              </a:lnSpc>
              <a:spcBef>
                <a:spcPts val="0"/>
              </a:spcBef>
              <a:spcAft>
                <a:spcPts val="0"/>
              </a:spcAft>
              <a:buClr>
                <a:srgbClr val="737373"/>
              </a:buClr>
              <a:buSzPts val="1800"/>
              <a:buFont typeface="Montserrat"/>
              <a:buChar char="■"/>
              <a:defRPr sz="1800" b="0" i="0" u="none" strike="noStrike" cap="none">
                <a:solidFill>
                  <a:srgbClr val="737373"/>
                </a:solidFill>
                <a:latin typeface="Montserrat"/>
                <a:ea typeface="Montserrat"/>
                <a:cs typeface="Montserrat"/>
              </a:defRPr>
            </a:lvl9pPr>
          </a:lstStyle>
          <a:p>
            <a:pPr>
              <a:defRPr/>
            </a:pPr>
            <a:endParaRPr/>
          </a:p>
        </p:txBody>
      </p:sp>
      <p:sp>
        <p:nvSpPr>
          <p:cNvPr id="47" name="Google Shape;47;p9"/>
          <p:cNvSpPr txBox="1">
            <a:spLocks noGrp="1"/>
          </p:cNvSpPr>
          <p:nvPr>
            <p:ph type="body" idx="2"/>
          </p:nvPr>
        </p:nvSpPr>
        <p:spPr bwMode="auto">
          <a:xfrm>
            <a:off x="4939500" y="724199"/>
            <a:ext cx="3837000" cy="36951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00" tIns="91400" rIns="91400" bIns="91400" anchor="ctr" anchorCtr="0">
            <a:noAutofit/>
          </a:bodyPr>
          <a:lstStyle>
            <a:lvl1pPr marL="457200" marR="0" lvl="0" indent="-342900" algn="l">
              <a:lnSpc>
                <a:spcPct val="114999"/>
              </a:lnSpc>
              <a:spcBef>
                <a:spcPts val="0"/>
              </a:spcBef>
              <a:spcAft>
                <a:spcPts val="0"/>
              </a:spcAft>
              <a:buClr>
                <a:srgbClr val="737373"/>
              </a:buClr>
              <a:buSzPts val="1800"/>
              <a:buFont typeface="Montserrat"/>
              <a:buChar char="●"/>
              <a:defRPr sz="1800" b="0" i="0" u="none" strike="noStrike" cap="none">
                <a:solidFill>
                  <a:srgbClr val="737373"/>
                </a:solidFill>
                <a:latin typeface="Montserrat"/>
                <a:ea typeface="Montserrat"/>
                <a:cs typeface="Montserrat"/>
              </a:defRPr>
            </a:lvl1pPr>
            <a:lvl2pPr marL="914400" marR="0" lvl="1" indent="-342900" algn="l">
              <a:lnSpc>
                <a:spcPct val="114999"/>
              </a:lnSpc>
              <a:spcBef>
                <a:spcPts val="0"/>
              </a:spcBef>
              <a:spcAft>
                <a:spcPts val="0"/>
              </a:spcAft>
              <a:buClr>
                <a:srgbClr val="737373"/>
              </a:buClr>
              <a:buSzPts val="1800"/>
              <a:buFont typeface="Montserrat"/>
              <a:buChar char="○"/>
              <a:defRPr sz="1800" b="0" i="0" u="none" strike="noStrike" cap="none">
                <a:solidFill>
                  <a:srgbClr val="737373"/>
                </a:solidFill>
                <a:latin typeface="Montserrat"/>
                <a:ea typeface="Montserrat"/>
                <a:cs typeface="Montserrat"/>
              </a:defRPr>
            </a:lvl2pPr>
            <a:lvl3pPr marL="1371600" marR="0" lvl="2" indent="-342900" algn="l">
              <a:lnSpc>
                <a:spcPct val="114999"/>
              </a:lnSpc>
              <a:spcBef>
                <a:spcPts val="0"/>
              </a:spcBef>
              <a:spcAft>
                <a:spcPts val="0"/>
              </a:spcAft>
              <a:buClr>
                <a:srgbClr val="737373"/>
              </a:buClr>
              <a:buSzPts val="1800"/>
              <a:buFont typeface="Montserrat"/>
              <a:buChar char="■"/>
              <a:defRPr sz="1800" b="0" i="0" u="none" strike="noStrike" cap="none">
                <a:solidFill>
                  <a:srgbClr val="737373"/>
                </a:solidFill>
                <a:latin typeface="Montserrat"/>
                <a:ea typeface="Montserrat"/>
                <a:cs typeface="Montserrat"/>
              </a:defRPr>
            </a:lvl3pPr>
            <a:lvl4pPr marL="1828800" marR="0" lvl="3" indent="-342900" algn="l">
              <a:lnSpc>
                <a:spcPct val="114999"/>
              </a:lnSpc>
              <a:spcBef>
                <a:spcPts val="0"/>
              </a:spcBef>
              <a:spcAft>
                <a:spcPts val="0"/>
              </a:spcAft>
              <a:buClr>
                <a:srgbClr val="737373"/>
              </a:buClr>
              <a:buSzPts val="1800"/>
              <a:buFont typeface="Montserrat"/>
              <a:buChar char="●"/>
              <a:defRPr sz="1800" b="0" i="0" u="none" strike="noStrike" cap="none">
                <a:solidFill>
                  <a:srgbClr val="737373"/>
                </a:solidFill>
                <a:latin typeface="Montserrat"/>
                <a:ea typeface="Montserrat"/>
                <a:cs typeface="Montserrat"/>
              </a:defRPr>
            </a:lvl4pPr>
            <a:lvl5pPr marL="2286000" marR="0" lvl="4" indent="-342900" algn="l">
              <a:lnSpc>
                <a:spcPct val="114999"/>
              </a:lnSpc>
              <a:spcBef>
                <a:spcPts val="0"/>
              </a:spcBef>
              <a:spcAft>
                <a:spcPts val="0"/>
              </a:spcAft>
              <a:buClr>
                <a:srgbClr val="737373"/>
              </a:buClr>
              <a:buSzPts val="1800"/>
              <a:buFont typeface="Montserrat"/>
              <a:buChar char="○"/>
              <a:defRPr sz="1800" b="0" i="0" u="none" strike="noStrike" cap="none">
                <a:solidFill>
                  <a:srgbClr val="737373"/>
                </a:solidFill>
                <a:latin typeface="Montserrat"/>
                <a:ea typeface="Montserrat"/>
                <a:cs typeface="Montserrat"/>
              </a:defRPr>
            </a:lvl5pPr>
            <a:lvl6pPr marL="2743200" marR="0" lvl="5" indent="-342900" algn="l">
              <a:lnSpc>
                <a:spcPct val="114999"/>
              </a:lnSpc>
              <a:spcBef>
                <a:spcPts val="0"/>
              </a:spcBef>
              <a:spcAft>
                <a:spcPts val="0"/>
              </a:spcAft>
              <a:buClr>
                <a:srgbClr val="737373"/>
              </a:buClr>
              <a:buSzPts val="1800"/>
              <a:buFont typeface="Montserrat"/>
              <a:buChar char="■"/>
              <a:defRPr sz="1800" b="0" i="0" u="none" strike="noStrike" cap="none">
                <a:solidFill>
                  <a:srgbClr val="737373"/>
                </a:solidFill>
                <a:latin typeface="Montserrat"/>
                <a:ea typeface="Montserrat"/>
                <a:cs typeface="Montserrat"/>
              </a:defRPr>
            </a:lvl6pPr>
            <a:lvl7pPr marL="3200400" marR="0" lvl="6" indent="-342900" algn="l">
              <a:lnSpc>
                <a:spcPct val="114999"/>
              </a:lnSpc>
              <a:spcBef>
                <a:spcPts val="0"/>
              </a:spcBef>
              <a:spcAft>
                <a:spcPts val="0"/>
              </a:spcAft>
              <a:buClr>
                <a:srgbClr val="737373"/>
              </a:buClr>
              <a:buSzPts val="1800"/>
              <a:buFont typeface="Montserrat"/>
              <a:buChar char="●"/>
              <a:defRPr sz="1800" b="0" i="0" u="none" strike="noStrike" cap="none">
                <a:solidFill>
                  <a:srgbClr val="737373"/>
                </a:solidFill>
                <a:latin typeface="Montserrat"/>
                <a:ea typeface="Montserrat"/>
                <a:cs typeface="Montserrat"/>
              </a:defRPr>
            </a:lvl7pPr>
            <a:lvl8pPr marL="3657600" marR="0" lvl="7" indent="-342900" algn="l">
              <a:lnSpc>
                <a:spcPct val="114999"/>
              </a:lnSpc>
              <a:spcBef>
                <a:spcPts val="0"/>
              </a:spcBef>
              <a:spcAft>
                <a:spcPts val="0"/>
              </a:spcAft>
              <a:buClr>
                <a:srgbClr val="737373"/>
              </a:buClr>
              <a:buSzPts val="1800"/>
              <a:buFont typeface="Montserrat"/>
              <a:buChar char="○"/>
              <a:defRPr sz="1800" b="0" i="0" u="none" strike="noStrike" cap="none">
                <a:solidFill>
                  <a:srgbClr val="737373"/>
                </a:solidFill>
                <a:latin typeface="Montserrat"/>
                <a:ea typeface="Montserrat"/>
                <a:cs typeface="Montserrat"/>
              </a:defRPr>
            </a:lvl8pPr>
            <a:lvl9pPr marL="4114800" marR="0" lvl="8" indent="-342900" algn="l">
              <a:lnSpc>
                <a:spcPct val="114999"/>
              </a:lnSpc>
              <a:spcBef>
                <a:spcPts val="0"/>
              </a:spcBef>
              <a:spcAft>
                <a:spcPts val="0"/>
              </a:spcAft>
              <a:buClr>
                <a:srgbClr val="737373"/>
              </a:buClr>
              <a:buSzPts val="1800"/>
              <a:buFont typeface="Montserrat"/>
              <a:buChar char="■"/>
              <a:defRPr sz="1800" b="0" i="0" u="none" strike="noStrike" cap="none">
                <a:solidFill>
                  <a:srgbClr val="737373"/>
                </a:solidFill>
                <a:latin typeface="Montserrat"/>
                <a:ea typeface="Montserrat"/>
                <a:cs typeface="Montserrat"/>
              </a:defRPr>
            </a:lvl9pPr>
          </a:lstStyle>
          <a:p>
            <a:pPr>
              <a:defRPr/>
            </a:pPr>
            <a:endParaRPr/>
          </a:p>
        </p:txBody>
      </p:sp>
      <p:sp>
        <p:nvSpPr>
          <p:cNvPr id="48" name="Google Shape;48;p9"/>
          <p:cNvSpPr txBox="1">
            <a:spLocks noGrp="1"/>
          </p:cNvSpPr>
          <p:nvPr>
            <p:ph type="sldNum" idx="12"/>
          </p:nvPr>
        </p:nvSpPr>
        <p:spPr bwMode="auto">
          <a:xfrm>
            <a:off x="8735428" y="4724798"/>
            <a:ext cx="336813" cy="3352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00" tIns="91400" rIns="91400" bIns="914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Font typeface="Roboto"/>
              <a:buNone/>
              <a:defRPr sz="1000" b="0" i="0" u="none" strike="noStrike" cap="none">
                <a:solidFill>
                  <a:srgbClr val="FFFFFF"/>
                </a:solidFill>
                <a:latin typeface="Roboto"/>
                <a:ea typeface="Roboto"/>
                <a:cs typeface="Robot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Font typeface="Roboto"/>
              <a:buNone/>
              <a:defRPr sz="1000" b="0" i="0" u="none" strike="noStrike" cap="none">
                <a:solidFill>
                  <a:srgbClr val="FFFFFF"/>
                </a:solidFill>
                <a:latin typeface="Roboto"/>
                <a:ea typeface="Roboto"/>
                <a:cs typeface="Robot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Font typeface="Roboto"/>
              <a:buNone/>
              <a:defRPr sz="1000" b="0" i="0" u="none" strike="noStrike" cap="none">
                <a:solidFill>
                  <a:srgbClr val="FFFFFF"/>
                </a:solidFill>
                <a:latin typeface="Roboto"/>
                <a:ea typeface="Roboto"/>
                <a:cs typeface="Robot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Font typeface="Roboto"/>
              <a:buNone/>
              <a:defRPr sz="1000" b="0" i="0" u="none" strike="noStrike" cap="none">
                <a:solidFill>
                  <a:srgbClr val="FFFFFF"/>
                </a:solidFill>
                <a:latin typeface="Roboto"/>
                <a:ea typeface="Roboto"/>
                <a:cs typeface="Robot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Font typeface="Roboto"/>
              <a:buNone/>
              <a:defRPr sz="1000" b="0" i="0" u="none" strike="noStrike" cap="none">
                <a:solidFill>
                  <a:srgbClr val="FFFFFF"/>
                </a:solidFill>
                <a:latin typeface="Roboto"/>
                <a:ea typeface="Roboto"/>
                <a:cs typeface="Robot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Font typeface="Roboto"/>
              <a:buNone/>
              <a:defRPr sz="1000" b="0" i="0" u="none" strike="noStrike" cap="none">
                <a:solidFill>
                  <a:srgbClr val="FFFFFF"/>
                </a:solidFill>
                <a:latin typeface="Roboto"/>
                <a:ea typeface="Roboto"/>
                <a:cs typeface="Robot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Font typeface="Roboto"/>
              <a:buNone/>
              <a:defRPr sz="1000" b="0" i="0" u="none" strike="noStrike" cap="none">
                <a:solidFill>
                  <a:srgbClr val="FFFFFF"/>
                </a:solidFill>
                <a:latin typeface="Roboto"/>
                <a:ea typeface="Roboto"/>
                <a:cs typeface="Robot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Font typeface="Roboto"/>
              <a:buNone/>
              <a:defRPr sz="1000" b="0" i="0" u="none" strike="noStrike" cap="none">
                <a:solidFill>
                  <a:srgbClr val="FFFFFF"/>
                </a:solidFill>
                <a:latin typeface="Roboto"/>
                <a:ea typeface="Roboto"/>
                <a:cs typeface="Robot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Font typeface="Roboto"/>
              <a:buNone/>
              <a:defRPr sz="1000" b="0" i="0" u="none" strike="noStrike" cap="none">
                <a:solidFill>
                  <a:srgbClr val="FFFFFF"/>
                </a:solidFill>
                <a:latin typeface="Roboto"/>
                <a:ea typeface="Roboto"/>
                <a:cs typeface="Roboto"/>
              </a:defRPr>
            </a:lvl9pPr>
          </a:lstStyle>
          <a:p>
            <a:pPr marL="0" lvl="0" indent="0" algn="r">
              <a:spcBef>
                <a:spcPts val="0"/>
              </a:spcBef>
              <a:spcAft>
                <a:spcPts val="0"/>
              </a:spcAft>
              <a:buNone/>
              <a:defRPr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matchingName="CAPTION_ONLY" userDrawn="1">
  <p:cSld name="CAPTION_ONLY">
    <p:bg>
      <p:bgPr>
        <a:solidFill>
          <a:srgbClr val="002D3C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0" name="Google Shape;50;p10"/>
          <p:cNvSpPr/>
          <p:nvPr/>
        </p:nvSpPr>
        <p:spPr bwMode="auto">
          <a:xfrm rot="10800000" flipH="1">
            <a:off x="0" y="0"/>
            <a:ext cx="9144000" cy="4695901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45700" tIns="45700" rIns="45700" bIns="45700" anchor="ctr" anchorCtr="0">
            <a:noAutofit/>
          </a:bodyPr>
          <a:lstStyle/>
          <a:p>
            <a:pPr marL="0" marR="0" lv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/>
            </a:pPr>
            <a:endParaRPr sz="1400" b="0" i="0" u="none" strike="noStrike" cap="none">
              <a:solidFill>
                <a:srgbClr val="4285F4"/>
              </a:solidFill>
              <a:latin typeface="Arial"/>
              <a:ea typeface="Arial"/>
              <a:cs typeface="Arial"/>
            </a:endParaRPr>
          </a:p>
        </p:txBody>
      </p:sp>
      <p:sp>
        <p:nvSpPr>
          <p:cNvPr id="51" name="Google Shape;51;p10"/>
          <p:cNvSpPr/>
          <p:nvPr/>
        </p:nvSpPr>
        <p:spPr bwMode="auto">
          <a:xfrm rot="10800000" flipH="1">
            <a:off x="0" y="4622724"/>
            <a:ext cx="9144000" cy="74101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spcFirstLastPara="1" wrap="square" lIns="45700" tIns="45700" rIns="45700" bIns="45700" anchor="ctr" anchorCtr="0">
            <a:noAutofit/>
          </a:bodyPr>
          <a:lstStyle/>
          <a:p>
            <a:pPr marL="0" marR="0" lv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/>
            </a:pPr>
            <a:endParaRPr sz="1400" b="0" i="0" u="none" strike="noStrike" cap="none">
              <a:solidFill>
                <a:srgbClr val="4285F4"/>
              </a:solidFill>
              <a:latin typeface="Arial"/>
              <a:ea typeface="Arial"/>
              <a:cs typeface="Arial"/>
            </a:endParaRPr>
          </a:p>
        </p:txBody>
      </p:sp>
      <p:sp>
        <p:nvSpPr>
          <p:cNvPr id="52" name="Google Shape;52;p10"/>
          <p:cNvSpPr txBox="1">
            <a:spLocks noGrp="1"/>
          </p:cNvSpPr>
          <p:nvPr>
            <p:ph type="body" idx="1"/>
          </p:nvPr>
        </p:nvSpPr>
        <p:spPr bwMode="auto">
          <a:xfrm>
            <a:off x="57150" y="4696824"/>
            <a:ext cx="8382000" cy="4467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00" tIns="91400" rIns="91400" bIns="91400" anchor="ctr" anchorCtr="0">
            <a:noAutofit/>
          </a:bodyPr>
          <a:lstStyle>
            <a:lvl1pPr marL="457200" marR="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Montserrat"/>
              <a:buNone/>
              <a:defRPr sz="1200" b="0" i="0" u="none" strike="noStrike" cap="none">
                <a:solidFill>
                  <a:srgbClr val="FFFFFF"/>
                </a:solidFill>
                <a:latin typeface="Montserrat"/>
                <a:ea typeface="Montserrat"/>
                <a:cs typeface="Montserrat"/>
              </a:defRPr>
            </a:lvl1pPr>
          </a:lstStyle>
          <a:p>
            <a:pPr>
              <a:defRPr/>
            </a:pPr>
            <a:endParaRPr/>
          </a:p>
        </p:txBody>
      </p:sp>
      <p:sp>
        <p:nvSpPr>
          <p:cNvPr id="53" name="Google Shape;53;p10"/>
          <p:cNvSpPr txBox="1">
            <a:spLocks noGrp="1"/>
          </p:cNvSpPr>
          <p:nvPr>
            <p:ph type="sldNum" idx="12"/>
          </p:nvPr>
        </p:nvSpPr>
        <p:spPr bwMode="auto">
          <a:xfrm>
            <a:off x="8735428" y="4724798"/>
            <a:ext cx="336813" cy="3352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00" tIns="91400" rIns="91400" bIns="914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Font typeface="Roboto"/>
              <a:buNone/>
              <a:defRPr sz="1000" b="0" i="0" u="none" strike="noStrike" cap="none">
                <a:solidFill>
                  <a:srgbClr val="FFFFFF"/>
                </a:solidFill>
                <a:latin typeface="Roboto"/>
                <a:ea typeface="Roboto"/>
                <a:cs typeface="Robot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Font typeface="Roboto"/>
              <a:buNone/>
              <a:defRPr sz="1000" b="0" i="0" u="none" strike="noStrike" cap="none">
                <a:solidFill>
                  <a:srgbClr val="FFFFFF"/>
                </a:solidFill>
                <a:latin typeface="Roboto"/>
                <a:ea typeface="Roboto"/>
                <a:cs typeface="Robot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Font typeface="Roboto"/>
              <a:buNone/>
              <a:defRPr sz="1000" b="0" i="0" u="none" strike="noStrike" cap="none">
                <a:solidFill>
                  <a:srgbClr val="FFFFFF"/>
                </a:solidFill>
                <a:latin typeface="Roboto"/>
                <a:ea typeface="Roboto"/>
                <a:cs typeface="Robot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Font typeface="Roboto"/>
              <a:buNone/>
              <a:defRPr sz="1000" b="0" i="0" u="none" strike="noStrike" cap="none">
                <a:solidFill>
                  <a:srgbClr val="FFFFFF"/>
                </a:solidFill>
                <a:latin typeface="Roboto"/>
                <a:ea typeface="Roboto"/>
                <a:cs typeface="Robot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Font typeface="Roboto"/>
              <a:buNone/>
              <a:defRPr sz="1000" b="0" i="0" u="none" strike="noStrike" cap="none">
                <a:solidFill>
                  <a:srgbClr val="FFFFFF"/>
                </a:solidFill>
                <a:latin typeface="Roboto"/>
                <a:ea typeface="Roboto"/>
                <a:cs typeface="Robot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Font typeface="Roboto"/>
              <a:buNone/>
              <a:defRPr sz="1000" b="0" i="0" u="none" strike="noStrike" cap="none">
                <a:solidFill>
                  <a:srgbClr val="FFFFFF"/>
                </a:solidFill>
                <a:latin typeface="Roboto"/>
                <a:ea typeface="Roboto"/>
                <a:cs typeface="Robot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Font typeface="Roboto"/>
              <a:buNone/>
              <a:defRPr sz="1000" b="0" i="0" u="none" strike="noStrike" cap="none">
                <a:solidFill>
                  <a:srgbClr val="FFFFFF"/>
                </a:solidFill>
                <a:latin typeface="Roboto"/>
                <a:ea typeface="Roboto"/>
                <a:cs typeface="Robot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Font typeface="Roboto"/>
              <a:buNone/>
              <a:defRPr sz="1000" b="0" i="0" u="none" strike="noStrike" cap="none">
                <a:solidFill>
                  <a:srgbClr val="FFFFFF"/>
                </a:solidFill>
                <a:latin typeface="Roboto"/>
                <a:ea typeface="Roboto"/>
                <a:cs typeface="Robot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Font typeface="Roboto"/>
              <a:buNone/>
              <a:defRPr sz="1000" b="0" i="0" u="none" strike="noStrike" cap="none">
                <a:solidFill>
                  <a:srgbClr val="FFFFFF"/>
                </a:solidFill>
                <a:latin typeface="Roboto"/>
                <a:ea typeface="Roboto"/>
                <a:cs typeface="Roboto"/>
              </a:defRPr>
            </a:lvl9pPr>
          </a:lstStyle>
          <a:p>
            <a:pPr marL="0" lvl="0" indent="0" algn="r">
              <a:spcBef>
                <a:spcPts val="0"/>
              </a:spcBef>
              <a:spcAft>
                <a:spcPts val="0"/>
              </a:spcAft>
              <a:buNone/>
              <a:defRPr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matchingName="BIG_NUMBER" userDrawn="1">
  <p:cSld name="BIG_NUMBER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5" name="Google Shape;55;p11"/>
          <p:cNvSpPr txBox="1">
            <a:spLocks noGrp="1"/>
          </p:cNvSpPr>
          <p:nvPr>
            <p:ph type="title"/>
          </p:nvPr>
        </p:nvSpPr>
        <p:spPr bwMode="auto">
          <a:xfrm>
            <a:off x="475499" y="1258525"/>
            <a:ext cx="8222101" cy="19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00" tIns="91400" rIns="91400" bIns="91400" anchor="b" anchorCtr="0">
            <a:noAutofit/>
          </a:bodyPr>
          <a:lstStyle>
            <a:lvl1pPr marR="0"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24242"/>
              </a:buClr>
              <a:buSzPts val="12000"/>
              <a:buFont typeface="Arial"/>
              <a:buNone/>
              <a:defRPr sz="12000" b="0" i="0" u="none" strike="noStrike" cap="none">
                <a:solidFill>
                  <a:srgbClr val="424242"/>
                </a:solidFill>
                <a:latin typeface="Arial"/>
                <a:ea typeface="Arial"/>
                <a:cs typeface="Arial"/>
              </a:defRPr>
            </a:lvl1pPr>
            <a:lvl2pPr marR="0"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200"/>
              <a:buFont typeface="Arial"/>
              <a:buNone/>
              <a:defRPr sz="32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</a:defRPr>
            </a:lvl2pPr>
            <a:lvl3pPr marR="0"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200"/>
              <a:buFont typeface="Arial"/>
              <a:buNone/>
              <a:defRPr sz="32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</a:defRPr>
            </a:lvl3pPr>
            <a:lvl4pPr marR="0"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200"/>
              <a:buFont typeface="Arial"/>
              <a:buNone/>
              <a:defRPr sz="32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</a:defRPr>
            </a:lvl4pPr>
            <a:lvl5pPr marR="0"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200"/>
              <a:buFont typeface="Arial"/>
              <a:buNone/>
              <a:defRPr sz="32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</a:defRPr>
            </a:lvl5pPr>
            <a:lvl6pPr marR="0"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200"/>
              <a:buFont typeface="Arial"/>
              <a:buNone/>
              <a:defRPr sz="32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</a:defRPr>
            </a:lvl6pPr>
            <a:lvl7pPr marR="0"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200"/>
              <a:buFont typeface="Arial"/>
              <a:buNone/>
              <a:defRPr sz="32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</a:defRPr>
            </a:lvl7pPr>
            <a:lvl8pPr marR="0"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200"/>
              <a:buFont typeface="Arial"/>
              <a:buNone/>
              <a:defRPr sz="32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</a:defRPr>
            </a:lvl8pPr>
            <a:lvl9pPr marR="0"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200"/>
              <a:buFont typeface="Arial"/>
              <a:buNone/>
              <a:defRPr sz="32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</a:defRPr>
            </a:lvl9pPr>
          </a:lstStyle>
          <a:p>
            <a:pPr>
              <a:defRPr/>
            </a:pPr>
            <a:endParaRPr/>
          </a:p>
        </p:txBody>
      </p:sp>
      <p:sp>
        <p:nvSpPr>
          <p:cNvPr id="56" name="Google Shape;56;p11"/>
          <p:cNvSpPr txBox="1">
            <a:spLocks noGrp="1"/>
          </p:cNvSpPr>
          <p:nvPr>
            <p:ph type="body" idx="1"/>
          </p:nvPr>
        </p:nvSpPr>
        <p:spPr bwMode="auto">
          <a:xfrm>
            <a:off x="475499" y="3304625"/>
            <a:ext cx="8222101" cy="130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00" tIns="91400" rIns="91400" bIns="91400" anchor="t" anchorCtr="0">
            <a:noAutofit/>
          </a:bodyPr>
          <a:lstStyle>
            <a:lvl1pPr marL="457200" marR="0" lvl="0" indent="-342900" algn="ctr">
              <a:lnSpc>
                <a:spcPct val="114999"/>
              </a:lnSpc>
              <a:spcBef>
                <a:spcPts val="0"/>
              </a:spcBef>
              <a:spcAft>
                <a:spcPts val="0"/>
              </a:spcAft>
              <a:buClr>
                <a:srgbClr val="737373"/>
              </a:buClr>
              <a:buSzPts val="1800"/>
              <a:buFont typeface="Montserrat"/>
              <a:buChar char="●"/>
              <a:defRPr sz="1800" b="0" i="0" u="none" strike="noStrike" cap="none">
                <a:solidFill>
                  <a:srgbClr val="737373"/>
                </a:solidFill>
                <a:latin typeface="Montserrat"/>
                <a:ea typeface="Montserrat"/>
                <a:cs typeface="Montserrat"/>
              </a:defRPr>
            </a:lvl1pPr>
            <a:lvl2pPr marL="914400" marR="0" lvl="1" indent="-342900" algn="ctr">
              <a:lnSpc>
                <a:spcPct val="114999"/>
              </a:lnSpc>
              <a:spcBef>
                <a:spcPts val="0"/>
              </a:spcBef>
              <a:spcAft>
                <a:spcPts val="0"/>
              </a:spcAft>
              <a:buClr>
                <a:srgbClr val="737373"/>
              </a:buClr>
              <a:buSzPts val="1800"/>
              <a:buFont typeface="Montserrat"/>
              <a:buChar char="○"/>
              <a:defRPr sz="1800" b="0" i="0" u="none" strike="noStrike" cap="none">
                <a:solidFill>
                  <a:srgbClr val="737373"/>
                </a:solidFill>
                <a:latin typeface="Montserrat"/>
                <a:ea typeface="Montserrat"/>
                <a:cs typeface="Montserrat"/>
              </a:defRPr>
            </a:lvl2pPr>
            <a:lvl3pPr marL="1371600" marR="0" lvl="2" indent="-342900" algn="ctr">
              <a:lnSpc>
                <a:spcPct val="114999"/>
              </a:lnSpc>
              <a:spcBef>
                <a:spcPts val="0"/>
              </a:spcBef>
              <a:spcAft>
                <a:spcPts val="0"/>
              </a:spcAft>
              <a:buClr>
                <a:srgbClr val="737373"/>
              </a:buClr>
              <a:buSzPts val="1800"/>
              <a:buFont typeface="Montserrat"/>
              <a:buChar char="■"/>
              <a:defRPr sz="1800" b="0" i="0" u="none" strike="noStrike" cap="none">
                <a:solidFill>
                  <a:srgbClr val="737373"/>
                </a:solidFill>
                <a:latin typeface="Montserrat"/>
                <a:ea typeface="Montserrat"/>
                <a:cs typeface="Montserrat"/>
              </a:defRPr>
            </a:lvl3pPr>
            <a:lvl4pPr marL="1828800" marR="0" lvl="3" indent="-342900" algn="ctr">
              <a:lnSpc>
                <a:spcPct val="114999"/>
              </a:lnSpc>
              <a:spcBef>
                <a:spcPts val="0"/>
              </a:spcBef>
              <a:spcAft>
                <a:spcPts val="0"/>
              </a:spcAft>
              <a:buClr>
                <a:srgbClr val="737373"/>
              </a:buClr>
              <a:buSzPts val="1800"/>
              <a:buFont typeface="Montserrat"/>
              <a:buChar char="●"/>
              <a:defRPr sz="1800" b="0" i="0" u="none" strike="noStrike" cap="none">
                <a:solidFill>
                  <a:srgbClr val="737373"/>
                </a:solidFill>
                <a:latin typeface="Montserrat"/>
                <a:ea typeface="Montserrat"/>
                <a:cs typeface="Montserrat"/>
              </a:defRPr>
            </a:lvl4pPr>
            <a:lvl5pPr marL="2286000" marR="0" lvl="4" indent="-342900" algn="ctr">
              <a:lnSpc>
                <a:spcPct val="114999"/>
              </a:lnSpc>
              <a:spcBef>
                <a:spcPts val="0"/>
              </a:spcBef>
              <a:spcAft>
                <a:spcPts val="0"/>
              </a:spcAft>
              <a:buClr>
                <a:srgbClr val="737373"/>
              </a:buClr>
              <a:buSzPts val="1800"/>
              <a:buFont typeface="Montserrat"/>
              <a:buChar char="○"/>
              <a:defRPr sz="1800" b="0" i="0" u="none" strike="noStrike" cap="none">
                <a:solidFill>
                  <a:srgbClr val="737373"/>
                </a:solidFill>
                <a:latin typeface="Montserrat"/>
                <a:ea typeface="Montserrat"/>
                <a:cs typeface="Montserrat"/>
              </a:defRPr>
            </a:lvl5pPr>
            <a:lvl6pPr marL="2743200" marR="0" lvl="5" indent="-342900" algn="l">
              <a:lnSpc>
                <a:spcPct val="114999"/>
              </a:lnSpc>
              <a:spcBef>
                <a:spcPts val="0"/>
              </a:spcBef>
              <a:spcAft>
                <a:spcPts val="0"/>
              </a:spcAft>
              <a:buClr>
                <a:srgbClr val="737373"/>
              </a:buClr>
              <a:buSzPts val="1800"/>
              <a:buFont typeface="Montserrat"/>
              <a:buChar char="■"/>
              <a:defRPr sz="1800" b="0" i="0" u="none" strike="noStrike" cap="none">
                <a:solidFill>
                  <a:srgbClr val="737373"/>
                </a:solidFill>
                <a:latin typeface="Montserrat"/>
                <a:ea typeface="Montserrat"/>
                <a:cs typeface="Montserrat"/>
              </a:defRPr>
            </a:lvl6pPr>
            <a:lvl7pPr marL="3200400" marR="0" lvl="6" indent="-342900" algn="l">
              <a:lnSpc>
                <a:spcPct val="114999"/>
              </a:lnSpc>
              <a:spcBef>
                <a:spcPts val="0"/>
              </a:spcBef>
              <a:spcAft>
                <a:spcPts val="0"/>
              </a:spcAft>
              <a:buClr>
                <a:srgbClr val="737373"/>
              </a:buClr>
              <a:buSzPts val="1800"/>
              <a:buFont typeface="Montserrat"/>
              <a:buChar char="●"/>
              <a:defRPr sz="1800" b="0" i="0" u="none" strike="noStrike" cap="none">
                <a:solidFill>
                  <a:srgbClr val="737373"/>
                </a:solidFill>
                <a:latin typeface="Montserrat"/>
                <a:ea typeface="Montserrat"/>
                <a:cs typeface="Montserrat"/>
              </a:defRPr>
            </a:lvl7pPr>
            <a:lvl8pPr marL="3657600" marR="0" lvl="7" indent="-342900" algn="l">
              <a:lnSpc>
                <a:spcPct val="114999"/>
              </a:lnSpc>
              <a:spcBef>
                <a:spcPts val="0"/>
              </a:spcBef>
              <a:spcAft>
                <a:spcPts val="0"/>
              </a:spcAft>
              <a:buClr>
                <a:srgbClr val="737373"/>
              </a:buClr>
              <a:buSzPts val="1800"/>
              <a:buFont typeface="Montserrat"/>
              <a:buChar char="○"/>
              <a:defRPr sz="1800" b="0" i="0" u="none" strike="noStrike" cap="none">
                <a:solidFill>
                  <a:srgbClr val="737373"/>
                </a:solidFill>
                <a:latin typeface="Montserrat"/>
                <a:ea typeface="Montserrat"/>
                <a:cs typeface="Montserrat"/>
              </a:defRPr>
            </a:lvl8pPr>
            <a:lvl9pPr marL="4114800" marR="0" lvl="8" indent="-342900" algn="l">
              <a:lnSpc>
                <a:spcPct val="114999"/>
              </a:lnSpc>
              <a:spcBef>
                <a:spcPts val="0"/>
              </a:spcBef>
              <a:spcAft>
                <a:spcPts val="0"/>
              </a:spcAft>
              <a:buClr>
                <a:srgbClr val="737373"/>
              </a:buClr>
              <a:buSzPts val="1800"/>
              <a:buFont typeface="Montserrat"/>
              <a:buChar char="■"/>
              <a:defRPr sz="1800" b="0" i="0" u="none" strike="noStrike" cap="none">
                <a:solidFill>
                  <a:srgbClr val="737373"/>
                </a:solidFill>
                <a:latin typeface="Montserrat"/>
                <a:ea typeface="Montserrat"/>
                <a:cs typeface="Montserrat"/>
              </a:defRPr>
            </a:lvl9pPr>
          </a:lstStyle>
          <a:p>
            <a:pPr>
              <a:defRPr/>
            </a:pPr>
            <a:endParaRPr/>
          </a:p>
        </p:txBody>
      </p:sp>
      <p:sp>
        <p:nvSpPr>
          <p:cNvPr id="57" name="Google Shape;57;p11"/>
          <p:cNvSpPr txBox="1">
            <a:spLocks noGrp="1"/>
          </p:cNvSpPr>
          <p:nvPr>
            <p:ph type="sldNum" idx="12"/>
          </p:nvPr>
        </p:nvSpPr>
        <p:spPr bwMode="auto">
          <a:xfrm>
            <a:off x="8735428" y="4724798"/>
            <a:ext cx="336813" cy="3352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00" tIns="91400" rIns="91400" bIns="914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373"/>
              </a:buClr>
              <a:buSzPts val="1000"/>
              <a:buFont typeface="Roboto"/>
              <a:buNone/>
              <a:defRPr sz="1000" b="0" i="0" u="none" strike="noStrike" cap="none">
                <a:solidFill>
                  <a:srgbClr val="737373"/>
                </a:solidFill>
                <a:latin typeface="Roboto"/>
                <a:ea typeface="Roboto"/>
                <a:cs typeface="Robot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373"/>
              </a:buClr>
              <a:buSzPts val="1000"/>
              <a:buFont typeface="Roboto"/>
              <a:buNone/>
              <a:defRPr sz="1000" b="0" i="0" u="none" strike="noStrike" cap="none">
                <a:solidFill>
                  <a:srgbClr val="737373"/>
                </a:solidFill>
                <a:latin typeface="Roboto"/>
                <a:ea typeface="Roboto"/>
                <a:cs typeface="Robot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373"/>
              </a:buClr>
              <a:buSzPts val="1000"/>
              <a:buFont typeface="Roboto"/>
              <a:buNone/>
              <a:defRPr sz="1000" b="0" i="0" u="none" strike="noStrike" cap="none">
                <a:solidFill>
                  <a:srgbClr val="737373"/>
                </a:solidFill>
                <a:latin typeface="Roboto"/>
                <a:ea typeface="Roboto"/>
                <a:cs typeface="Robot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373"/>
              </a:buClr>
              <a:buSzPts val="1000"/>
              <a:buFont typeface="Roboto"/>
              <a:buNone/>
              <a:defRPr sz="1000" b="0" i="0" u="none" strike="noStrike" cap="none">
                <a:solidFill>
                  <a:srgbClr val="737373"/>
                </a:solidFill>
                <a:latin typeface="Roboto"/>
                <a:ea typeface="Roboto"/>
                <a:cs typeface="Robot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373"/>
              </a:buClr>
              <a:buSzPts val="1000"/>
              <a:buFont typeface="Roboto"/>
              <a:buNone/>
              <a:defRPr sz="1000" b="0" i="0" u="none" strike="noStrike" cap="none">
                <a:solidFill>
                  <a:srgbClr val="737373"/>
                </a:solidFill>
                <a:latin typeface="Roboto"/>
                <a:ea typeface="Roboto"/>
                <a:cs typeface="Robot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373"/>
              </a:buClr>
              <a:buSzPts val="1000"/>
              <a:buFont typeface="Roboto"/>
              <a:buNone/>
              <a:defRPr sz="1000" b="0" i="0" u="none" strike="noStrike" cap="none">
                <a:solidFill>
                  <a:srgbClr val="737373"/>
                </a:solidFill>
                <a:latin typeface="Roboto"/>
                <a:ea typeface="Roboto"/>
                <a:cs typeface="Robot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373"/>
              </a:buClr>
              <a:buSzPts val="1000"/>
              <a:buFont typeface="Roboto"/>
              <a:buNone/>
              <a:defRPr sz="1000" b="0" i="0" u="none" strike="noStrike" cap="none">
                <a:solidFill>
                  <a:srgbClr val="737373"/>
                </a:solidFill>
                <a:latin typeface="Roboto"/>
                <a:ea typeface="Roboto"/>
                <a:cs typeface="Robot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373"/>
              </a:buClr>
              <a:buSzPts val="1000"/>
              <a:buFont typeface="Roboto"/>
              <a:buNone/>
              <a:defRPr sz="1000" b="0" i="0" u="none" strike="noStrike" cap="none">
                <a:solidFill>
                  <a:srgbClr val="737373"/>
                </a:solidFill>
                <a:latin typeface="Roboto"/>
                <a:ea typeface="Roboto"/>
                <a:cs typeface="Robot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373"/>
              </a:buClr>
              <a:buSzPts val="1000"/>
              <a:buFont typeface="Roboto"/>
              <a:buNone/>
              <a:defRPr sz="1000" b="0" i="0" u="none" strike="noStrike" cap="none">
                <a:solidFill>
                  <a:srgbClr val="737373"/>
                </a:solidFill>
                <a:latin typeface="Roboto"/>
                <a:ea typeface="Roboto"/>
                <a:cs typeface="Roboto"/>
              </a:defRPr>
            </a:lvl9pPr>
          </a:lstStyle>
          <a:p>
            <a:pPr marL="0" lvl="0" indent="0" algn="r">
              <a:spcBef>
                <a:spcPts val="0"/>
              </a:spcBef>
              <a:spcAft>
                <a:spcPts val="0"/>
              </a:spcAft>
              <a:buNone/>
              <a:defRPr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matchingName="BLANK" type="blank" userDrawn="1">
  <p:cSld name="BLANK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9" name="Google Shape;59;p12"/>
          <p:cNvSpPr txBox="1">
            <a:spLocks noGrp="1"/>
          </p:cNvSpPr>
          <p:nvPr>
            <p:ph type="sldNum" idx="12"/>
          </p:nvPr>
        </p:nvSpPr>
        <p:spPr bwMode="auto">
          <a:xfrm>
            <a:off x="8735428" y="4724798"/>
            <a:ext cx="336813" cy="3352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00" tIns="91400" rIns="91400" bIns="914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373"/>
              </a:buClr>
              <a:buSzPts val="1000"/>
              <a:buFont typeface="Roboto"/>
              <a:buNone/>
              <a:defRPr sz="1000" b="0" i="0" u="none" strike="noStrike" cap="none">
                <a:solidFill>
                  <a:srgbClr val="737373"/>
                </a:solidFill>
                <a:latin typeface="Roboto"/>
                <a:ea typeface="Roboto"/>
                <a:cs typeface="Robot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373"/>
              </a:buClr>
              <a:buSzPts val="1000"/>
              <a:buFont typeface="Roboto"/>
              <a:buNone/>
              <a:defRPr sz="1000" b="0" i="0" u="none" strike="noStrike" cap="none">
                <a:solidFill>
                  <a:srgbClr val="737373"/>
                </a:solidFill>
                <a:latin typeface="Roboto"/>
                <a:ea typeface="Roboto"/>
                <a:cs typeface="Robot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373"/>
              </a:buClr>
              <a:buSzPts val="1000"/>
              <a:buFont typeface="Roboto"/>
              <a:buNone/>
              <a:defRPr sz="1000" b="0" i="0" u="none" strike="noStrike" cap="none">
                <a:solidFill>
                  <a:srgbClr val="737373"/>
                </a:solidFill>
                <a:latin typeface="Roboto"/>
                <a:ea typeface="Roboto"/>
                <a:cs typeface="Robot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373"/>
              </a:buClr>
              <a:buSzPts val="1000"/>
              <a:buFont typeface="Roboto"/>
              <a:buNone/>
              <a:defRPr sz="1000" b="0" i="0" u="none" strike="noStrike" cap="none">
                <a:solidFill>
                  <a:srgbClr val="737373"/>
                </a:solidFill>
                <a:latin typeface="Roboto"/>
                <a:ea typeface="Roboto"/>
                <a:cs typeface="Robot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373"/>
              </a:buClr>
              <a:buSzPts val="1000"/>
              <a:buFont typeface="Roboto"/>
              <a:buNone/>
              <a:defRPr sz="1000" b="0" i="0" u="none" strike="noStrike" cap="none">
                <a:solidFill>
                  <a:srgbClr val="737373"/>
                </a:solidFill>
                <a:latin typeface="Roboto"/>
                <a:ea typeface="Roboto"/>
                <a:cs typeface="Robot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373"/>
              </a:buClr>
              <a:buSzPts val="1000"/>
              <a:buFont typeface="Roboto"/>
              <a:buNone/>
              <a:defRPr sz="1000" b="0" i="0" u="none" strike="noStrike" cap="none">
                <a:solidFill>
                  <a:srgbClr val="737373"/>
                </a:solidFill>
                <a:latin typeface="Roboto"/>
                <a:ea typeface="Roboto"/>
                <a:cs typeface="Robot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373"/>
              </a:buClr>
              <a:buSzPts val="1000"/>
              <a:buFont typeface="Roboto"/>
              <a:buNone/>
              <a:defRPr sz="1000" b="0" i="0" u="none" strike="noStrike" cap="none">
                <a:solidFill>
                  <a:srgbClr val="737373"/>
                </a:solidFill>
                <a:latin typeface="Roboto"/>
                <a:ea typeface="Roboto"/>
                <a:cs typeface="Robot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373"/>
              </a:buClr>
              <a:buSzPts val="1000"/>
              <a:buFont typeface="Roboto"/>
              <a:buNone/>
              <a:defRPr sz="1000" b="0" i="0" u="none" strike="noStrike" cap="none">
                <a:solidFill>
                  <a:srgbClr val="737373"/>
                </a:solidFill>
                <a:latin typeface="Roboto"/>
                <a:ea typeface="Roboto"/>
                <a:cs typeface="Robot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373"/>
              </a:buClr>
              <a:buSzPts val="1000"/>
              <a:buFont typeface="Roboto"/>
              <a:buNone/>
              <a:defRPr sz="1000" b="0" i="0" u="none" strike="noStrike" cap="none">
                <a:solidFill>
                  <a:srgbClr val="737373"/>
                </a:solidFill>
                <a:latin typeface="Roboto"/>
                <a:ea typeface="Roboto"/>
                <a:cs typeface="Roboto"/>
              </a:defRPr>
            </a:lvl9pPr>
          </a:lstStyle>
          <a:p>
            <a:pPr marL="0" lvl="0" indent="0" algn="r">
              <a:spcBef>
                <a:spcPts val="0"/>
              </a:spcBef>
              <a:spcAft>
                <a:spcPts val="0"/>
              </a:spcAft>
              <a:buNone/>
              <a:defRPr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matchingName="Title only" type="titleOnly" userDrawn="1">
  <p:cSld name="TITLE_ONLY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65" name="Google Shape;65;p14"/>
          <p:cNvSpPr/>
          <p:nvPr/>
        </p:nvSpPr>
        <p:spPr bwMode="auto">
          <a:xfrm rot="10800000" flipH="1">
            <a:off x="0" y="656300"/>
            <a:ext cx="9144000" cy="44784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</a:endParaRPr>
          </a:p>
        </p:txBody>
      </p:sp>
      <p:sp>
        <p:nvSpPr>
          <p:cNvPr id="66" name="Google Shape;66;p14"/>
          <p:cNvSpPr/>
          <p:nvPr/>
        </p:nvSpPr>
        <p:spPr bwMode="auto">
          <a:xfrm>
            <a:off x="0" y="656350"/>
            <a:ext cx="9144000" cy="108675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</a:endParaRPr>
          </a:p>
        </p:txBody>
      </p:sp>
      <p:sp>
        <p:nvSpPr>
          <p:cNvPr id="67" name="Google Shape;67;p14"/>
          <p:cNvSpPr txBox="1">
            <a:spLocks noGrp="1"/>
          </p:cNvSpPr>
          <p:nvPr>
            <p:ph type="title"/>
          </p:nvPr>
        </p:nvSpPr>
        <p:spPr bwMode="auto">
          <a:xfrm>
            <a:off x="401925" y="16350"/>
            <a:ext cx="8523000" cy="602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Open Sans"/>
              <a:buNone/>
              <a:defRPr sz="2000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</a:defRPr>
            </a:lvl1pPr>
            <a:lvl2pPr marR="0"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Roboto"/>
              <a:buNone/>
              <a:defRPr sz="18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</a:defRPr>
            </a:lvl2pPr>
            <a:lvl3pPr marR="0"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Roboto"/>
              <a:buNone/>
              <a:defRPr sz="18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</a:defRPr>
            </a:lvl3pPr>
            <a:lvl4pPr marR="0"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Roboto"/>
              <a:buNone/>
              <a:defRPr sz="18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</a:defRPr>
            </a:lvl4pPr>
            <a:lvl5pPr marR="0"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Roboto"/>
              <a:buNone/>
              <a:defRPr sz="18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</a:defRPr>
            </a:lvl5pPr>
            <a:lvl6pPr marR="0"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Roboto"/>
              <a:buNone/>
              <a:defRPr sz="18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</a:defRPr>
            </a:lvl6pPr>
            <a:lvl7pPr marR="0"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Roboto"/>
              <a:buNone/>
              <a:defRPr sz="18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</a:defRPr>
            </a:lvl7pPr>
            <a:lvl8pPr marR="0"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Roboto"/>
              <a:buNone/>
              <a:defRPr sz="18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</a:defRPr>
            </a:lvl8pPr>
            <a:lvl9pPr marR="0"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Roboto"/>
              <a:buNone/>
              <a:defRPr sz="18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</a:defRPr>
            </a:lvl9pPr>
          </a:lstStyle>
          <a:p>
            <a:pPr>
              <a:defRPr/>
            </a:pPr>
            <a:endParaRPr/>
          </a:p>
        </p:txBody>
      </p:sp>
      <p:sp>
        <p:nvSpPr>
          <p:cNvPr id="68" name="Google Shape;68;p14"/>
          <p:cNvSpPr txBox="1">
            <a:spLocks noGrp="1"/>
          </p:cNvSpPr>
          <p:nvPr>
            <p:ph type="sldNum" idx="12"/>
          </p:nvPr>
        </p:nvSpPr>
        <p:spPr bwMode="auto">
          <a:xfrm>
            <a:off x="78789" y="4689588"/>
            <a:ext cx="548700" cy="3935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800" b="0" i="0" u="none" strike="noStrike" cap="none">
                <a:solidFill>
                  <a:schemeClr val="lt2"/>
                </a:solidFill>
                <a:latin typeface="Montserrat"/>
                <a:ea typeface="Montserrat"/>
                <a:cs typeface="Montserrat"/>
              </a:defRPr>
            </a:lvl1pPr>
            <a:lvl2pPr marL="0" marR="0" lvl="1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800" b="0" i="0" u="none" strike="noStrike" cap="none">
                <a:solidFill>
                  <a:schemeClr val="lt2"/>
                </a:solidFill>
                <a:latin typeface="Montserrat"/>
                <a:ea typeface="Montserrat"/>
                <a:cs typeface="Montserrat"/>
              </a:defRPr>
            </a:lvl2pPr>
            <a:lvl3pPr marL="0" marR="0" lvl="2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800" b="0" i="0" u="none" strike="noStrike" cap="none">
                <a:solidFill>
                  <a:schemeClr val="lt2"/>
                </a:solidFill>
                <a:latin typeface="Montserrat"/>
                <a:ea typeface="Montserrat"/>
                <a:cs typeface="Montserrat"/>
              </a:defRPr>
            </a:lvl3pPr>
            <a:lvl4pPr marL="0" marR="0" lvl="3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800" b="0" i="0" u="none" strike="noStrike" cap="none">
                <a:solidFill>
                  <a:schemeClr val="lt2"/>
                </a:solidFill>
                <a:latin typeface="Montserrat"/>
                <a:ea typeface="Montserrat"/>
                <a:cs typeface="Montserrat"/>
              </a:defRPr>
            </a:lvl4pPr>
            <a:lvl5pPr marL="0" marR="0" lvl="4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800" b="0" i="0" u="none" strike="noStrike" cap="none">
                <a:solidFill>
                  <a:schemeClr val="lt2"/>
                </a:solidFill>
                <a:latin typeface="Montserrat"/>
                <a:ea typeface="Montserrat"/>
                <a:cs typeface="Montserrat"/>
              </a:defRPr>
            </a:lvl5pPr>
            <a:lvl6pPr marL="0" marR="0" lvl="5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800" b="0" i="0" u="none" strike="noStrike" cap="none">
                <a:solidFill>
                  <a:schemeClr val="lt2"/>
                </a:solidFill>
                <a:latin typeface="Montserrat"/>
                <a:ea typeface="Montserrat"/>
                <a:cs typeface="Montserrat"/>
              </a:defRPr>
            </a:lvl6pPr>
            <a:lvl7pPr marL="0" marR="0" lvl="6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800" b="0" i="0" u="none" strike="noStrike" cap="none">
                <a:solidFill>
                  <a:schemeClr val="lt2"/>
                </a:solidFill>
                <a:latin typeface="Montserrat"/>
                <a:ea typeface="Montserrat"/>
                <a:cs typeface="Montserrat"/>
              </a:defRPr>
            </a:lvl7pPr>
            <a:lvl8pPr marL="0" marR="0" lvl="7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800" b="0" i="0" u="none" strike="noStrike" cap="none">
                <a:solidFill>
                  <a:schemeClr val="lt2"/>
                </a:solidFill>
                <a:latin typeface="Montserrat"/>
                <a:ea typeface="Montserrat"/>
                <a:cs typeface="Montserrat"/>
              </a:defRPr>
            </a:lvl8pPr>
            <a:lvl9pPr marL="0" marR="0" lvl="8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800" b="0" i="0" u="none" strike="noStrike" cap="none">
                <a:solidFill>
                  <a:schemeClr val="lt2"/>
                </a:solidFill>
                <a:latin typeface="Montserrat"/>
                <a:ea typeface="Montserrat"/>
                <a:cs typeface="Montserrat"/>
              </a:defRPr>
            </a:lvl9pPr>
          </a:lstStyle>
          <a:p>
            <a:pPr marL="0" lvl="0" indent="0" algn="l">
              <a:spcBef>
                <a:spcPts val="0"/>
              </a:spcBef>
              <a:spcAft>
                <a:spcPts val="0"/>
              </a:spcAft>
              <a:buNone/>
              <a:defRPr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69" name="Google Shape;69;p14"/>
          <p:cNvPicPr/>
          <p:nvPr/>
        </p:nvPicPr>
        <p:blipFill>
          <a:blip r:embed="rId2">
            <a:alphaModFix/>
          </a:blip>
          <a:stretch/>
        </p:blipFill>
        <p:spPr bwMode="auto">
          <a:xfrm>
            <a:off x="7922625" y="4520234"/>
            <a:ext cx="830437" cy="47450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sldNum" idx="12"/>
          </p:nvPr>
        </p:nvSpPr>
        <p:spPr bwMode="auto">
          <a:xfrm>
            <a:off x="8735428" y="4724798"/>
            <a:ext cx="336813" cy="3352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00" tIns="91400" rIns="91400" bIns="914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373"/>
              </a:buClr>
              <a:buSzPts val="1000"/>
              <a:buFont typeface="Roboto"/>
              <a:buNone/>
              <a:defRPr sz="1000" b="0" i="0" u="none" strike="noStrike" cap="none">
                <a:solidFill>
                  <a:srgbClr val="737373"/>
                </a:solidFill>
                <a:latin typeface="Roboto"/>
                <a:ea typeface="Roboto"/>
                <a:cs typeface="Robot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373"/>
              </a:buClr>
              <a:buSzPts val="1000"/>
              <a:buFont typeface="Roboto"/>
              <a:buNone/>
              <a:defRPr sz="1000" b="0" i="0" u="none" strike="noStrike" cap="none">
                <a:solidFill>
                  <a:srgbClr val="737373"/>
                </a:solidFill>
                <a:latin typeface="Roboto"/>
                <a:ea typeface="Roboto"/>
                <a:cs typeface="Robot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373"/>
              </a:buClr>
              <a:buSzPts val="1000"/>
              <a:buFont typeface="Roboto"/>
              <a:buNone/>
              <a:defRPr sz="1000" b="0" i="0" u="none" strike="noStrike" cap="none">
                <a:solidFill>
                  <a:srgbClr val="737373"/>
                </a:solidFill>
                <a:latin typeface="Roboto"/>
                <a:ea typeface="Roboto"/>
                <a:cs typeface="Robot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373"/>
              </a:buClr>
              <a:buSzPts val="1000"/>
              <a:buFont typeface="Roboto"/>
              <a:buNone/>
              <a:defRPr sz="1000" b="0" i="0" u="none" strike="noStrike" cap="none">
                <a:solidFill>
                  <a:srgbClr val="737373"/>
                </a:solidFill>
                <a:latin typeface="Roboto"/>
                <a:ea typeface="Roboto"/>
                <a:cs typeface="Robot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373"/>
              </a:buClr>
              <a:buSzPts val="1000"/>
              <a:buFont typeface="Roboto"/>
              <a:buNone/>
              <a:defRPr sz="1000" b="0" i="0" u="none" strike="noStrike" cap="none">
                <a:solidFill>
                  <a:srgbClr val="737373"/>
                </a:solidFill>
                <a:latin typeface="Roboto"/>
                <a:ea typeface="Roboto"/>
                <a:cs typeface="Robot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373"/>
              </a:buClr>
              <a:buSzPts val="1000"/>
              <a:buFont typeface="Roboto"/>
              <a:buNone/>
              <a:defRPr sz="1000" b="0" i="0" u="none" strike="noStrike" cap="none">
                <a:solidFill>
                  <a:srgbClr val="737373"/>
                </a:solidFill>
                <a:latin typeface="Roboto"/>
                <a:ea typeface="Roboto"/>
                <a:cs typeface="Robot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373"/>
              </a:buClr>
              <a:buSzPts val="1000"/>
              <a:buFont typeface="Roboto"/>
              <a:buNone/>
              <a:defRPr sz="1000" b="0" i="0" u="none" strike="noStrike" cap="none">
                <a:solidFill>
                  <a:srgbClr val="737373"/>
                </a:solidFill>
                <a:latin typeface="Roboto"/>
                <a:ea typeface="Roboto"/>
                <a:cs typeface="Robot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373"/>
              </a:buClr>
              <a:buSzPts val="1000"/>
              <a:buFont typeface="Roboto"/>
              <a:buNone/>
              <a:defRPr sz="1000" b="0" i="0" u="none" strike="noStrike" cap="none">
                <a:solidFill>
                  <a:srgbClr val="737373"/>
                </a:solidFill>
                <a:latin typeface="Roboto"/>
                <a:ea typeface="Roboto"/>
                <a:cs typeface="Robot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373"/>
              </a:buClr>
              <a:buSzPts val="1000"/>
              <a:buFont typeface="Roboto"/>
              <a:buNone/>
              <a:defRPr sz="1000" b="0" i="0" u="none" strike="noStrike" cap="none">
                <a:solidFill>
                  <a:srgbClr val="737373"/>
                </a:solidFill>
                <a:latin typeface="Roboto"/>
                <a:ea typeface="Roboto"/>
                <a:cs typeface="Roboto"/>
              </a:defRPr>
            </a:lvl9pPr>
          </a:lstStyle>
          <a:p>
            <a:pPr marL="0" lvl="0" indent="0" algn="r">
              <a:spcBef>
                <a:spcPts val="0"/>
              </a:spcBef>
              <a:spcAft>
                <a:spcPts val="0"/>
              </a:spcAft>
              <a:buNone/>
              <a:defRPr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title"/>
          </p:nvPr>
        </p:nvSpPr>
        <p:spPr bwMode="auto">
          <a:xfrm>
            <a:off x="457200" y="0"/>
            <a:ext cx="8229600" cy="106322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00" tIns="91400" rIns="91400" bIns="91400" anchor="b" anchorCtr="0">
            <a:noAutofit/>
          </a:bodyPr>
          <a:lstStyle>
            <a:lvl1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200"/>
              <a:buFont typeface="Arial"/>
              <a:buNone/>
              <a:defRPr sz="32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</a:defRPr>
            </a:lvl1pPr>
            <a:lvl2pPr marR="0"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200"/>
              <a:buFont typeface="Arial"/>
              <a:buNone/>
              <a:defRPr sz="32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</a:defRPr>
            </a:lvl2pPr>
            <a:lvl3pPr marR="0"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200"/>
              <a:buFont typeface="Arial"/>
              <a:buNone/>
              <a:defRPr sz="32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</a:defRPr>
            </a:lvl3pPr>
            <a:lvl4pPr marR="0"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200"/>
              <a:buFont typeface="Arial"/>
              <a:buNone/>
              <a:defRPr sz="32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</a:defRPr>
            </a:lvl4pPr>
            <a:lvl5pPr marR="0"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200"/>
              <a:buFont typeface="Arial"/>
              <a:buNone/>
              <a:defRPr sz="32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</a:defRPr>
            </a:lvl5pPr>
            <a:lvl6pPr marR="0"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200"/>
              <a:buFont typeface="Arial"/>
              <a:buNone/>
              <a:defRPr sz="32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</a:defRPr>
            </a:lvl6pPr>
            <a:lvl7pPr marR="0"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200"/>
              <a:buFont typeface="Arial"/>
              <a:buNone/>
              <a:defRPr sz="32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</a:defRPr>
            </a:lvl7pPr>
            <a:lvl8pPr marR="0"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200"/>
              <a:buFont typeface="Arial"/>
              <a:buNone/>
              <a:defRPr sz="32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</a:defRPr>
            </a:lvl8pPr>
            <a:lvl9pPr marR="0"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200"/>
              <a:buFont typeface="Arial"/>
              <a:buNone/>
              <a:defRPr sz="32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</a:defRPr>
            </a:lvl9pPr>
          </a:lstStyle>
          <a:p>
            <a:pPr>
              <a:defRPr/>
            </a:pPr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body" idx="1"/>
          </p:nvPr>
        </p:nvSpPr>
        <p:spPr bwMode="auto">
          <a:xfrm>
            <a:off x="457200" y="1200150"/>
            <a:ext cx="8229600" cy="39433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00" tIns="91400" rIns="91400" bIns="91400" anchor="t" anchorCtr="0">
            <a:noAutofit/>
          </a:bodyPr>
          <a:lstStyle>
            <a:lvl1pPr marL="457200" marR="0" lvl="0" indent="-342900" algn="l">
              <a:lnSpc>
                <a:spcPct val="114999"/>
              </a:lnSpc>
              <a:spcBef>
                <a:spcPts val="0"/>
              </a:spcBef>
              <a:spcAft>
                <a:spcPts val="0"/>
              </a:spcAft>
              <a:buClr>
                <a:srgbClr val="737373"/>
              </a:buClr>
              <a:buSzPts val="1800"/>
              <a:buFont typeface="Montserrat"/>
              <a:buChar char="●"/>
              <a:defRPr sz="1800" b="0" i="0" u="none" strike="noStrike" cap="none">
                <a:solidFill>
                  <a:srgbClr val="737373"/>
                </a:solidFill>
                <a:latin typeface="Montserrat"/>
                <a:ea typeface="Montserrat"/>
                <a:cs typeface="Montserrat"/>
              </a:defRPr>
            </a:lvl1pPr>
            <a:lvl2pPr marL="914400" marR="0" lvl="1" indent="-342900" algn="l">
              <a:lnSpc>
                <a:spcPct val="114999"/>
              </a:lnSpc>
              <a:spcBef>
                <a:spcPts val="0"/>
              </a:spcBef>
              <a:spcAft>
                <a:spcPts val="0"/>
              </a:spcAft>
              <a:buClr>
                <a:srgbClr val="737373"/>
              </a:buClr>
              <a:buSzPts val="1800"/>
              <a:buFont typeface="Montserrat"/>
              <a:buChar char="○"/>
              <a:defRPr sz="1800" b="0" i="0" u="none" strike="noStrike" cap="none">
                <a:solidFill>
                  <a:srgbClr val="737373"/>
                </a:solidFill>
                <a:latin typeface="Montserrat"/>
                <a:ea typeface="Montserrat"/>
                <a:cs typeface="Montserrat"/>
              </a:defRPr>
            </a:lvl2pPr>
            <a:lvl3pPr marL="1371600" marR="0" lvl="2" indent="-342900" algn="l">
              <a:lnSpc>
                <a:spcPct val="114999"/>
              </a:lnSpc>
              <a:spcBef>
                <a:spcPts val="0"/>
              </a:spcBef>
              <a:spcAft>
                <a:spcPts val="0"/>
              </a:spcAft>
              <a:buClr>
                <a:srgbClr val="737373"/>
              </a:buClr>
              <a:buSzPts val="1800"/>
              <a:buFont typeface="Montserrat"/>
              <a:buChar char="■"/>
              <a:defRPr sz="1800" b="0" i="0" u="none" strike="noStrike" cap="none">
                <a:solidFill>
                  <a:srgbClr val="737373"/>
                </a:solidFill>
                <a:latin typeface="Montserrat"/>
                <a:ea typeface="Montserrat"/>
                <a:cs typeface="Montserrat"/>
              </a:defRPr>
            </a:lvl3pPr>
            <a:lvl4pPr marL="1828800" marR="0" lvl="3" indent="-342900" algn="l">
              <a:lnSpc>
                <a:spcPct val="114999"/>
              </a:lnSpc>
              <a:spcBef>
                <a:spcPts val="0"/>
              </a:spcBef>
              <a:spcAft>
                <a:spcPts val="0"/>
              </a:spcAft>
              <a:buClr>
                <a:srgbClr val="737373"/>
              </a:buClr>
              <a:buSzPts val="1800"/>
              <a:buFont typeface="Montserrat"/>
              <a:buChar char="●"/>
              <a:defRPr sz="1800" b="0" i="0" u="none" strike="noStrike" cap="none">
                <a:solidFill>
                  <a:srgbClr val="737373"/>
                </a:solidFill>
                <a:latin typeface="Montserrat"/>
                <a:ea typeface="Montserrat"/>
                <a:cs typeface="Montserrat"/>
              </a:defRPr>
            </a:lvl4pPr>
            <a:lvl5pPr marL="2286000" marR="0" lvl="4" indent="-342900" algn="l">
              <a:lnSpc>
                <a:spcPct val="114999"/>
              </a:lnSpc>
              <a:spcBef>
                <a:spcPts val="0"/>
              </a:spcBef>
              <a:spcAft>
                <a:spcPts val="0"/>
              </a:spcAft>
              <a:buClr>
                <a:srgbClr val="737373"/>
              </a:buClr>
              <a:buSzPts val="1800"/>
              <a:buFont typeface="Montserrat"/>
              <a:buChar char="○"/>
              <a:defRPr sz="1800" b="0" i="0" u="none" strike="noStrike" cap="none">
                <a:solidFill>
                  <a:srgbClr val="737373"/>
                </a:solidFill>
                <a:latin typeface="Montserrat"/>
                <a:ea typeface="Montserrat"/>
                <a:cs typeface="Montserrat"/>
              </a:defRPr>
            </a:lvl5pPr>
            <a:lvl6pPr marL="2743200" marR="0" lvl="5" indent="-342900" algn="l">
              <a:lnSpc>
                <a:spcPct val="114999"/>
              </a:lnSpc>
              <a:spcBef>
                <a:spcPts val="0"/>
              </a:spcBef>
              <a:spcAft>
                <a:spcPts val="0"/>
              </a:spcAft>
              <a:buClr>
                <a:srgbClr val="737373"/>
              </a:buClr>
              <a:buSzPts val="1800"/>
              <a:buFont typeface="Montserrat"/>
              <a:buChar char="■"/>
              <a:defRPr sz="1800" b="0" i="0" u="none" strike="noStrike" cap="none">
                <a:solidFill>
                  <a:srgbClr val="737373"/>
                </a:solidFill>
                <a:latin typeface="Montserrat"/>
                <a:ea typeface="Montserrat"/>
                <a:cs typeface="Montserrat"/>
              </a:defRPr>
            </a:lvl6pPr>
            <a:lvl7pPr marL="3200400" marR="0" lvl="6" indent="-342900" algn="l">
              <a:lnSpc>
                <a:spcPct val="114999"/>
              </a:lnSpc>
              <a:spcBef>
                <a:spcPts val="0"/>
              </a:spcBef>
              <a:spcAft>
                <a:spcPts val="0"/>
              </a:spcAft>
              <a:buClr>
                <a:srgbClr val="737373"/>
              </a:buClr>
              <a:buSzPts val="1800"/>
              <a:buFont typeface="Montserrat"/>
              <a:buChar char="●"/>
              <a:defRPr sz="1800" b="0" i="0" u="none" strike="noStrike" cap="none">
                <a:solidFill>
                  <a:srgbClr val="737373"/>
                </a:solidFill>
                <a:latin typeface="Montserrat"/>
                <a:ea typeface="Montserrat"/>
                <a:cs typeface="Montserrat"/>
              </a:defRPr>
            </a:lvl7pPr>
            <a:lvl8pPr marL="3657600" marR="0" lvl="7" indent="-342900" algn="l">
              <a:lnSpc>
                <a:spcPct val="114999"/>
              </a:lnSpc>
              <a:spcBef>
                <a:spcPts val="0"/>
              </a:spcBef>
              <a:spcAft>
                <a:spcPts val="0"/>
              </a:spcAft>
              <a:buClr>
                <a:srgbClr val="737373"/>
              </a:buClr>
              <a:buSzPts val="1800"/>
              <a:buFont typeface="Montserrat"/>
              <a:buChar char="○"/>
              <a:defRPr sz="1800" b="0" i="0" u="none" strike="noStrike" cap="none">
                <a:solidFill>
                  <a:srgbClr val="737373"/>
                </a:solidFill>
                <a:latin typeface="Montserrat"/>
                <a:ea typeface="Montserrat"/>
                <a:cs typeface="Montserrat"/>
              </a:defRPr>
            </a:lvl8pPr>
            <a:lvl9pPr marL="4114800" marR="0" lvl="8" indent="-342900" algn="l">
              <a:lnSpc>
                <a:spcPct val="114999"/>
              </a:lnSpc>
              <a:spcBef>
                <a:spcPts val="0"/>
              </a:spcBef>
              <a:spcAft>
                <a:spcPts val="0"/>
              </a:spcAft>
              <a:buClr>
                <a:srgbClr val="737373"/>
              </a:buClr>
              <a:buSzPts val="1800"/>
              <a:buFont typeface="Montserrat"/>
              <a:buChar char="■"/>
              <a:defRPr sz="1800" b="0" i="0" u="none" strike="noStrike" cap="none">
                <a:solidFill>
                  <a:srgbClr val="737373"/>
                </a:solidFill>
                <a:latin typeface="Montserrat"/>
                <a:ea typeface="Montserrat"/>
                <a:cs typeface="Montserrat"/>
              </a:defRPr>
            </a:lvl9pPr>
          </a:lstStyle>
          <a:p>
            <a:pPr>
              <a:defRPr/>
            </a:pPr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</p:sldLayoutIdLst>
  <p:hf sldNum="0" hdr="0" ftr="0" dt="0"/>
  <p:txStyles>
    <p:titleStyle>
      <a:defPPr marR="0" lvl="0" algn="l">
        <a:lnSpc>
          <a:spcPct val="100000"/>
        </a:lnSpc>
        <a:spcBef>
          <a:spcPts val="0"/>
        </a:spcBef>
        <a:spcAft>
          <a:spcPts val="0"/>
        </a:spcAft>
      </a:defPPr>
      <a:lvl1pPr marR="0" lv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1pPr>
      <a:lvl2pPr marR="0" lvl="1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2pPr>
      <a:lvl3pPr marR="0" lvl="2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3pPr>
      <a:lvl4pPr marR="0" lvl="3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4pPr>
      <a:lvl5pPr marR="0" lvl="4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5pPr>
      <a:lvl6pPr marR="0" lvl="5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6pPr>
      <a:lvl7pPr marR="0" lvl="6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7pPr>
      <a:lvl8pPr marR="0" lvl="7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8pPr>
      <a:lvl9pPr marR="0" lvl="8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9pPr>
    </p:titleStyle>
    <p:bodyStyle>
      <a:defPPr marR="0" lvl="0" algn="l">
        <a:lnSpc>
          <a:spcPct val="100000"/>
        </a:lnSpc>
        <a:spcBef>
          <a:spcPts val="0"/>
        </a:spcBef>
        <a:spcAft>
          <a:spcPts val="0"/>
        </a:spcAft>
      </a:defPPr>
      <a:lvl1pPr marR="0" lv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1pPr>
      <a:lvl2pPr marR="0" lvl="1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2pPr>
      <a:lvl3pPr marR="0" lvl="2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3pPr>
      <a:lvl4pPr marR="0" lvl="3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4pPr>
      <a:lvl5pPr marR="0" lvl="4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5pPr>
      <a:lvl6pPr marR="0" lvl="5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6pPr>
      <a:lvl7pPr marR="0" lvl="6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7pPr>
      <a:lvl8pPr marR="0" lvl="7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8pPr>
      <a:lvl9pPr marR="0" lvl="8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9pPr>
    </p:bodyStyle>
    <p:otherStyle>
      <a:defPPr marR="0" lvl="0" algn="l">
        <a:lnSpc>
          <a:spcPct val="100000"/>
        </a:lnSpc>
        <a:spcBef>
          <a:spcPts val="0"/>
        </a:spcBef>
        <a:spcAft>
          <a:spcPts val="0"/>
        </a:spcAft>
      </a:defPPr>
      <a:lvl1pPr marR="0" lv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1pPr>
      <a:lvl2pPr marR="0" lvl="1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2pPr>
      <a:lvl3pPr marR="0" lvl="2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3pPr>
      <a:lvl4pPr marR="0" lvl="3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4pPr>
      <a:lvl5pPr marR="0" lvl="4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5pPr>
      <a:lvl6pPr marR="0" lvl="5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6pPr>
      <a:lvl7pPr marR="0" lvl="6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7pPr>
      <a:lvl8pPr marR="0" lvl="7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8pPr>
      <a:lvl9pPr marR="0" lvl="8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material">
    <p:bg>
      <p:bgPr>
        <a:solidFill>
          <a:srgbClr val="002D3C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61" name="Google Shape;61;p13"/>
          <p:cNvSpPr txBox="1">
            <a:spLocks noGrp="1"/>
          </p:cNvSpPr>
          <p:nvPr>
            <p:ph type="title"/>
          </p:nvPr>
        </p:nvSpPr>
        <p:spPr bwMode="auto">
          <a:xfrm>
            <a:off x="471899" y="738724"/>
            <a:ext cx="8222100" cy="76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</a:defRPr>
            </a:lvl1pPr>
            <a:lvl2pPr marR="0"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</a:defRPr>
            </a:lvl2pPr>
            <a:lvl3pPr marR="0"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</a:defRPr>
            </a:lvl3pPr>
            <a:lvl4pPr marR="0"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</a:defRPr>
            </a:lvl4pPr>
            <a:lvl5pPr marR="0"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</a:defRPr>
            </a:lvl5pPr>
            <a:lvl6pPr marR="0"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</a:defRPr>
            </a:lvl6pPr>
            <a:lvl7pPr marR="0"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</a:defRPr>
            </a:lvl7pPr>
            <a:lvl8pPr marR="0"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</a:defRPr>
            </a:lvl8pPr>
            <a:lvl9pPr marR="0"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</a:defRPr>
            </a:lvl9pPr>
          </a:lstStyle>
          <a:p>
            <a:pPr>
              <a:defRPr/>
            </a:pPr>
            <a:endParaRPr/>
          </a:p>
        </p:txBody>
      </p:sp>
      <p:sp>
        <p:nvSpPr>
          <p:cNvPr id="62" name="Google Shape;62;p13"/>
          <p:cNvSpPr txBox="1">
            <a:spLocks noGrp="1"/>
          </p:cNvSpPr>
          <p:nvPr>
            <p:ph type="body" idx="1"/>
          </p:nvPr>
        </p:nvSpPr>
        <p:spPr bwMode="auto">
          <a:xfrm>
            <a:off x="471899" y="1919075"/>
            <a:ext cx="8222100" cy="2710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342900" algn="l">
              <a:lnSpc>
                <a:spcPct val="114999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Montserrat"/>
              <a:buChar char="●"/>
              <a:defRPr sz="1800" b="0" i="0" u="none" strike="noStrike" cap="none">
                <a:solidFill>
                  <a:schemeClr val="lt2"/>
                </a:solidFill>
                <a:latin typeface="Montserrat"/>
                <a:ea typeface="Montserrat"/>
                <a:cs typeface="Montserrat"/>
              </a:defRPr>
            </a:lvl1pPr>
            <a:lvl2pPr marL="914400" marR="0" lvl="1" indent="-317500" algn="l">
              <a:lnSpc>
                <a:spcPct val="114999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Montserrat"/>
              <a:buChar char="○"/>
              <a:defRPr sz="1400" b="0" i="0" u="none" strike="noStrike" cap="none">
                <a:solidFill>
                  <a:schemeClr val="lt2"/>
                </a:solidFill>
                <a:latin typeface="Montserrat"/>
                <a:ea typeface="Montserrat"/>
                <a:cs typeface="Montserrat"/>
              </a:defRPr>
            </a:lvl2pPr>
            <a:lvl3pPr marL="1371600" marR="0" lvl="2" indent="-317500" algn="l">
              <a:lnSpc>
                <a:spcPct val="114999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Montserrat"/>
              <a:buChar char="■"/>
              <a:defRPr sz="1400" b="0" i="0" u="none" strike="noStrike" cap="none">
                <a:solidFill>
                  <a:schemeClr val="lt2"/>
                </a:solidFill>
                <a:latin typeface="Montserrat"/>
                <a:ea typeface="Montserrat"/>
                <a:cs typeface="Montserrat"/>
              </a:defRPr>
            </a:lvl3pPr>
            <a:lvl4pPr marL="1828800" marR="0" lvl="3" indent="-317500" algn="l">
              <a:lnSpc>
                <a:spcPct val="114999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Montserrat"/>
              <a:buChar char="●"/>
              <a:defRPr sz="1400" b="0" i="0" u="none" strike="noStrike" cap="none">
                <a:solidFill>
                  <a:schemeClr val="lt2"/>
                </a:solidFill>
                <a:latin typeface="Montserrat"/>
                <a:ea typeface="Montserrat"/>
                <a:cs typeface="Montserrat"/>
              </a:defRPr>
            </a:lvl4pPr>
            <a:lvl5pPr marL="2286000" marR="0" lvl="4" indent="-317500" algn="l">
              <a:lnSpc>
                <a:spcPct val="114999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Montserrat"/>
              <a:buChar char="○"/>
              <a:defRPr sz="1400" b="0" i="0" u="none" strike="noStrike" cap="none">
                <a:solidFill>
                  <a:schemeClr val="lt2"/>
                </a:solidFill>
                <a:latin typeface="Montserrat"/>
                <a:ea typeface="Montserrat"/>
                <a:cs typeface="Montserrat"/>
              </a:defRPr>
            </a:lvl5pPr>
            <a:lvl6pPr marL="2743200" marR="0" lvl="5" indent="-317500" algn="l">
              <a:lnSpc>
                <a:spcPct val="114999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Montserrat"/>
              <a:buChar char="■"/>
              <a:defRPr sz="1400" b="0" i="0" u="none" strike="noStrike" cap="none">
                <a:solidFill>
                  <a:schemeClr val="lt2"/>
                </a:solidFill>
                <a:latin typeface="Montserrat"/>
                <a:ea typeface="Montserrat"/>
                <a:cs typeface="Montserrat"/>
              </a:defRPr>
            </a:lvl6pPr>
            <a:lvl7pPr marL="3200400" marR="0" lvl="6" indent="-317500" algn="l">
              <a:lnSpc>
                <a:spcPct val="114999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Montserrat"/>
              <a:buChar char="●"/>
              <a:defRPr sz="1400" b="0" i="0" u="none" strike="noStrike" cap="none">
                <a:solidFill>
                  <a:schemeClr val="lt2"/>
                </a:solidFill>
                <a:latin typeface="Montserrat"/>
                <a:ea typeface="Montserrat"/>
                <a:cs typeface="Montserrat"/>
              </a:defRPr>
            </a:lvl7pPr>
            <a:lvl8pPr marL="3657600" marR="0" lvl="7" indent="-317500" algn="l">
              <a:lnSpc>
                <a:spcPct val="114999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Montserrat"/>
              <a:buChar char="○"/>
              <a:defRPr sz="1400" b="0" i="0" u="none" strike="noStrike" cap="none">
                <a:solidFill>
                  <a:schemeClr val="lt2"/>
                </a:solidFill>
                <a:latin typeface="Montserrat"/>
                <a:ea typeface="Montserrat"/>
                <a:cs typeface="Montserrat"/>
              </a:defRPr>
            </a:lvl8pPr>
            <a:lvl9pPr marL="4114800" marR="0" lvl="8" indent="-317500" algn="l">
              <a:lnSpc>
                <a:spcPct val="114999"/>
              </a:lnSpc>
              <a:spcBef>
                <a:spcPts val="1600"/>
              </a:spcBef>
              <a:spcAft>
                <a:spcPts val="1600"/>
              </a:spcAft>
              <a:buClr>
                <a:schemeClr val="lt2"/>
              </a:buClr>
              <a:buSzPts val="1400"/>
              <a:buFont typeface="Montserrat"/>
              <a:buChar char="■"/>
              <a:defRPr sz="1400" b="0" i="0" u="none" strike="noStrike" cap="none">
                <a:solidFill>
                  <a:schemeClr val="lt2"/>
                </a:solidFill>
                <a:latin typeface="Montserrat"/>
                <a:ea typeface="Montserrat"/>
                <a:cs typeface="Montserrat"/>
              </a:defRPr>
            </a:lvl9pPr>
          </a:lstStyle>
          <a:p>
            <a:pPr>
              <a:defRPr/>
            </a:pPr>
            <a:endParaRPr/>
          </a:p>
        </p:txBody>
      </p:sp>
      <p:sp>
        <p:nvSpPr>
          <p:cNvPr id="63" name="Google Shape;63;p13"/>
          <p:cNvSpPr txBox="1">
            <a:spLocks noGrp="1"/>
          </p:cNvSpPr>
          <p:nvPr>
            <p:ph type="sldNum" idx="12"/>
          </p:nvPr>
        </p:nvSpPr>
        <p:spPr bwMode="auto">
          <a:xfrm>
            <a:off x="8523541" y="4695623"/>
            <a:ext cx="548700" cy="3935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</a:defRPr>
            </a:lvl9pPr>
          </a:lstStyle>
          <a:p>
            <a:pPr marL="0" lvl="0" indent="0" algn="r">
              <a:spcBef>
                <a:spcPts val="0"/>
              </a:spcBef>
              <a:spcAft>
                <a:spcPts val="0"/>
              </a:spcAft>
              <a:buNone/>
              <a:defRPr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60" r:id="rId1"/>
  </p:sldLayoutIdLst>
  <p:hf sldNum="0" hdr="0" ftr="0" dt="0"/>
  <p:txStyles>
    <p:titleStyle>
      <a:defPPr marR="0" lvl="0" algn="l">
        <a:lnSpc>
          <a:spcPct val="100000"/>
        </a:lnSpc>
        <a:spcBef>
          <a:spcPts val="0"/>
        </a:spcBef>
        <a:spcAft>
          <a:spcPts val="0"/>
        </a:spcAft>
      </a:defPPr>
      <a:lvl1pPr marR="0" lv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1pPr>
      <a:lvl2pPr marR="0" lvl="1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2pPr>
      <a:lvl3pPr marR="0" lvl="2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3pPr>
      <a:lvl4pPr marR="0" lvl="3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4pPr>
      <a:lvl5pPr marR="0" lvl="4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5pPr>
      <a:lvl6pPr marR="0" lvl="5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6pPr>
      <a:lvl7pPr marR="0" lvl="6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7pPr>
      <a:lvl8pPr marR="0" lvl="7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8pPr>
      <a:lvl9pPr marR="0" lvl="8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9pPr>
    </p:titleStyle>
    <p:bodyStyle>
      <a:defPPr marR="0" lvl="0" algn="l">
        <a:lnSpc>
          <a:spcPct val="100000"/>
        </a:lnSpc>
        <a:spcBef>
          <a:spcPts val="0"/>
        </a:spcBef>
        <a:spcAft>
          <a:spcPts val="0"/>
        </a:spcAft>
      </a:defPPr>
      <a:lvl1pPr marR="0" lv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1pPr>
      <a:lvl2pPr marR="0" lvl="1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2pPr>
      <a:lvl3pPr marR="0" lvl="2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3pPr>
      <a:lvl4pPr marR="0" lvl="3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4pPr>
      <a:lvl5pPr marR="0" lvl="4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5pPr>
      <a:lvl6pPr marR="0" lvl="5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6pPr>
      <a:lvl7pPr marR="0" lvl="6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7pPr>
      <a:lvl8pPr marR="0" lvl="7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8pPr>
      <a:lvl9pPr marR="0" lvl="8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9pPr>
    </p:bodyStyle>
    <p:otherStyle>
      <a:defPPr marR="0" lvl="0" algn="l">
        <a:lnSpc>
          <a:spcPct val="100000"/>
        </a:lnSpc>
        <a:spcBef>
          <a:spcPts val="0"/>
        </a:spcBef>
        <a:spcAft>
          <a:spcPts val="0"/>
        </a:spcAft>
      </a:defPPr>
      <a:lvl1pPr marR="0" lv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1pPr>
      <a:lvl2pPr marR="0" lvl="1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2pPr>
      <a:lvl3pPr marR="0" lvl="2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3pPr>
      <a:lvl4pPr marR="0" lvl="3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4pPr>
      <a:lvl5pPr marR="0" lvl="4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5pPr>
      <a:lvl6pPr marR="0" lvl="5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6pPr>
      <a:lvl7pPr marR="0" lvl="6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7pPr>
      <a:lvl8pPr marR="0" lvl="7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8pPr>
      <a:lvl9pPr marR="0" lvl="8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24" name="Google Shape;124;p24"/>
          <p:cNvSpPr txBox="1">
            <a:spLocks noGrp="1"/>
          </p:cNvSpPr>
          <p:nvPr>
            <p:ph type="title"/>
          </p:nvPr>
        </p:nvSpPr>
        <p:spPr bwMode="auto">
          <a:xfrm>
            <a:off x="419499" y="268725"/>
            <a:ext cx="8183773" cy="8215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00" tIns="91400" rIns="91400" bIns="91400" anchor="b" anchorCtr="0">
            <a:noAutofit/>
          </a:bodyPr>
          <a:lstStyle/>
          <a:p>
            <a:pPr marL="0" marR="0" lv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200"/>
              <a:buFont typeface="Open Sans"/>
              <a:buNone/>
              <a:defRPr/>
            </a:pPr>
            <a:r>
              <a:rPr lang="en-US" sz="3600" dirty="0"/>
              <a:t>Interim meeting SCHC#7 2026</a:t>
            </a:r>
            <a:endParaRPr sz="3600" dirty="0"/>
          </a:p>
        </p:txBody>
      </p:sp>
      <p:sp>
        <p:nvSpPr>
          <p:cNvPr id="125" name="Google Shape;125;p24"/>
          <p:cNvSpPr txBox="1"/>
          <p:nvPr/>
        </p:nvSpPr>
        <p:spPr bwMode="auto">
          <a:xfrm>
            <a:off x="419500" y="1451275"/>
            <a:ext cx="4986900" cy="52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00" tIns="91400" rIns="91400" bIns="91400" anchor="t" anchorCtr="0">
            <a:noAutofit/>
          </a:bodyPr>
          <a:lstStyle/>
          <a:p>
            <a:pPr>
              <a:buClr>
                <a:srgbClr val="FFFFFF"/>
              </a:buClr>
              <a:buSzPts val="2400"/>
              <a:defRPr/>
            </a:pPr>
            <a:r>
              <a:rPr lang="en-US" sz="2100" dirty="0">
                <a:solidFill>
                  <a:srgbClr val="FFFFFF"/>
                </a:solidFill>
                <a:latin typeface="Montserrat"/>
                <a:ea typeface="Montserrat"/>
                <a:cs typeface="Montserrat"/>
              </a:rPr>
              <a:t>May 12</a:t>
            </a:r>
            <a:r>
              <a:rPr lang="en-US" sz="2100" baseline="30000" dirty="0">
                <a:solidFill>
                  <a:srgbClr val="FFFFFF"/>
                </a:solidFill>
                <a:latin typeface="Montserrat"/>
                <a:ea typeface="Montserrat"/>
                <a:cs typeface="Montserrat"/>
              </a:rPr>
              <a:t>th</a:t>
            </a:r>
            <a:r>
              <a:rPr lang="en-US" sz="2100" dirty="0">
                <a:solidFill>
                  <a:srgbClr val="FFFFFF"/>
                </a:solidFill>
                <a:latin typeface="Montserrat"/>
                <a:ea typeface="Montserrat"/>
                <a:cs typeface="Montserrat"/>
              </a:rPr>
              <a:t>, </a:t>
            </a:r>
            <a:r>
              <a:rPr lang="en-US" sz="2100" b="0" i="0" u="none" strike="noStrike" cap="none" spc="0" dirty="0">
                <a:ln>
                  <a:noFill/>
                </a:ln>
                <a:solidFill>
                  <a:srgbClr val="FFFFFF"/>
                </a:solidFill>
                <a:latin typeface="Montserrat"/>
                <a:ea typeface="Montserrat"/>
                <a:cs typeface="Montserrat"/>
              </a:rPr>
              <a:t>2026</a:t>
            </a:r>
            <a:endParaRPr sz="1100" b="0" i="0" u="none" strike="noStrike" cap="none" spc="0" dirty="0">
              <a:ln>
                <a:noFill/>
              </a:ln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126" name="Google Shape;126;p24"/>
          <p:cNvSpPr txBox="1"/>
          <p:nvPr/>
        </p:nvSpPr>
        <p:spPr bwMode="auto">
          <a:xfrm>
            <a:off x="294650" y="4322350"/>
            <a:ext cx="3783600" cy="44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en-US" sz="12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Montserrat"/>
                <a:ea typeface="Montserrat"/>
                <a:cs typeface="Montserrat"/>
              </a:rPr>
              <a:t>Internet Engineering Task Force</a:t>
            </a:r>
            <a:endParaRPr sz="1200" b="0" i="0" u="none" strike="noStrike" cap="none" spc="0">
              <a:ln>
                <a:noFill/>
              </a:ln>
              <a:solidFill>
                <a:srgbClr val="000000"/>
              </a:solidFill>
              <a:latin typeface="Montserrat"/>
              <a:ea typeface="Montserrat"/>
              <a:cs typeface="Montserrat"/>
            </a:endParaRPr>
          </a:p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en-US" sz="12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Montserrat"/>
                <a:ea typeface="Montserrat"/>
                <a:cs typeface="Montserrat"/>
              </a:rPr>
              <a:t>© 2022 IETF Trust </a:t>
            </a:r>
            <a:endParaRPr sz="1200" b="0" i="0" u="none" strike="noStrike" cap="none" spc="0">
              <a:ln>
                <a:noFill/>
              </a:ln>
              <a:solidFill>
                <a:srgbClr val="000000"/>
              </a:solidFill>
              <a:latin typeface="Montserrat"/>
              <a:ea typeface="Montserrat"/>
              <a:cs typeface="Montserrat"/>
            </a:endParaRPr>
          </a:p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en-US" sz="12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Montserrat"/>
                <a:ea typeface="Montserrat"/>
                <a:cs typeface="Montserrat"/>
              </a:rPr>
              <a:t>Production by Meetecho</a:t>
            </a:r>
            <a:endParaRPr sz="1200" b="0" i="0" u="none" strike="noStrike" cap="none" spc="0">
              <a:ln>
                <a:noFill/>
              </a:ln>
              <a:solidFill>
                <a:srgbClr val="000000"/>
              </a:solidFill>
              <a:latin typeface="Montserrat"/>
              <a:ea typeface="Montserrat"/>
              <a:cs typeface="Montserrat"/>
            </a:endParaRPr>
          </a:p>
        </p:txBody>
      </p:sp>
      <p:sp>
        <p:nvSpPr>
          <p:cNvPr id="127" name="Google Shape;127;p24"/>
          <p:cNvSpPr txBox="1"/>
          <p:nvPr/>
        </p:nvSpPr>
        <p:spPr bwMode="auto">
          <a:xfrm>
            <a:off x="419500" y="3154800"/>
            <a:ext cx="5724900" cy="66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defTabSz="914400">
              <a:lnSpc>
                <a:spcPct val="110000"/>
              </a:lnSpc>
              <a:spcBef>
                <a:spcPts val="30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en-US" sz="2400" b="0" i="0" u="none" strike="noStrike" cap="none" spc="0" dirty="0">
                <a:ln>
                  <a:noFill/>
                </a:ln>
                <a:solidFill>
                  <a:srgbClr val="FF0000"/>
                </a:solidFill>
                <a:latin typeface="Montserrat"/>
                <a:ea typeface="Montserrat"/>
                <a:cs typeface="Montserrat"/>
              </a:rPr>
              <a:t>This session is being recorded</a:t>
            </a:r>
            <a:endParaRPr sz="2400" b="0" i="0" u="none" strike="noStrike" cap="none" spc="0" dirty="0">
              <a:ln>
                <a:noFill/>
              </a:ln>
              <a:solidFill>
                <a:srgbClr val="000000"/>
              </a:solidFill>
              <a:latin typeface="Montserrat"/>
              <a:ea typeface="Montserrat"/>
              <a:cs typeface="Montserrat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rcRect l="9711" t="41600" r="22260" b="24843"/>
          <a:stretch/>
        </p:blipFill>
        <p:spPr bwMode="auto">
          <a:xfrm>
            <a:off x="5561134" y="1328914"/>
            <a:ext cx="2861896" cy="767621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2"/>
          <p:cNvSpPr txBox="1">
            <a:spLocks noGrp="1"/>
          </p:cNvSpPr>
          <p:nvPr>
            <p:ph type="title"/>
          </p:nvPr>
        </p:nvSpPr>
        <p:spPr>
          <a:xfrm>
            <a:off x="401925" y="16350"/>
            <a:ext cx="8523000" cy="602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Open Sans SemiBold"/>
              <a:buNone/>
            </a:pPr>
            <a:r>
              <a:rPr lang="en-US" sz="2400">
                <a:latin typeface="Inter"/>
                <a:ea typeface="Inter"/>
                <a:cs typeface="Inter"/>
                <a:sym typeface="Inter"/>
              </a:rPr>
              <a:t>Note Well</a:t>
            </a:r>
            <a:endParaRPr sz="2400" i="0" u="none" strike="noStrike" cap="none">
              <a:solidFill>
                <a:schemeClr val="lt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70" name="Google Shape;70;p12"/>
          <p:cNvSpPr txBox="1"/>
          <p:nvPr/>
        </p:nvSpPr>
        <p:spPr>
          <a:xfrm>
            <a:off x="311700" y="740167"/>
            <a:ext cx="8520600" cy="4100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00" tIns="45700" rIns="91400" bIns="45700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dirty="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By participating in the IETF you agree to follow IETF processes and policies. This Note Well is a reminder </a:t>
            </a:r>
            <a:br>
              <a:rPr lang="en-US" sz="1200" dirty="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</a:br>
            <a:r>
              <a:rPr lang="en-US" sz="1200" dirty="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of some of those policies. For a linked version of this text, please visit </a:t>
            </a:r>
            <a:r>
              <a:rPr lang="en-US" sz="1200" i="1" dirty="0" err="1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www.ietf.org</a:t>
            </a:r>
            <a:r>
              <a:rPr lang="en-US" sz="1200" i="1" dirty="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/note-well </a:t>
            </a:r>
            <a:r>
              <a:rPr lang="en-US" sz="1200" dirty="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or use the QR code below.</a:t>
            </a:r>
            <a:endParaRPr sz="1200" dirty="0">
              <a:solidFill>
                <a:srgbClr val="000000"/>
              </a:solidFill>
              <a:latin typeface="Inter"/>
              <a:ea typeface="Inter"/>
              <a:cs typeface="Inter"/>
              <a:sym typeface="Inter"/>
            </a:endParaRPr>
          </a:p>
          <a:p>
            <a:pPr marL="171450" lvl="0" indent="-17145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IETF participants are expected to behave in a professional manner and extend respect and courtesy to their colleagues at all times (see </a:t>
            </a:r>
            <a:r>
              <a:rPr lang="en-US" sz="1200" i="1" dirty="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RFC 7154: IETF Guidelines for Conduct and IETF Anti-Harassment Policy</a:t>
            </a:r>
            <a:r>
              <a:rPr lang="en-US" sz="1200" dirty="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). If you have any concerns about behavior, please contact the </a:t>
            </a:r>
            <a:r>
              <a:rPr lang="en-US" sz="1200" i="1" dirty="0" err="1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Ombudsteam</a:t>
            </a:r>
            <a:r>
              <a:rPr lang="en-US" sz="1200" dirty="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 who have a duty of confidentiality and extensive powers to act, as set out in </a:t>
            </a:r>
            <a:r>
              <a:rPr lang="en-US" sz="1200" i="1" dirty="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RFC 7776: IETF Anti-Harassment Procedures</a:t>
            </a:r>
            <a:r>
              <a:rPr lang="en-US" sz="1200" dirty="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.</a:t>
            </a:r>
            <a:endParaRPr sz="1200" dirty="0">
              <a:solidFill>
                <a:srgbClr val="000000"/>
              </a:solidFill>
              <a:latin typeface="Inter"/>
              <a:ea typeface="Inter"/>
              <a:cs typeface="Inter"/>
              <a:sym typeface="Inter"/>
            </a:endParaRPr>
          </a:p>
          <a:p>
            <a:pPr marL="171450" lvl="0" indent="-17145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If you are aware that any IETF contribution (as defined in </a:t>
            </a:r>
            <a:r>
              <a:rPr lang="en-US" sz="1200" i="1" dirty="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RFC 5378: Rights Contributors Provide to the IETF Trust</a:t>
            </a:r>
            <a:r>
              <a:rPr lang="en-US" sz="1200" dirty="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) is covered by patents or patent applications that are owned or controlled by you, your employer or your sponsor, you must disclose that fact, or not participate in the discussion </a:t>
            </a:r>
            <a:br>
              <a:rPr lang="en-US" sz="1200" dirty="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</a:br>
            <a:r>
              <a:rPr lang="en-US" sz="1200" dirty="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(see </a:t>
            </a:r>
            <a:r>
              <a:rPr lang="en-US" sz="1200" i="1" dirty="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RFC 8179: Intellectual Property Rights in IETF Technology</a:t>
            </a:r>
            <a:r>
              <a:rPr lang="en-US" sz="1200" dirty="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).</a:t>
            </a:r>
            <a:endParaRPr sz="1200" dirty="0">
              <a:solidFill>
                <a:srgbClr val="000000"/>
              </a:solidFill>
              <a:latin typeface="Inter"/>
              <a:ea typeface="Inter"/>
              <a:cs typeface="Inter"/>
              <a:sym typeface="Inter"/>
            </a:endParaRPr>
          </a:p>
          <a:p>
            <a:pPr marL="171450" lvl="0" indent="-17145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For detailed process information consult </a:t>
            </a:r>
            <a:r>
              <a:rPr lang="en-US" sz="1200" i="1" dirty="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RFC 2026: Internet Standards Process </a:t>
            </a:r>
            <a:r>
              <a:rPr lang="en-US" sz="1200" dirty="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and </a:t>
            </a:r>
            <a:br>
              <a:rPr lang="en-US" sz="1200" dirty="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</a:br>
            <a:r>
              <a:rPr lang="en-US" sz="1200" i="1" dirty="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RFC 2418: IETF Working Group Guidelines and Procedures </a:t>
            </a:r>
            <a:r>
              <a:rPr lang="en-US" sz="1200" dirty="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and updates to those.</a:t>
            </a:r>
            <a:endParaRPr sz="1200" dirty="0">
              <a:solidFill>
                <a:srgbClr val="000000"/>
              </a:solidFill>
              <a:latin typeface="Inter"/>
              <a:ea typeface="Inter"/>
              <a:cs typeface="Inter"/>
              <a:sym typeface="Inter"/>
            </a:endParaRPr>
          </a:p>
          <a:p>
            <a:pPr marL="171450" lvl="0" indent="-17145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The IETF routinely makes public written, audio, video, and photographic records </a:t>
            </a:r>
            <a:br>
              <a:rPr lang="en-US" sz="1200" dirty="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</a:br>
            <a:r>
              <a:rPr lang="en-US" sz="1200" dirty="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of IETF activities, including your personal information as set out in the </a:t>
            </a:r>
            <a:r>
              <a:rPr lang="en-US" sz="1200" i="1" dirty="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IETF Privacy Statement</a:t>
            </a:r>
            <a:r>
              <a:rPr lang="en-US" sz="1200" dirty="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. </a:t>
            </a:r>
            <a:endParaRPr sz="1200" dirty="0">
              <a:solidFill>
                <a:srgbClr val="000000"/>
              </a:solidFill>
              <a:latin typeface="Inter"/>
              <a:ea typeface="Inter"/>
              <a:cs typeface="Inter"/>
              <a:sym typeface="Inter"/>
            </a:endParaRPr>
          </a:p>
          <a:p>
            <a:pPr marL="0" lvl="0" indent="0" algn="l" rtl="0">
              <a:lnSpc>
                <a:spcPct val="115000"/>
              </a:lnSpc>
              <a:spcBef>
                <a:spcPts val="1000"/>
              </a:spcBef>
              <a:spcAft>
                <a:spcPts val="1000"/>
              </a:spcAft>
              <a:buNone/>
            </a:pPr>
            <a:r>
              <a:rPr lang="en-US" sz="1200" dirty="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For advice, please talk to Working Group chairs or Area Directors.</a:t>
            </a:r>
            <a:endParaRPr sz="1200" dirty="0">
              <a:solidFill>
                <a:srgbClr val="434343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pic>
        <p:nvPicPr>
          <p:cNvPr id="71" name="Google Shape;71;p1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489875" y="3038675"/>
            <a:ext cx="1383300" cy="1383300"/>
          </a:xfrm>
          <a:prstGeom prst="rect">
            <a:avLst/>
          </a:pr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36" name="Google Shape;136;p25"/>
          <p:cNvSpPr txBox="1">
            <a:spLocks noGrp="1"/>
          </p:cNvSpPr>
          <p:nvPr>
            <p:ph type="title"/>
          </p:nvPr>
        </p:nvSpPr>
        <p:spPr bwMode="auto">
          <a:xfrm>
            <a:off x="401925" y="16350"/>
            <a:ext cx="8523000" cy="602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marR="0" lv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Open Sans SemiBold"/>
              <a:buNone/>
              <a:defRPr/>
            </a:pPr>
            <a:r>
              <a:rPr lang="en-US" sz="2400"/>
              <a:t>Agenda bashing</a:t>
            </a:r>
            <a:endParaRPr lang="en-US" sz="2400" b="0" i="0" u="none" strike="noStrike" cap="none">
              <a:solidFill>
                <a:schemeClr val="lt1"/>
              </a:solidFill>
              <a:latin typeface="Open Sans"/>
              <a:ea typeface="Open Sans"/>
              <a:cs typeface="Open Sans"/>
            </a:endParaRPr>
          </a:p>
        </p:txBody>
      </p:sp>
      <p:sp>
        <p:nvSpPr>
          <p:cNvPr id="138" name="Google Shape;138;p25"/>
          <p:cNvSpPr txBox="1">
            <a:spLocks noGrp="1"/>
          </p:cNvSpPr>
          <p:nvPr>
            <p:ph type="sldNum" idx="12"/>
          </p:nvPr>
        </p:nvSpPr>
        <p:spPr bwMode="auto">
          <a:xfrm>
            <a:off x="78789" y="4689588"/>
            <a:ext cx="548700" cy="3935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/>
            </a:pPr>
            <a:fld id="{00000000-1234-1234-1234-123412341234}" type="slidenum">
              <a:rPr lang="en-US" sz="800" b="0" i="0" u="none" strike="noStrike" cap="none" spc="0">
                <a:ln>
                  <a:noFill/>
                </a:ln>
                <a:solidFill>
                  <a:srgbClr val="737373"/>
                </a:solidFill>
                <a:latin typeface="Montserrat"/>
              </a:rPr>
              <a:t>3</a:t>
            </a:fld>
            <a:endParaRPr sz="800" b="0" i="0" u="none" strike="noStrike" cap="none" spc="0">
              <a:ln>
                <a:noFill/>
              </a:ln>
              <a:solidFill>
                <a:srgbClr val="737373"/>
              </a:solidFill>
              <a:latin typeface="Montserrat"/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26317200"/>
              </p:ext>
            </p:extLst>
          </p:nvPr>
        </p:nvGraphicFramePr>
        <p:xfrm>
          <a:off x="401925" y="1039062"/>
          <a:ext cx="8427790" cy="2834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4051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80495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8232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67049"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en-US" sz="1400" b="0" dirty="0">
                          <a:solidFill>
                            <a:schemeClr val="bg2">
                              <a:lumMod val="75000"/>
                            </a:schemeClr>
                          </a:solidFill>
                        </a:rPr>
                        <a:t>16:00</a:t>
                      </a:r>
                      <a:endParaRPr dirty="0"/>
                    </a:p>
                    <a:p>
                      <a:pPr>
                        <a:defRPr/>
                      </a:pPr>
                      <a:endParaRPr lang="en-US" sz="1400" b="0" dirty="0">
                        <a:solidFill>
                          <a:schemeClr val="bg2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lnL w="12700" algn="ctr">
                      <a:noFill/>
                    </a:lnL>
                    <a:lnR w="12700" algn="ctr">
                      <a:noFill/>
                    </a:lnR>
                    <a:lnT w="12700" algn="ctr">
                      <a:noFill/>
                    </a:lnT>
                    <a:lnB w="38100" algn="ctr"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>
                        <a:spcBef>
                          <a:spcPts val="600"/>
                        </a:spcBef>
                        <a:buClr>
                          <a:srgbClr val="000000"/>
                        </a:buClr>
                        <a:buNone/>
                        <a:defRPr/>
                      </a:pPr>
                      <a:r>
                        <a:rPr lang="en-US" sz="1400" b="0" dirty="0">
                          <a:solidFill>
                            <a:schemeClr val="bg2">
                              <a:lumMod val="75000"/>
                            </a:schemeClr>
                          </a:solidFill>
                        </a:rPr>
                        <a:t>Opening, agenda bashing </a:t>
                      </a:r>
                      <a:r>
                        <a:rPr lang="en-US" sz="1400" b="0" dirty="0">
                          <a:solidFill>
                            <a:schemeClr val="bg2">
                              <a:lumMod val="75000"/>
                            </a:schemeClr>
                          </a:solidFill>
                          <a:cs typeface="Droid Sans Fallback"/>
                        </a:rPr>
                        <a:t>	</a:t>
                      </a:r>
                      <a:endParaRPr dirty="0"/>
                    </a:p>
                    <a:p>
                      <a:pPr marL="228600" indent="-228600">
                        <a:spcBef>
                          <a:spcPts val="0"/>
                        </a:spcBef>
                        <a:buClr>
                          <a:srgbClr val="000000"/>
                        </a:buClr>
                        <a:buFont typeface="Arial"/>
                        <a:buChar char="•"/>
                        <a:defRPr/>
                      </a:pPr>
                      <a:r>
                        <a:rPr lang="en-US" sz="1400" b="0" dirty="0">
                          <a:solidFill>
                            <a:schemeClr val="bg2">
                              <a:lumMod val="75000"/>
                            </a:schemeClr>
                          </a:solidFill>
                          <a:cs typeface="Droid Sans Fallback"/>
                        </a:rPr>
                        <a:t>Note-Well, Scribes,  Agenda Bashing</a:t>
                      </a:r>
                    </a:p>
                    <a:p>
                      <a:pPr marL="228600" indent="-228600">
                        <a:spcBef>
                          <a:spcPts val="0"/>
                        </a:spcBef>
                        <a:buClr>
                          <a:srgbClr val="000000"/>
                        </a:buClr>
                        <a:buFont typeface="Arial"/>
                        <a:buChar char="•"/>
                        <a:defRPr/>
                      </a:pPr>
                      <a:r>
                        <a:rPr lang="en-US" sz="1400" b="0" dirty="0">
                          <a:solidFill>
                            <a:schemeClr val="bg2">
                              <a:lumMod val="75000"/>
                            </a:schemeClr>
                          </a:solidFill>
                          <a:cs typeface="Droid Sans Fallback"/>
                        </a:rPr>
                        <a:t>Document Status</a:t>
                      </a:r>
                    </a:p>
                    <a:p>
                      <a:pPr marL="228600" indent="-228600">
                        <a:spcBef>
                          <a:spcPts val="0"/>
                        </a:spcBef>
                        <a:buClr>
                          <a:srgbClr val="000000"/>
                        </a:buClr>
                        <a:buFont typeface="Arial"/>
                        <a:buChar char="•"/>
                        <a:defRPr/>
                      </a:pPr>
                      <a:endParaRPr lang="en-US" sz="1400" b="0" dirty="0">
                        <a:solidFill>
                          <a:schemeClr val="bg2">
                            <a:lumMod val="75000"/>
                          </a:schemeClr>
                        </a:solidFill>
                        <a:cs typeface="Droid Sans Fallback"/>
                      </a:endParaRPr>
                    </a:p>
                  </a:txBody>
                  <a:tcPr>
                    <a:lnL w="12700" algn="ctr">
                      <a:noFill/>
                    </a:lnL>
                    <a:lnR w="12700" algn="ctr">
                      <a:noFill/>
                    </a:lnR>
                    <a:lnT w="12700" algn="ctr">
                      <a:noFill/>
                    </a:lnT>
                    <a:lnB w="38100" algn="ctr"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en-US" sz="1400" b="0" dirty="0">
                          <a:solidFill>
                            <a:schemeClr val="bg2">
                              <a:lumMod val="75000"/>
                            </a:schemeClr>
                          </a:solidFill>
                        </a:rPr>
                        <a:t>10mn</a:t>
                      </a:r>
                      <a:endParaRPr dirty="0"/>
                    </a:p>
                  </a:txBody>
                  <a:tcPr>
                    <a:lnL w="12700" algn="ctr">
                      <a:noFill/>
                    </a:lnL>
                    <a:lnR w="12700" algn="ctr">
                      <a:noFill/>
                    </a:lnR>
                    <a:lnT w="12700" algn="ctr">
                      <a:noFill/>
                    </a:lnT>
                    <a:lnB w="38100" algn="ctr"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53726"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en-US" sz="1400" b="0" dirty="0">
                          <a:solidFill>
                            <a:schemeClr val="bg2">
                              <a:lumMod val="75000"/>
                            </a:schemeClr>
                          </a:solidFill>
                        </a:rPr>
                        <a:t>16:10</a:t>
                      </a:r>
                    </a:p>
                  </a:txBody>
                  <a:tcPr>
                    <a:lnL w="12700" algn="ctr">
                      <a:noFill/>
                    </a:lnL>
                    <a:lnR w="12700" algn="ctr">
                      <a:noFill/>
                    </a:lnR>
                    <a:lnT w="12700" algn="ctr">
                      <a:noFill/>
                    </a:lnT>
                    <a:lnB w="12700" algn="ctr"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06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defRPr/>
                      </a:pPr>
                      <a:r>
                        <a:rPr kumimoji="0" lang="en-US" sz="1400" b="0" i="0" u="none" strike="noStrike" kern="0" cap="none" spc="0" normalizeH="0" baseline="0" dirty="0">
                          <a:ln>
                            <a:noFill/>
                          </a:ln>
                          <a:solidFill>
                            <a:srgbClr val="424242">
                              <a:lumMod val="75000"/>
                            </a:srgb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Update on the SCHC Architecture</a:t>
                      </a:r>
                    </a:p>
                    <a:p>
                      <a:pPr marL="0" marR="0" lvl="0" indent="0" algn="l" defTabSz="45706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defRPr/>
                      </a:pPr>
                      <a:r>
                        <a:rPr kumimoji="0" lang="en-US" sz="1400" b="0" i="0" u="none" strike="noStrike" kern="0" cap="none" spc="0" normalizeH="0" baseline="0" dirty="0">
                          <a:ln>
                            <a:noFill/>
                          </a:ln>
                          <a:solidFill>
                            <a:srgbClr val="424242">
                              <a:lumMod val="75000"/>
                            </a:srgb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Fundamental concepts - Endpoint, Instance, Stratum, ...</a:t>
                      </a:r>
                    </a:p>
                    <a:p>
                      <a:pPr marL="0" marR="0" lvl="0" indent="0" algn="l" defTabSz="45706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defRPr/>
                      </a:pPr>
                      <a:r>
                        <a:rPr kumimoji="0" lang="en-US" sz="1400" b="0" i="0" u="none" strike="noStrike" kern="0" cap="none" spc="0" normalizeH="0" baseline="0" dirty="0">
                          <a:ln>
                            <a:noFill/>
                          </a:ln>
                          <a:solidFill>
                            <a:srgbClr val="424242">
                              <a:lumMod val="75000"/>
                            </a:srgb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Presenter: Marion Dumay, Quentin </a:t>
                      </a:r>
                      <a:r>
                        <a:rPr kumimoji="0" lang="en-US" sz="1400" b="0" i="0" u="none" strike="noStrike" kern="0" cap="none" spc="0" normalizeH="0" baseline="0" dirty="0" err="1">
                          <a:ln>
                            <a:noFill/>
                          </a:ln>
                          <a:solidFill>
                            <a:srgbClr val="424242">
                              <a:lumMod val="75000"/>
                            </a:srgb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Lampin</a:t>
                      </a:r>
                      <a:endParaRPr kumimoji="0" lang="en-US" sz="1400" b="0" i="0" u="none" strike="noStrike" kern="0" cap="none" spc="0" normalizeH="0" baseline="0" dirty="0">
                        <a:ln>
                          <a:noFill/>
                        </a:ln>
                        <a:solidFill>
                          <a:srgbClr val="424242">
                            <a:lumMod val="75000"/>
                          </a:srgb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45706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defRPr/>
                      </a:pPr>
                      <a:endParaRPr kumimoji="0" lang="en-US" sz="1400" b="0" i="0" u="none" strike="noStrike" kern="0" cap="none" spc="0" normalizeH="0" baseline="0" dirty="0">
                        <a:ln>
                          <a:noFill/>
                        </a:ln>
                        <a:solidFill>
                          <a:srgbClr val="424242">
                            <a:lumMod val="75000"/>
                          </a:srgb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algn="ctr">
                      <a:noFill/>
                    </a:lnL>
                    <a:lnR w="12700" algn="ctr">
                      <a:noFill/>
                    </a:lnR>
                    <a:lnT w="12700" algn="ctr">
                      <a:noFill/>
                    </a:lnT>
                    <a:lnB w="12700" algn="ctr"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US" sz="1400" b="0" dirty="0">
                          <a:solidFill>
                            <a:schemeClr val="bg2">
                              <a:lumMod val="75000"/>
                            </a:schemeClr>
                          </a:solidFill>
                        </a:rPr>
                        <a:t>30mn</a:t>
                      </a:r>
                    </a:p>
                  </a:txBody>
                  <a:tcPr>
                    <a:lnL w="12700" algn="ctr">
                      <a:noFill/>
                    </a:lnL>
                    <a:lnR w="12700" algn="ctr">
                      <a:noFill/>
                    </a:lnR>
                    <a:lnT w="12700" algn="ctr">
                      <a:noFill/>
                    </a:lnT>
                    <a:lnB w="12700" algn="ctr"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97011934"/>
                  </a:ext>
                </a:extLst>
              </a:tr>
              <a:tr h="844396"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en-US" sz="1400" b="0" dirty="0">
                          <a:solidFill>
                            <a:schemeClr val="bg2">
                              <a:lumMod val="75000"/>
                            </a:schemeClr>
                          </a:solidFill>
                        </a:rPr>
                        <a:t>16:40</a:t>
                      </a:r>
                      <a:endParaRPr dirty="0"/>
                    </a:p>
                  </a:txBody>
                  <a:tcPr>
                    <a:lnL w="12700" algn="ctr">
                      <a:noFill/>
                    </a:lnL>
                    <a:lnR w="12700" algn="ctr">
                      <a:noFill/>
                    </a:lnR>
                    <a:lnT w="12700" algn="ctr">
                      <a:noFill/>
                    </a:lnT>
                    <a:lnB w="12700" algn="ctr"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06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defRPr/>
                      </a:pPr>
                      <a:r>
                        <a:rPr lang="en-US" sz="1400" b="0" i="0" u="none" strike="noStrike" cap="none" spc="0" dirty="0">
                          <a:ln>
                            <a:noFill/>
                          </a:ln>
                          <a:solidFill>
                            <a:schemeClr val="bg2">
                              <a:lumMod val="75000"/>
                            </a:schemeClr>
                          </a:solidFill>
                          <a:latin typeface="Arial"/>
                          <a:ea typeface="Arial"/>
                          <a:cs typeface="Droid Sans Fallback"/>
                        </a:rPr>
                        <a:t>AOB</a:t>
                      </a:r>
                      <a:endParaRPr dirty="0"/>
                    </a:p>
                  </a:txBody>
                  <a:tcPr>
                    <a:lnL w="12700" algn="ctr">
                      <a:noFill/>
                    </a:lnL>
                    <a:lnR w="12700" algn="ctr">
                      <a:noFill/>
                    </a:lnR>
                    <a:lnT w="12700" algn="ctr">
                      <a:noFill/>
                    </a:lnT>
                    <a:lnB w="12700" algn="ctr"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en-US" sz="1400" b="0" dirty="0">
                          <a:solidFill>
                            <a:schemeClr val="bg2">
                              <a:lumMod val="75000"/>
                            </a:schemeClr>
                          </a:solidFill>
                        </a:rPr>
                        <a:t>QSP</a:t>
                      </a:r>
                      <a:endParaRPr dirty="0"/>
                    </a:p>
                    <a:p>
                      <a:pPr>
                        <a:defRPr/>
                      </a:pPr>
                      <a:endParaRPr lang="en-US" sz="1400" b="0" dirty="0">
                        <a:solidFill>
                          <a:schemeClr val="bg2">
                            <a:lumMod val="75000"/>
                          </a:schemeClr>
                        </a:solidFill>
                      </a:endParaRPr>
                    </a:p>
                    <a:p>
                      <a:pPr>
                        <a:defRPr/>
                      </a:pPr>
                      <a:br>
                        <a:rPr lang="en-US" sz="1400" b="0" dirty="0">
                          <a:solidFill>
                            <a:schemeClr val="bg2">
                              <a:lumMod val="75000"/>
                            </a:schemeClr>
                          </a:solidFill>
                        </a:rPr>
                      </a:br>
                      <a:endParaRPr lang="en-US" sz="1400" b="0" dirty="0">
                        <a:solidFill>
                          <a:schemeClr val="bg2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lnL w="12700" algn="ctr">
                      <a:noFill/>
                    </a:lnL>
                    <a:lnR w="12700" algn="ctr">
                      <a:noFill/>
                    </a:lnR>
                    <a:lnT w="12700" algn="ctr">
                      <a:noFill/>
                    </a:lnT>
                    <a:lnB w="12700" algn="ctr"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rcRect l="9711" t="41600" r="22260" b="24843"/>
          <a:stretch/>
        </p:blipFill>
        <p:spPr bwMode="auto">
          <a:xfrm>
            <a:off x="5987562" y="4473805"/>
            <a:ext cx="1661746" cy="44571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med" p14:dur="700">
        <p:fade/>
      </p:transition>
    </mc:Choice>
    <mc:Fallback xmlns="" xmlns:m="http://schemas.openxmlformats.org/officeDocument/2006/math" xmlns:w="http://schemas.openxmlformats.org/wordprocessingml/2006/main">
      <p:transition spd="med" advClick="1">
        <p:fade thruBlk="0"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>
          <a:extLst>
            <a:ext uri="{FF2B5EF4-FFF2-40B4-BE49-F238E27FC236}">
              <a16:creationId xmlns:a16="http://schemas.microsoft.com/office/drawing/2014/main" id="{FD33E237-E40D-36E4-0691-D35A98729AC9}"/>
            </a:ext>
          </a:extLst>
        </p:cNvPr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35" name="Google Shape;135;p25">
            <a:extLst>
              <a:ext uri="{FF2B5EF4-FFF2-40B4-BE49-F238E27FC236}">
                <a16:creationId xmlns:a16="http://schemas.microsoft.com/office/drawing/2014/main" id="{C6B67C8B-164E-36F3-216E-D8B6936F0A87}"/>
              </a:ext>
            </a:extLst>
          </p:cNvPr>
          <p:cNvSpPr txBox="1">
            <a:spLocks noGrp="1"/>
          </p:cNvSpPr>
          <p:nvPr>
            <p:ph type="title"/>
          </p:nvPr>
        </p:nvSpPr>
        <p:spPr bwMode="auto">
          <a:xfrm>
            <a:off x="78789" y="25145"/>
            <a:ext cx="8523000" cy="7237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marR="0" lv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Open Sans SemiBold"/>
              <a:buNone/>
              <a:defRPr/>
            </a:pPr>
            <a:r>
              <a:rPr lang="en-US" sz="2400" dirty="0"/>
              <a:t>WG</a:t>
            </a:r>
            <a:br>
              <a:rPr lang="en-US" sz="2400" dirty="0"/>
            </a:br>
            <a:r>
              <a:rPr lang="en-US" sz="1800" dirty="0"/>
              <a:t>Docs</a:t>
            </a:r>
            <a:endParaRPr sz="1800" b="0" i="0" u="none" strike="noStrike" cap="none" dirty="0">
              <a:solidFill>
                <a:schemeClr val="lt1"/>
              </a:solidFill>
              <a:latin typeface="Open Sans"/>
              <a:ea typeface="Open Sans"/>
              <a:cs typeface="Open Sans"/>
            </a:endParaRPr>
          </a:p>
        </p:txBody>
      </p:sp>
      <p:sp>
        <p:nvSpPr>
          <p:cNvPr id="137" name="Google Shape;137;p25">
            <a:extLst>
              <a:ext uri="{FF2B5EF4-FFF2-40B4-BE49-F238E27FC236}">
                <a16:creationId xmlns:a16="http://schemas.microsoft.com/office/drawing/2014/main" id="{F4400CB0-F78A-7679-626C-C3C8946DBFC6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 bwMode="auto">
          <a:xfrm>
            <a:off x="78789" y="4689588"/>
            <a:ext cx="548700" cy="3935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/>
            </a:pPr>
            <a:fld id="{00000000-1234-1234-1234-123412341234}" type="slidenum">
              <a:rPr lang="en-US" sz="800" b="0" i="0" u="none" strike="noStrike" cap="none" spc="0">
                <a:ln>
                  <a:noFill/>
                </a:ln>
                <a:solidFill>
                  <a:srgbClr val="737373"/>
                </a:solidFill>
                <a:latin typeface="Montserrat"/>
              </a:rPr>
              <a:t>4</a:t>
            </a:fld>
            <a:endParaRPr sz="800" b="0" i="0" u="none" strike="noStrike" cap="none" spc="0">
              <a:ln>
                <a:noFill/>
              </a:ln>
              <a:solidFill>
                <a:srgbClr val="737373"/>
              </a:solidFill>
              <a:latin typeface="Montserrat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11B58DD-FF6E-64B0-6C26-4887FC932E9B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9711" t="41600" r="22260" b="24843"/>
          <a:stretch/>
        </p:blipFill>
        <p:spPr bwMode="auto">
          <a:xfrm>
            <a:off x="6686550" y="-5629"/>
            <a:ext cx="2457450" cy="659140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902EBE45-672C-BDC1-C796-157CD8A3F2B2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1033" t="5259" r="2446"/>
          <a:stretch>
            <a:fillRect/>
          </a:stretch>
        </p:blipFill>
        <p:spPr>
          <a:xfrm>
            <a:off x="26461" y="632881"/>
            <a:ext cx="7344603" cy="45057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70029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75E129-8B9B-0BDF-6745-F98E91EC72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WG docs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F1A2F7A-C12F-D5B5-DAE2-18C552400D6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971" y="676274"/>
            <a:ext cx="7060305" cy="43977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004365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046726C-1EF3-3203-350A-56EB5F4D02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WGLC for SCHC </a:t>
            </a:r>
            <a:r>
              <a:rPr lang="fr-FR" dirty="0" err="1"/>
              <a:t>protocol</a:t>
            </a:r>
            <a:r>
              <a:rPr lang="fr-FR" dirty="0"/>
              <a:t> </a:t>
            </a:r>
            <a:r>
              <a:rPr lang="fr-FR" dirty="0" err="1"/>
              <a:t>numbers</a:t>
            </a:r>
            <a:endParaRPr lang="fr-FR" dirty="0"/>
          </a:p>
        </p:txBody>
      </p:sp>
      <p:sp>
        <p:nvSpPr>
          <p:cNvPr id="3" name="Google Shape;70;p12">
            <a:extLst>
              <a:ext uri="{FF2B5EF4-FFF2-40B4-BE49-F238E27FC236}">
                <a16:creationId xmlns:a16="http://schemas.microsoft.com/office/drawing/2014/main" id="{8788B409-911C-9CBE-9775-438E32290B44}"/>
              </a:ext>
            </a:extLst>
          </p:cNvPr>
          <p:cNvSpPr txBox="1"/>
          <p:nvPr/>
        </p:nvSpPr>
        <p:spPr>
          <a:xfrm>
            <a:off x="623400" y="813202"/>
            <a:ext cx="8520600" cy="4100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00" tIns="45700" rIns="91400" bIns="45700" anchor="t" anchorCtr="0">
            <a:noAutofit/>
          </a:bodyPr>
          <a:lstStyle/>
          <a:p>
            <a:pPr rtl="0">
              <a:lnSpc>
                <a:spcPct val="115000"/>
              </a:lnSpc>
            </a:pPr>
            <a:r>
              <a:rPr lang="en-US" sz="1800" dirty="0">
                <a:latin typeface="Inter"/>
                <a:ea typeface="Inter"/>
                <a:cs typeface="Inter"/>
                <a:sym typeface="Inter"/>
              </a:rPr>
              <a:t>Documents in WGLC</a:t>
            </a:r>
          </a:p>
          <a:p>
            <a:pPr marL="285750" lvl="8" indent="-285750" rtl="0">
              <a:lnSpc>
                <a:spcPct val="115000"/>
              </a:lnSpc>
              <a:buFont typeface="Arial" panose="020B0604020202020204" pitchFamily="34" charset="0"/>
              <a:buChar char="•"/>
            </a:pPr>
            <a:r>
              <a:rPr lang="en-US" sz="1800" dirty="0">
                <a:latin typeface="Inter"/>
                <a:ea typeface="Inter"/>
                <a:cs typeface="Inter"/>
                <a:sym typeface="Inter"/>
              </a:rPr>
              <a:t>SCHC Protocol Numbers	</a:t>
            </a:r>
          </a:p>
          <a:p>
            <a:pPr lvl="4" rtl="0">
              <a:lnSpc>
                <a:spcPct val="115000"/>
              </a:lnSpc>
            </a:pPr>
            <a:r>
              <a:rPr lang="en-US" sz="1800" dirty="0">
                <a:latin typeface="Inter"/>
                <a:ea typeface="Inter"/>
                <a:cs typeface="Inter"/>
                <a:sym typeface="Inter"/>
              </a:rPr>
              <a:t>	Reviews by Carles, Marco, Pascal </a:t>
            </a:r>
          </a:p>
          <a:p>
            <a:pPr lvl="2" rtl="0">
              <a:lnSpc>
                <a:spcPct val="115000"/>
              </a:lnSpc>
            </a:pPr>
            <a:r>
              <a:rPr lang="en-US" sz="1800" dirty="0">
                <a:latin typeface="Inter"/>
                <a:ea typeface="Inter"/>
                <a:cs typeface="Inter"/>
                <a:sym typeface="Inter"/>
              </a:rPr>
              <a:t>	Review by Alexander – not ready</a:t>
            </a:r>
          </a:p>
          <a:p>
            <a:pPr lvl="2" rtl="0">
              <a:lnSpc>
                <a:spcPct val="115000"/>
              </a:lnSpc>
            </a:pPr>
            <a:r>
              <a:rPr lang="en-US" sz="1800" dirty="0">
                <a:latin typeface="Inter"/>
                <a:ea typeface="Inter"/>
                <a:cs typeface="Inter"/>
                <a:sym typeface="Inter"/>
              </a:rPr>
              <a:t>	Shepherd -&gt; Quentin (merci !)</a:t>
            </a:r>
          </a:p>
          <a:p>
            <a:pPr marL="285750" lvl="2" indent="-285750" rtl="0">
              <a:lnSpc>
                <a:spcPct val="115000"/>
              </a:lnSpc>
              <a:buFont typeface="Arial" panose="020B0604020202020204" pitchFamily="34" charset="0"/>
              <a:buChar char="•"/>
            </a:pPr>
            <a:r>
              <a:rPr lang="en-US" sz="1800" dirty="0">
                <a:latin typeface="Inter"/>
                <a:ea typeface="Inter"/>
                <a:cs typeface="Inter"/>
                <a:sym typeface="Inter"/>
              </a:rPr>
              <a:t>SCHC 8824-update-07 </a:t>
            </a:r>
          </a:p>
          <a:p>
            <a:pPr lvl="3" rtl="0">
              <a:lnSpc>
                <a:spcPct val="115000"/>
              </a:lnSpc>
            </a:pPr>
            <a:r>
              <a:rPr lang="en-US" sz="1800" dirty="0">
                <a:latin typeface="Inter"/>
                <a:ea typeface="Inter"/>
                <a:cs typeface="Inter"/>
                <a:sym typeface="Inter"/>
              </a:rPr>
              <a:t>	Votes by Rikard Höglund, Carles, people present at the last interim</a:t>
            </a:r>
          </a:p>
          <a:p>
            <a:pPr lvl="3" rtl="0">
              <a:lnSpc>
                <a:spcPct val="115000"/>
              </a:lnSpc>
            </a:pPr>
            <a:r>
              <a:rPr lang="en-US" sz="1800" dirty="0">
                <a:latin typeface="Inter"/>
                <a:ea typeface="Inter"/>
                <a:cs typeface="Inter"/>
                <a:sym typeface="Inter"/>
              </a:rPr>
              <a:t>	One more review ?</a:t>
            </a:r>
          </a:p>
          <a:p>
            <a:pPr lvl="3" rtl="0">
              <a:lnSpc>
                <a:spcPct val="115000"/>
              </a:lnSpc>
            </a:pPr>
            <a:r>
              <a:rPr lang="en-US" sz="1800" dirty="0">
                <a:latin typeface="Inter"/>
                <a:ea typeface="Inter"/>
                <a:cs typeface="Inter"/>
                <a:sym typeface="Inter"/>
              </a:rPr>
              <a:t>	Shepherd –&gt; Alexander </a:t>
            </a:r>
          </a:p>
          <a:p>
            <a:pPr marL="285750" lvl="3" indent="-285750" rtl="0">
              <a:lnSpc>
                <a:spcPct val="115000"/>
              </a:lnSpc>
              <a:buFont typeface="Arial" panose="020B0604020202020204" pitchFamily="34" charset="0"/>
              <a:buChar char="•"/>
            </a:pPr>
            <a:r>
              <a:rPr lang="en-US" sz="1800" dirty="0">
                <a:latin typeface="Inter"/>
                <a:ea typeface="Inter"/>
                <a:cs typeface="Inter"/>
                <a:sym typeface="Inter"/>
              </a:rPr>
              <a:t>Not in WGLC – submit updated version to proceed?</a:t>
            </a:r>
            <a:br>
              <a:rPr lang="en-US" sz="1800" dirty="0">
                <a:latin typeface="Inter"/>
                <a:ea typeface="Inter"/>
                <a:cs typeface="Inter"/>
                <a:sym typeface="Inter"/>
              </a:rPr>
            </a:br>
            <a:r>
              <a:rPr lang="en-US" sz="1800" dirty="0">
                <a:latin typeface="Inter"/>
                <a:ea typeface="Inter"/>
                <a:cs typeface="Inter"/>
                <a:sym typeface="Inter"/>
              </a:rPr>
              <a:t>	draft-</a:t>
            </a:r>
            <a:r>
              <a:rPr lang="en-US" sz="1800" dirty="0" err="1">
                <a:latin typeface="Inter"/>
                <a:ea typeface="Inter"/>
                <a:cs typeface="Inter"/>
                <a:sym typeface="Inter"/>
              </a:rPr>
              <a:t>ietf</a:t>
            </a:r>
            <a:r>
              <a:rPr lang="en-US" sz="1800" dirty="0">
                <a:latin typeface="Inter"/>
                <a:ea typeface="Inter"/>
                <a:cs typeface="Inter"/>
                <a:sym typeface="Inter"/>
              </a:rPr>
              <a:t>-</a:t>
            </a:r>
            <a:r>
              <a:rPr lang="en-US" sz="1800" dirty="0" err="1">
                <a:latin typeface="Inter"/>
                <a:ea typeface="Inter"/>
                <a:cs typeface="Inter"/>
                <a:sym typeface="Inter"/>
              </a:rPr>
              <a:t>schc</a:t>
            </a:r>
            <a:r>
              <a:rPr lang="en-US" sz="1800" dirty="0">
                <a:latin typeface="Inter"/>
                <a:ea typeface="Inter"/>
                <a:cs typeface="Inter"/>
                <a:sym typeface="Inter"/>
              </a:rPr>
              <a:t>-over-networks-prone-to-disruptions</a:t>
            </a:r>
          </a:p>
          <a:p>
            <a:pPr lvl="4" rtl="0">
              <a:lnSpc>
                <a:spcPct val="115000"/>
              </a:lnSpc>
            </a:pPr>
            <a:r>
              <a:rPr lang="en-US" sz="1800" dirty="0">
                <a:latin typeface="Inter"/>
                <a:ea typeface="Inter"/>
                <a:cs typeface="Inter"/>
                <a:sym typeface="Inter"/>
              </a:rPr>
              <a:t>	draft-ietf-schc-icmpv6-compression</a:t>
            </a:r>
          </a:p>
          <a:p>
            <a:pPr marL="285750" lvl="1" indent="-285750" rtl="0">
              <a:lnSpc>
                <a:spcPct val="115000"/>
              </a:lnSpc>
              <a:buFont typeface="Arial" panose="020B0604020202020204" pitchFamily="34" charset="0"/>
              <a:buChar char="•"/>
            </a:pPr>
            <a:endParaRPr lang="en-US" sz="1800" dirty="0">
              <a:latin typeface="Inter"/>
              <a:ea typeface="Inter"/>
              <a:cs typeface="Inter"/>
              <a:sym typeface="Inter"/>
            </a:endParaRPr>
          </a:p>
          <a:p>
            <a:pPr marL="285750" lvl="1" indent="-285750" rtl="0">
              <a:lnSpc>
                <a:spcPct val="115000"/>
              </a:lnSpc>
              <a:buFont typeface="Arial" panose="020B0604020202020204" pitchFamily="34" charset="0"/>
              <a:buChar char="•"/>
            </a:pPr>
            <a:endParaRPr lang="en-US" sz="1800" dirty="0">
              <a:latin typeface="Inter"/>
              <a:ea typeface="Inter"/>
              <a:cs typeface="Inter"/>
              <a:sym typeface="Inter"/>
            </a:endParaRPr>
          </a:p>
          <a:p>
            <a:pPr lvl="1" rtl="0">
              <a:lnSpc>
                <a:spcPct val="115000"/>
              </a:lnSpc>
            </a:pPr>
            <a:endParaRPr lang="en-US" sz="1800" dirty="0">
              <a:latin typeface="Inter"/>
              <a:ea typeface="Inter"/>
              <a:cs typeface="Inter"/>
              <a:sym typeface="Inter"/>
            </a:endParaRPr>
          </a:p>
          <a:p>
            <a:pPr marL="285750" lvl="1" indent="-285750" rtl="0">
              <a:lnSpc>
                <a:spcPct val="115000"/>
              </a:lnSpc>
              <a:buFont typeface="Arial" panose="020B0604020202020204" pitchFamily="34" charset="0"/>
              <a:buChar char="•"/>
            </a:pPr>
            <a:endParaRPr lang="en-US" sz="1800" dirty="0">
              <a:latin typeface="Inter"/>
              <a:ea typeface="Inter"/>
              <a:cs typeface="Inter"/>
              <a:sym typeface="Inter"/>
            </a:endParaRPr>
          </a:p>
          <a:p>
            <a:pPr marL="285750" lvl="1" indent="-285750" rtl="0">
              <a:lnSpc>
                <a:spcPct val="115000"/>
              </a:lnSpc>
              <a:buFont typeface="Arial" panose="020B0604020202020204" pitchFamily="34" charset="0"/>
              <a:buChar char="•"/>
            </a:pPr>
            <a:endParaRPr lang="en-US" sz="1800" dirty="0">
              <a:latin typeface="Inter"/>
              <a:ea typeface="Inter"/>
              <a:cs typeface="Inter"/>
              <a:sym typeface="Inter"/>
            </a:endParaRPr>
          </a:p>
        </p:txBody>
      </p:sp>
    </p:spTree>
    <p:extLst>
      <p:ext uri="{BB962C8B-B14F-4D97-AF65-F5344CB8AC3E}">
        <p14:creationId xmlns:p14="http://schemas.microsoft.com/office/powerpoint/2010/main" val="906570318"/>
      </p:ext>
    </p:extLst>
  </p:cSld>
  <p:clrMapOvr>
    <a:masterClrMapping/>
  </p:clrMapOvr>
</p:sld>
</file>

<file path=ppt/theme/theme1.xml><?xml version="1.0" encoding="utf-8"?>
<a:theme xmlns:a="http://schemas.openxmlformats.org/drawingml/2006/main" name="Material">
  <a:themeElements>
    <a:clrScheme name="Material">
      <a:dk1>
        <a:srgbClr val="002D3C"/>
      </a:dk1>
      <a:lt1>
        <a:srgbClr val="4285F4"/>
      </a:lt1>
      <a:dk2>
        <a:srgbClr val="A7A7A7"/>
      </a:dk2>
      <a:lt2>
        <a:srgbClr val="535353"/>
      </a:lt2>
      <a:accent1>
        <a:srgbClr val="0277BD"/>
      </a:accent1>
      <a:accent2>
        <a:srgbClr val="0F9D58"/>
      </a:accent2>
      <a:accent3>
        <a:srgbClr val="DB4437"/>
      </a:accent3>
      <a:accent4>
        <a:srgbClr val="FAFAFA"/>
      </a:accent4>
      <a:accent5>
        <a:srgbClr val="4FC3F7"/>
      </a:accent5>
      <a:accent6>
        <a:srgbClr val="F4B400"/>
      </a:accent6>
      <a:hlink>
        <a:srgbClr val="0000FF"/>
      </a:hlink>
      <a:folHlink>
        <a:srgbClr val="FF00FF"/>
      </a:folHlink>
    </a:clrScheme>
    <a:fontScheme name="Office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/>
        </a:gradFill>
        <a:gradFill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IETF Template">
  <a:themeElements>
    <a:clrScheme name="Material">
      <a:dk1>
        <a:srgbClr val="4285F4"/>
      </a:dk1>
      <a:lt1>
        <a:srgbClr val="FFFFFF"/>
      </a:lt1>
      <a:dk2>
        <a:srgbClr val="424242"/>
      </a:dk2>
      <a:lt2>
        <a:srgbClr val="737373"/>
      </a:lt2>
      <a:accent1>
        <a:srgbClr val="0277BD"/>
      </a:accent1>
      <a:accent2>
        <a:srgbClr val="0F9D58"/>
      </a:accent2>
      <a:accent3>
        <a:srgbClr val="DB4437"/>
      </a:accent3>
      <a:accent4>
        <a:srgbClr val="FAFAFA"/>
      </a:accent4>
      <a:accent5>
        <a:srgbClr val="4FC3F7"/>
      </a:accent5>
      <a:accent6>
        <a:srgbClr val="F4B400"/>
      </a:accent6>
      <a:hlink>
        <a:srgbClr val="4FC3F7"/>
      </a:hlink>
      <a:folHlink>
        <a:srgbClr val="4FC3F7"/>
      </a:folHlink>
    </a:clrScheme>
    <a:fontScheme name="Office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/>
        </a:gradFill>
        <a:gradFill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aterial">
  <a:themeElements>
    <a:clrScheme name="Material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277BD"/>
      </a:accent1>
      <a:accent2>
        <a:srgbClr val="0F9D58"/>
      </a:accent2>
      <a:accent3>
        <a:srgbClr val="DB4437"/>
      </a:accent3>
      <a:accent4>
        <a:srgbClr val="FAFAFA"/>
      </a:accent4>
      <a:accent5>
        <a:srgbClr val="4FC3F7"/>
      </a:accent5>
      <a:accent6>
        <a:srgbClr val="F4B400"/>
      </a:accent6>
      <a:hlink>
        <a:srgbClr val="0000FF"/>
      </a:hlink>
      <a:folHlink>
        <a:srgbClr val="FF00FF"/>
      </a:folHlink>
    </a:clrScheme>
    <a:fontScheme name="Office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/>
        </a:gradFill>
        <a:gradFill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583</Words>
  <Application>Microsoft Macintosh PowerPoint</Application>
  <DocSecurity>0</DocSecurity>
  <PresentationFormat>On-screen Show (16:9)</PresentationFormat>
  <Paragraphs>60</Paragraphs>
  <Slides>6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6</vt:i4>
      </vt:variant>
    </vt:vector>
  </HeadingPairs>
  <TitlesOfParts>
    <vt:vector size="15" baseType="lpstr">
      <vt:lpstr>Droid Sans Fallback</vt:lpstr>
      <vt:lpstr>Inter</vt:lpstr>
      <vt:lpstr>Roboto</vt:lpstr>
      <vt:lpstr>Arial</vt:lpstr>
      <vt:lpstr>Open Sans</vt:lpstr>
      <vt:lpstr>Montserrat</vt:lpstr>
      <vt:lpstr>Open Sans SemiBold</vt:lpstr>
      <vt:lpstr>Material</vt:lpstr>
      <vt:lpstr>IETF Template</vt:lpstr>
      <vt:lpstr>Interim meeting SCHC#7 2026</vt:lpstr>
      <vt:lpstr>Note Well</vt:lpstr>
      <vt:lpstr>Agenda bashing</vt:lpstr>
      <vt:lpstr>WG Docs</vt:lpstr>
      <vt:lpstr>WG docs</vt:lpstr>
      <vt:lpstr>WGLC for SCHC protocol numbers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Interim meeting SCHC#2 2024</dc:title>
  <dc:subject/>
  <dc:creator/>
  <cp:keywords/>
  <dc:description/>
  <cp:lastModifiedBy/>
  <cp:revision>18</cp:revision>
  <dcterms:modified xsi:type="dcterms:W3CDTF">2026-05-12T12:51:18Z</dcterms:modified>
  <cp:category/>
  <dc:identifier/>
  <cp:contentStatus/>
  <dc:language/>
  <cp:version/>
</cp:coreProperties>
</file>